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364CE-3437-4857-9450-7BB13A11AB68}" v="1" dt="2021-09-30T13:12:54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C48364CE-3437-4857-9450-7BB13A11AB68}"/>
    <pc:docChg chg="custSel modSld">
      <pc:chgData name="Links, Ronald" userId="a214375d-509e-426f-9881-a99cf1b8df71" providerId="ADAL" clId="{C48364CE-3437-4857-9450-7BB13A11AB68}" dt="2021-09-30T13:13:01.503" v="5" actId="1076"/>
      <pc:docMkLst>
        <pc:docMk/>
      </pc:docMkLst>
      <pc:sldChg chg="addSp delSp modSp mod delAnim modAnim">
        <pc:chgData name="Links, Ronald" userId="a214375d-509e-426f-9881-a99cf1b8df71" providerId="ADAL" clId="{C48364CE-3437-4857-9450-7BB13A11AB68}" dt="2021-09-30T13:13:01.503" v="5" actId="1076"/>
        <pc:sldMkLst>
          <pc:docMk/>
          <pc:sldMk cId="1885442784" sldId="263"/>
        </pc:sldMkLst>
        <pc:picChg chg="add mod">
          <ac:chgData name="Links, Ronald" userId="a214375d-509e-426f-9881-a99cf1b8df71" providerId="ADAL" clId="{C48364CE-3437-4857-9450-7BB13A11AB68}" dt="2021-09-30T13:13:01.503" v="5" actId="1076"/>
          <ac:picMkLst>
            <pc:docMk/>
            <pc:sldMk cId="1885442784" sldId="263"/>
            <ac:picMk id="2" creationId="{2BB3868A-2B88-407B-BBFE-27F8ACFC49E8}"/>
          </ac:picMkLst>
        </pc:picChg>
        <pc:picChg chg="del">
          <ac:chgData name="Links, Ronald" userId="a214375d-509e-426f-9881-a99cf1b8df71" providerId="ADAL" clId="{C48364CE-3437-4857-9450-7BB13A11AB68}" dt="2021-09-30T13:12:42.704" v="0" actId="478"/>
          <ac:picMkLst>
            <pc:docMk/>
            <pc:sldMk cId="1885442784" sldId="263"/>
            <ac:picMk id="3" creationId="{4345E48E-7182-4FBC-903B-B5CD0F17DE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Du980-h4Kk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ro-RO" b="1"/>
              <a:t>Set de instrumente</a:t>
            </a:r>
            <a:br>
              <a:rPr lang="ro-RO" b="1"/>
            </a:br>
            <a:r>
              <a:rPr lang="ro-RO"/>
              <a:t>Prevenirea riscului de coliziune</a:t>
            </a:r>
            <a:br>
              <a:rPr lang="ro-RO"/>
            </a:br>
            <a:r>
              <a:rPr lang="ro-RO" sz="2800" b="0"/>
              <a:t>Octombrie 2021</a:t>
            </a:r>
            <a:endParaRPr lang="ro-RO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Fundal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o-RO" sz="1800">
                <a:latin typeface="Calibri"/>
                <a:cs typeface="Calibri"/>
              </a:rPr>
              <a:t>În industria construcțiilor, coliziunile în interiorul sau în jurul locului de muncă sunt încă prea frecvente. </a:t>
            </a:r>
            <a: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la coliziuni cu echipamente și angajați până la un utilizator de drumuri ce conduce spre locul de muncă. Din nefericire, acest lucru a dus la decesul colegilor din cadrul VolkerWessels în trecut. </a:t>
            </a:r>
            <a:b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o-RO" sz="18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Acest lucru a determinat VolkerWessels, împreună cu un număr mare de organizații implicate, să elaboreze o nouă politică pentru prevenirea riscurile de coliziune.Principiul de bază al noii politici este ca </a:t>
            </a:r>
            <a: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zona de lucru și </a:t>
            </a:r>
            <a:r>
              <a:rPr lang="ro-RO" sz="1800">
                <a:latin typeface="Calibri" panose="020F0502020204030204" pitchFamily="34" charset="0"/>
                <a:ea typeface="Calibri" panose="020F0502020204030204" pitchFamily="34" charset="0"/>
              </a:rPr>
              <a:t>locul de muncă să fie </a:t>
            </a:r>
            <a: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libere de trafic de personal și trafic de lucru în același timp.</a:t>
            </a:r>
            <a:b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o-RO" sz="1800">
                <a:latin typeface="Calibri" panose="020F0502020204030204" pitchFamily="34" charset="0"/>
                <a:ea typeface="Calibri" panose="020F0502020204030204" pitchFamily="34" charset="0"/>
              </a:rPr>
              <a:t>Setul</a:t>
            </a:r>
            <a:r>
              <a:rPr lang="ro-RO" sz="1800">
                <a:latin typeface="Calibri"/>
                <a:cs typeface="Calibri"/>
              </a:rPr>
              <a:t>de instrumente vă prezintă noua politică și vă oferă informații despre modul în care prevenim riscurile de coliziune în interiorul sau în jurul locului de muncă.</a:t>
            </a:r>
            <a:br>
              <a:rPr lang="ro-RO" sz="1800">
                <a:latin typeface="Calibri"/>
                <a:cs typeface="Calibri"/>
              </a:rPr>
            </a:br>
            <a:br>
              <a:rPr lang="ro-RO" sz="1800">
                <a:latin typeface="Calibri"/>
                <a:cs typeface="Calibri"/>
              </a:rPr>
            </a:br>
            <a:br>
              <a:rPr lang="ro-RO" sz="1800">
                <a:latin typeface="Calibri"/>
                <a:cs typeface="Calibri"/>
              </a:rPr>
            </a:br>
            <a:endParaRPr lang="ro-RO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/>
              <a:t>Set de instrumente pentru prevenirea riscurilor de coliziune</a:t>
            </a: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3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Subiecte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ro-RO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o-RO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o-RO" sz="1800">
                <a:latin typeface="Calibri" panose="020F0502020204030204" pitchFamily="34" charset="0"/>
              </a:rPr>
              <a:t>Animație „Prevenirea riscurilor de coliziune”</a:t>
            </a:r>
            <a:br>
              <a:rPr lang="ro-RO" sz="1800">
                <a:latin typeface="Calibri" panose="020F0502020204030204" pitchFamily="34" charset="0"/>
              </a:rPr>
            </a:br>
            <a:endParaRPr lang="ro-RO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o-RO" sz="1800">
                <a:latin typeface="Calibri" panose="020F0502020204030204" pitchFamily="34" charset="0"/>
              </a:rPr>
              <a:t>În dialog</a:t>
            </a:r>
            <a:endParaRPr lang="ro-RO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/>
              <a:t>Set de instrumente pentru prevenirea riscurilor de coliziune</a:t>
            </a: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4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/>
              <a:t>Set de instrumente pentru prevenirea riscurilor de coliziune</a:t>
            </a: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5</a:t>
            </a:fld>
            <a:endParaRPr lang="ro-RO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ro-RO"/>
              <a:t>Prevenirea riscului de coliziune</a:t>
            </a:r>
            <a:endParaRPr lang="ro-RO" dirty="0"/>
          </a:p>
        </p:txBody>
      </p:sp>
      <p:pic>
        <p:nvPicPr>
          <p:cNvPr id="2" name="Onlinemedia 1" title="AANRIJDGEVAAR SUB RO">
            <a:hlinkClick r:id="" action="ppaction://media"/>
            <a:extLst>
              <a:ext uri="{FF2B5EF4-FFF2-40B4-BE49-F238E27FC236}">
                <a16:creationId xmlns:a16="http://schemas.microsoft.com/office/drawing/2014/main" id="{2BB3868A-2B88-407B-BBFE-27F8ACFC49E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90423" y="1289726"/>
            <a:ext cx="6011154" cy="45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/>
              <a:t>Set de instrumente pentru prevenirea riscurilor de coliziune</a:t>
            </a: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6</a:t>
            </a:fld>
            <a:endParaRPr lang="ro-RO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ro-RO"/>
              <a:t>În dialog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/>
              <a:t>Ce puteți face pentru a preveni riscurile de coliziune la locul de muncă?</a:t>
            </a:r>
            <a:br>
              <a:rPr lang="ro-RO"/>
            </a:b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Ce considerați că este un risc de coliziune la locul de muncă?</a:t>
            </a:r>
            <a:br>
              <a:rPr lang="ro-RO"/>
            </a:b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Când a fost ultima oară când dvs. (sau un coleg) a trebuit să gestionați un risc de coliziune?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Vă mulțumim pentru atenție!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r>
              <a:rPr lang="ro-RO" sz="1800">
                <a:hlinkClick r:id="rId2"/>
              </a:rPr>
              <a:t>veiligheid@volkerwessels.com</a:t>
            </a:r>
            <a:endParaRPr lang="ro-RO" sz="1800"/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/>
              <a:t>Set de instrumente pentru prevenirea riscurilor de coliziune</a:t>
            </a: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7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1423</TotalTime>
  <Words>281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Set de instrumente Prevenirea riscului de coliziune Octombrie 2021</vt:lpstr>
      <vt:lpstr>Fundal</vt:lpstr>
      <vt:lpstr>Subiecte</vt:lpstr>
      <vt:lpstr>Prevenirea riscului de coliziune</vt:lpstr>
      <vt:lpstr>În dialog</vt:lpstr>
      <vt:lpstr>Vă mulțumim pentru atenție!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39</cp:revision>
  <dcterms:created xsi:type="dcterms:W3CDTF">2021-02-11T14:15:30Z</dcterms:created>
  <dcterms:modified xsi:type="dcterms:W3CDTF">2021-09-30T13:13:03Z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