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DA29D6-9227-43A3-B7A6-C095056B3C6E}" v="1" dt="2021-09-30T13:12:21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2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D98B9602-51E0-444A-9909-D73D986155DE}"/>
    <pc:docChg chg="undo custSel modSld">
      <pc:chgData name="Links, Ronald" userId="a214375d-509e-426f-9881-a99cf1b8df71" providerId="ADAL" clId="{D98B9602-51E0-444A-9909-D73D986155DE}" dt="2021-09-15T08:14:19.702" v="483" actId="1076"/>
      <pc:docMkLst>
        <pc:docMk/>
      </pc:docMkLst>
      <pc:sldChg chg="modSp mod">
        <pc:chgData name="Links, Ronald" userId="a214375d-509e-426f-9881-a99cf1b8df71" providerId="ADAL" clId="{D98B9602-51E0-444A-9909-D73D986155DE}" dt="2021-09-14T13:48:47.552" v="180" actId="20577"/>
        <pc:sldMkLst>
          <pc:docMk/>
          <pc:sldMk cId="192953906" sldId="257"/>
        </pc:sldMkLst>
        <pc:spChg chg="mod">
          <ac:chgData name="Links, Ronald" userId="a214375d-509e-426f-9881-a99cf1b8df71" providerId="ADAL" clId="{D98B9602-51E0-444A-9909-D73D986155DE}" dt="2021-09-14T13:48:47.552" v="180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98B9602-51E0-444A-9909-D73D986155DE}" dt="2021-09-15T08:12:57.728" v="438" actId="20577"/>
        <pc:sldMkLst>
          <pc:docMk/>
          <pc:sldMk cId="3753470074" sldId="260"/>
        </pc:sldMkLst>
        <pc:spChg chg="mod">
          <ac:chgData name="Links, Ronald" userId="a214375d-509e-426f-9881-a99cf1b8df71" providerId="ADAL" clId="{D98B9602-51E0-444A-9909-D73D986155DE}" dt="2021-09-14T13:46:36.748" v="134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2:57.728" v="438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98B9602-51E0-444A-9909-D73D986155DE}" dt="2021-09-15T08:13:56.542" v="482" actId="20577"/>
        <pc:sldMkLst>
          <pc:docMk/>
          <pc:sldMk cId="634627726" sldId="261"/>
        </pc:sldMkLst>
        <pc:spChg chg="mod">
          <ac:chgData name="Links, Ronald" userId="a214375d-509e-426f-9881-a99cf1b8df71" providerId="ADAL" clId="{D98B9602-51E0-444A-9909-D73D986155DE}" dt="2021-09-15T08:13:56.542" v="482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">
        <pc:chgData name="Links, Ronald" userId="a214375d-509e-426f-9881-a99cf1b8df71" providerId="ADAL" clId="{D98B9602-51E0-444A-9909-D73D986155DE}" dt="2021-09-15T08:14:19.702" v="483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D98B9602-51E0-444A-9909-D73D986155DE}" dt="2021-09-14T13:48:18.931" v="165" actId="478"/>
          <ac:spMkLst>
            <pc:docMk/>
            <pc:sldMk cId="1885442784" sldId="263"/>
            <ac:spMk id="2" creationId="{4E56FE9C-2C5C-4EED-B300-A82F3FEFD66A}"/>
          </ac:spMkLst>
        </pc:spChg>
        <pc:spChg chg="mod">
          <ac:chgData name="Links, Ronald" userId="a214375d-509e-426f-9881-a99cf1b8df71" providerId="ADAL" clId="{D98B9602-51E0-444A-9909-D73D986155DE}" dt="2021-09-15T08:13:08.383" v="456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98B9602-51E0-444A-9909-D73D986155DE}" dt="2021-09-14T13:49:19.141" v="21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D98B9602-51E0-444A-9909-D73D986155DE}" dt="2021-09-15T08:14:19.702" v="483" actId="1076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Links, Ronald" userId="a214375d-509e-426f-9881-a99cf1b8df71" providerId="ADAL" clId="{D98B9602-51E0-444A-9909-D73D986155DE}" dt="2021-09-15T08:13:03.391" v="447" actId="20577"/>
        <pc:sldMkLst>
          <pc:docMk/>
          <pc:sldMk cId="28953270" sldId="266"/>
        </pc:sldMkLst>
        <pc:spChg chg="mod">
          <ac:chgData name="Links, Ronald" userId="a214375d-509e-426f-9881-a99cf1b8df71" providerId="ADAL" clId="{D98B9602-51E0-444A-9909-D73D986155DE}" dt="2021-09-14T13:49:23.367" v="2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3:03.391" v="447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98B9602-51E0-444A-9909-D73D986155DE}" dt="2021-09-15T08:13:48.351" v="47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98B9602-51E0-444A-9909-D73D986155DE}" dt="2021-09-15T08:13:36.277" v="464" actId="14100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D98B9602-51E0-444A-9909-D73D986155DE}" dt="2021-09-15T08:13:48.351" v="473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0FDA29D6-9227-43A3-B7A6-C095056B3C6E}"/>
    <pc:docChg chg="custSel modSld">
      <pc:chgData name="Links, Ronald" userId="a214375d-509e-426f-9881-a99cf1b8df71" providerId="ADAL" clId="{0FDA29D6-9227-43A3-B7A6-C095056B3C6E}" dt="2021-09-30T13:12:27.664" v="5" actId="1076"/>
      <pc:docMkLst>
        <pc:docMk/>
      </pc:docMkLst>
      <pc:sldChg chg="addSp delSp modSp mod delAnim modAnim">
        <pc:chgData name="Links, Ronald" userId="a214375d-509e-426f-9881-a99cf1b8df71" providerId="ADAL" clId="{0FDA29D6-9227-43A3-B7A6-C095056B3C6E}" dt="2021-09-30T13:12:27.664" v="5" actId="1076"/>
        <pc:sldMkLst>
          <pc:docMk/>
          <pc:sldMk cId="1885442784" sldId="263"/>
        </pc:sldMkLst>
        <pc:picChg chg="add mod">
          <ac:chgData name="Links, Ronald" userId="a214375d-509e-426f-9881-a99cf1b8df71" providerId="ADAL" clId="{0FDA29D6-9227-43A3-B7A6-C095056B3C6E}" dt="2021-09-30T13:12:27.664" v="5" actId="1076"/>
          <ac:picMkLst>
            <pc:docMk/>
            <pc:sldMk cId="1885442784" sldId="263"/>
            <ac:picMk id="2" creationId="{AE1CA098-8B2B-46B5-B4FB-EF56B79A2080}"/>
          </ac:picMkLst>
        </pc:picChg>
        <pc:picChg chg="del">
          <ac:chgData name="Links, Ronald" userId="a214375d-509e-426f-9881-a99cf1b8df71" providerId="ADAL" clId="{0FDA29D6-9227-43A3-B7A6-C095056B3C6E}" dt="2021-09-30T13:12:09.165" v="0" actId="478"/>
          <ac:picMkLst>
            <pc:docMk/>
            <pc:sldMk cId="1885442784" sldId="263"/>
            <ac:picMk id="3" creationId="{4345E48E-7182-4FBC-903B-B5CD0F17DE4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2WC7HF2FNoE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 fontScale="90000"/>
          </a:bodyPr>
          <a:lstStyle/>
          <a:p>
            <a:r>
              <a:rPr lang="pt-PT" b="1"/>
              <a:t>Caixa de ferramentas</a:t>
            </a:r>
            <a:br>
              <a:rPr lang="pt-PT" b="1"/>
            </a:br>
            <a:r>
              <a:rPr lang="pt-PT"/>
              <a:t>Prevenir o risco de colisão</a:t>
            </a:r>
            <a:br>
              <a:rPr lang="pt-PT"/>
            </a:br>
            <a:r>
              <a:rPr lang="pt-PT" sz="2800" b="0"/>
              <a:t>Outubro de 2021</a:t>
            </a:r>
            <a:endParaRPr lang="pt-PT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Enquadramento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PT" sz="1800">
                <a:latin typeface="Calibri"/>
                <a:cs typeface="Calibri"/>
              </a:rPr>
              <a:t>As colisões no ou perto do local de trabalho continuam a ser muito frequentes no setor da construção. </a:t>
            </a: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Desde colisões com equipamentos e trabalhadores a um automobilista a conduzir para dentro do local de trabalho. Esta situação levou, infelizmente, à morte de colegas, no passado, na VolkerWessels. </a:t>
            </a:r>
            <a:b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t-PT" sz="18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 que nos motivou a, em conjunto com várias outras organizações envolvidas, elaborar uma nova política de prevenção contra riscos de colisão. O princípio básico da nova política é que não haja pessoal ou máquinas a circularem em simultâneo, </a:t>
            </a: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quer na área de trabalho quer no </a:t>
            </a: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</a:rPr>
              <a:t>local de trabalho</a:t>
            </a:r>
            <a: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b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pt-PT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pt-PT" sz="1800">
                <a:latin typeface="Calibri"/>
                <a:cs typeface="Calibri"/>
              </a:rPr>
              <a:t> caixa de ferramentas apresenta-lhe uma nova política e dá uma perspetiva quanto à forma de podermos evitar riscos de colisão no e em redor do local de trabalho.</a:t>
            </a:r>
            <a:br>
              <a:rPr lang="pt-PT" sz="1800">
                <a:latin typeface="Calibri"/>
                <a:cs typeface="Calibri"/>
              </a:rPr>
            </a:br>
            <a:br>
              <a:rPr lang="pt-PT" sz="1800">
                <a:latin typeface="Calibri"/>
                <a:cs typeface="Calibri"/>
              </a:rPr>
            </a:br>
            <a:br>
              <a:rPr lang="pt-PT" sz="1800">
                <a:latin typeface="Calibri"/>
                <a:cs typeface="Calibri"/>
              </a:rPr>
            </a:br>
            <a:endParaRPr lang="pt-PT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Caixa de ferramentas de prevenção contra riscos de colisão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Temas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t-PT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t-PT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1800">
                <a:latin typeface="Calibri" panose="020F0502020204030204" pitchFamily="34" charset="0"/>
              </a:rPr>
              <a:t>A animação “Prevenção contra riscos de colisão”</a:t>
            </a:r>
            <a:br>
              <a:rPr lang="pt-PT" sz="1800">
                <a:latin typeface="Calibri" panose="020F0502020204030204" pitchFamily="34" charset="0"/>
              </a:rPr>
            </a:br>
            <a:endParaRPr lang="pt-PT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1800">
                <a:latin typeface="Calibri" panose="020F0502020204030204" pitchFamily="34" charset="0"/>
              </a:rPr>
              <a:t>Em diálogo</a:t>
            </a:r>
            <a:endParaRPr lang="pt-PT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Caixa de ferramentas de prevenção contra riscos de colisão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Caixa de ferramentas de prevenção contra riscos de colisão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5</a:t>
            </a:fld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Prevenir o risco de colisão</a:t>
            </a:r>
            <a:endParaRPr lang="pt-PT" dirty="0"/>
          </a:p>
        </p:txBody>
      </p:sp>
      <p:pic>
        <p:nvPicPr>
          <p:cNvPr id="2" name="Onlinemedia 1" title="AANRIJDGEVAAR SUB PT">
            <a:hlinkClick r:id="" action="ppaction://media"/>
            <a:extLst>
              <a:ext uri="{FF2B5EF4-FFF2-40B4-BE49-F238E27FC236}">
                <a16:creationId xmlns:a16="http://schemas.microsoft.com/office/drawing/2014/main" id="{AE1CA098-8B2B-46B5-B4FB-EF56B79A208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79745" y="1241809"/>
            <a:ext cx="5832509" cy="437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Caixa de ferramentas de prevenção contra riscos de colisão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6</a:t>
            </a:fld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Em diálogo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1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/>
              <a:t>O que se pode fazer para evitar o risco de colisão no local de trabalho?</a:t>
            </a:r>
            <a:br>
              <a:rPr lang="pt-PT"/>
            </a:b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/>
              <a:t>O que é na sua opinião um risco de colisão no local de trabalho?</a:t>
            </a:r>
            <a:br>
              <a:rPr lang="pt-PT"/>
            </a:b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/>
              <a:t>Quando foi a última vez que você (ou um colega seu) teve de lidar com um risco de colisão?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Obrigado pela sua atenção!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z="1800">
                <a:hlinkClick r:id="rId2"/>
              </a:rPr>
              <a:t>veiligheid@volkerwessels.com</a:t>
            </a:r>
            <a:endParaRPr lang="pt-PT" sz="180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Caixa de ferramentas de prevenção contra riscos de colisão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1423</TotalTime>
  <Words>296</Words>
  <Application>Microsoft Office PowerPoint</Application>
  <PresentationFormat>Breedbeeld</PresentationFormat>
  <Paragraphs>34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Caixa de ferramentas Prevenir o risco de colisão Outubro de 2021</vt:lpstr>
      <vt:lpstr>Enquadramento</vt:lpstr>
      <vt:lpstr>Temas</vt:lpstr>
      <vt:lpstr>Prevenir o risco de colisão</vt:lpstr>
      <vt:lpstr>Em diálogo</vt:lpstr>
      <vt:lpstr>Obrigado pela sua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39</cp:revision>
  <dcterms:created xsi:type="dcterms:W3CDTF">2021-02-11T14:15:30Z</dcterms:created>
  <dcterms:modified xsi:type="dcterms:W3CDTF">2021-09-30T13:12:29Z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