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F10A3E-7E8C-43AB-8472-D9D9A6119CD9}" v="1" dt="2021-09-30T13:11:01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29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4DF10A3E-7E8C-43AB-8472-D9D9A6119CD9}"/>
    <pc:docChg chg="custSel modSld">
      <pc:chgData name="Links, Ronald" userId="a214375d-509e-426f-9881-a99cf1b8df71" providerId="ADAL" clId="{4DF10A3E-7E8C-43AB-8472-D9D9A6119CD9}" dt="2021-09-30T13:11:11.626" v="7" actId="1076"/>
      <pc:docMkLst>
        <pc:docMk/>
      </pc:docMkLst>
      <pc:sldChg chg="addSp delSp modSp mod delAnim modAnim">
        <pc:chgData name="Links, Ronald" userId="a214375d-509e-426f-9881-a99cf1b8df71" providerId="ADAL" clId="{4DF10A3E-7E8C-43AB-8472-D9D9A6119CD9}" dt="2021-09-30T13:11:11.626" v="7" actId="1076"/>
        <pc:sldMkLst>
          <pc:docMk/>
          <pc:sldMk cId="1885442784" sldId="263"/>
        </pc:sldMkLst>
        <pc:picChg chg="add mod">
          <ac:chgData name="Links, Ronald" userId="a214375d-509e-426f-9881-a99cf1b8df71" providerId="ADAL" clId="{4DF10A3E-7E8C-43AB-8472-D9D9A6119CD9}" dt="2021-09-30T13:11:11.626" v="7" actId="1076"/>
          <ac:picMkLst>
            <pc:docMk/>
            <pc:sldMk cId="1885442784" sldId="263"/>
            <ac:picMk id="2" creationId="{CF5AAC03-E0B3-4393-BEBE-9F1BE4466588}"/>
          </ac:picMkLst>
        </pc:picChg>
        <pc:picChg chg="del">
          <ac:chgData name="Links, Ronald" userId="a214375d-509e-426f-9881-a99cf1b8df71" providerId="ADAL" clId="{4DF10A3E-7E8C-43AB-8472-D9D9A6119CD9}" dt="2021-09-30T13:10:47.159" v="0" actId="478"/>
          <ac:picMkLst>
            <pc:docMk/>
            <pc:sldMk cId="1885442784" sldId="263"/>
            <ac:picMk id="3" creationId="{4345E48E-7182-4FBC-903B-B5CD0F17DE41}"/>
          </ac:picMkLst>
        </pc:picChg>
      </pc:sldChg>
    </pc:docChg>
  </pc:docChgLst>
  <pc:docChgLst>
    <pc:chgData name="Links, Ronald" userId="a214375d-509e-426f-9881-a99cf1b8df71" providerId="ADAL" clId="{D98B9602-51E0-444A-9909-D73D986155DE}"/>
    <pc:docChg chg="undo custSel modSld">
      <pc:chgData name="Links, Ronald" userId="a214375d-509e-426f-9881-a99cf1b8df71" providerId="ADAL" clId="{D98B9602-51E0-444A-9909-D73D986155DE}" dt="2021-09-15T08:14:19.702" v="483" actId="1076"/>
      <pc:docMkLst>
        <pc:docMk/>
      </pc:docMkLst>
      <pc:sldChg chg="modSp mod">
        <pc:chgData name="Links, Ronald" userId="a214375d-509e-426f-9881-a99cf1b8df71" providerId="ADAL" clId="{D98B9602-51E0-444A-9909-D73D986155DE}" dt="2021-09-14T13:48:47.552" v="180" actId="20577"/>
        <pc:sldMkLst>
          <pc:docMk/>
          <pc:sldMk cId="192953906" sldId="257"/>
        </pc:sldMkLst>
        <pc:spChg chg="mod">
          <ac:chgData name="Links, Ronald" userId="a214375d-509e-426f-9881-a99cf1b8df71" providerId="ADAL" clId="{D98B9602-51E0-444A-9909-D73D986155DE}" dt="2021-09-14T13:48:47.552" v="180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D98B9602-51E0-444A-9909-D73D986155DE}" dt="2021-09-15T08:12:57.728" v="438" actId="20577"/>
        <pc:sldMkLst>
          <pc:docMk/>
          <pc:sldMk cId="3753470074" sldId="260"/>
        </pc:sldMkLst>
        <pc:spChg chg="mod">
          <ac:chgData name="Links, Ronald" userId="a214375d-509e-426f-9881-a99cf1b8df71" providerId="ADAL" clId="{D98B9602-51E0-444A-9909-D73D986155DE}" dt="2021-09-14T13:46:36.748" v="134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2:57.728" v="438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D98B9602-51E0-444A-9909-D73D986155DE}" dt="2021-09-15T08:13:56.542" v="482" actId="20577"/>
        <pc:sldMkLst>
          <pc:docMk/>
          <pc:sldMk cId="634627726" sldId="261"/>
        </pc:sldMkLst>
        <pc:spChg chg="mod">
          <ac:chgData name="Links, Ronald" userId="a214375d-509e-426f-9881-a99cf1b8df71" providerId="ADAL" clId="{D98B9602-51E0-444A-9909-D73D986155DE}" dt="2021-09-15T08:13:56.542" v="482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modAnim">
        <pc:chgData name="Links, Ronald" userId="a214375d-509e-426f-9881-a99cf1b8df71" providerId="ADAL" clId="{D98B9602-51E0-444A-9909-D73D986155DE}" dt="2021-09-15T08:14:19.702" v="483" actId="1076"/>
        <pc:sldMkLst>
          <pc:docMk/>
          <pc:sldMk cId="1885442784" sldId="263"/>
        </pc:sldMkLst>
        <pc:spChg chg="del mod">
          <ac:chgData name="Links, Ronald" userId="a214375d-509e-426f-9881-a99cf1b8df71" providerId="ADAL" clId="{D98B9602-51E0-444A-9909-D73D986155DE}" dt="2021-09-14T13:48:18.931" v="165" actId="478"/>
          <ac:spMkLst>
            <pc:docMk/>
            <pc:sldMk cId="1885442784" sldId="263"/>
            <ac:spMk id="2" creationId="{4E56FE9C-2C5C-4EED-B300-A82F3FEFD66A}"/>
          </ac:spMkLst>
        </pc:spChg>
        <pc:spChg chg="mod">
          <ac:chgData name="Links, Ronald" userId="a214375d-509e-426f-9881-a99cf1b8df71" providerId="ADAL" clId="{D98B9602-51E0-444A-9909-D73D986155DE}" dt="2021-09-15T08:13:08.383" v="456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D98B9602-51E0-444A-9909-D73D986155DE}" dt="2021-09-14T13:49:19.141" v="21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D98B9602-51E0-444A-9909-D73D986155DE}" dt="2021-09-15T08:14:19.702" v="483" actId="1076"/>
          <ac:picMkLst>
            <pc:docMk/>
            <pc:sldMk cId="1885442784" sldId="263"/>
            <ac:picMk id="3" creationId="{4345E48E-7182-4FBC-903B-B5CD0F17DE41}"/>
          </ac:picMkLst>
        </pc:picChg>
      </pc:sldChg>
      <pc:sldChg chg="modSp mod">
        <pc:chgData name="Links, Ronald" userId="a214375d-509e-426f-9881-a99cf1b8df71" providerId="ADAL" clId="{D98B9602-51E0-444A-9909-D73D986155DE}" dt="2021-09-15T08:13:03.391" v="447" actId="20577"/>
        <pc:sldMkLst>
          <pc:docMk/>
          <pc:sldMk cId="28953270" sldId="266"/>
        </pc:sldMkLst>
        <pc:spChg chg="mod">
          <ac:chgData name="Links, Ronald" userId="a214375d-509e-426f-9881-a99cf1b8df71" providerId="ADAL" clId="{D98B9602-51E0-444A-9909-D73D986155DE}" dt="2021-09-14T13:49:23.367" v="2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D98B9602-51E0-444A-9909-D73D986155DE}" dt="2021-09-15T08:13:03.391" v="447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D98B9602-51E0-444A-9909-D73D986155DE}" dt="2021-09-15T08:13:48.351" v="47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D98B9602-51E0-444A-9909-D73D986155DE}" dt="2021-09-15T08:13:36.277" v="464" actId="14100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D98B9602-51E0-444A-9909-D73D986155DE}" dt="2021-09-15T08:13:48.351" v="473" actId="2057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30-9-2021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nVS51uLQYWc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 fontScale="90000"/>
          </a:bodyPr>
          <a:lstStyle/>
          <a:p>
            <a:r>
              <a:rPr lang="en-GB" b="1"/>
              <a:t>Toolbox</a:t>
            </a:r>
            <a:br>
              <a:rPr lang="en-GB" b="1"/>
            </a:br>
            <a:r>
              <a:rPr lang="en-GB"/>
              <a:t>Preventing the risk of collision</a:t>
            </a:r>
            <a:br>
              <a:rPr lang="en-GB"/>
            </a:br>
            <a:r>
              <a:rPr lang="en-GB" sz="2800" b="0"/>
              <a:t>October 2021</a:t>
            </a:r>
            <a:endParaRPr lang="en-GB" sz="28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1800">
                <a:latin typeface="Calibri"/>
                <a:cs typeface="Calibri"/>
              </a:rPr>
              <a:t>In the construction industry, collisions in or near the workplace are still too frequent.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 collisions with equipment and employees to a road user driving into the workplace. Unfortunately, this has led to the death of colleagues at VolkerWessels in the past. </a:t>
            </a: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18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has prompted VolkerWessels, together with a large number of organisations involved, to draw up a new policy to prevent collision risks. The basic principle of the new policy is that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work area and the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workplace are free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personal and work traffic at the same time.</a:t>
            </a: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GB" sz="1800">
                <a:latin typeface="Calibri"/>
                <a:cs typeface="Calibri"/>
              </a:rPr>
              <a:t>e toolbox introduces you to the new policy and provides insight into how we prevent collision risks in or around the workplace.</a:t>
            </a:r>
            <a:br>
              <a:rPr lang="en-GB" sz="1800">
                <a:latin typeface="Calibri"/>
                <a:cs typeface="Calibri"/>
              </a:rPr>
            </a:br>
            <a:br>
              <a:rPr lang="en-GB" sz="1800">
                <a:latin typeface="Calibri"/>
                <a:cs typeface="Calibri"/>
              </a:rPr>
            </a:br>
            <a:br>
              <a:rPr lang="en-GB" sz="1800">
                <a:latin typeface="Calibri"/>
                <a:cs typeface="Calibri"/>
              </a:rPr>
            </a:br>
            <a:endParaRPr lang="en-GB" sz="1800" dirty="0"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Collision Risk Prevention Toolbox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Topics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18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>
                <a:latin typeface="Calibri" panose="020F0502020204030204" pitchFamily="34" charset="0"/>
              </a:rPr>
              <a:t>The 'Collision Risk Prevention’ animation</a:t>
            </a:r>
            <a:br>
              <a:rPr lang="en-GB" sz="1800">
                <a:latin typeface="Calibri" panose="020F0502020204030204" pitchFamily="34" charset="0"/>
              </a:rPr>
            </a:br>
            <a:endParaRPr lang="en-GB" sz="18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1800">
                <a:latin typeface="Calibri" panose="020F0502020204030204" pitchFamily="34" charset="0"/>
              </a:rPr>
              <a:t>In dialogue</a:t>
            </a:r>
            <a:endParaRPr lang="en-GB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Collision Risk Prevention Toolbox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Collision Risk Prevention Toolbox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en-GB"/>
              <a:t>Preventing the risk of collision</a:t>
            </a:r>
            <a:endParaRPr lang="en-GB" dirty="0"/>
          </a:p>
        </p:txBody>
      </p:sp>
      <p:pic>
        <p:nvPicPr>
          <p:cNvPr id="2" name="Onlinemedia 1" title="AANRIJDGEVAAR SUB EN">
            <a:hlinkClick r:id="" action="ppaction://media"/>
            <a:extLst>
              <a:ext uri="{FF2B5EF4-FFF2-40B4-BE49-F238E27FC236}">
                <a16:creationId xmlns:a16="http://schemas.microsoft.com/office/drawing/2014/main" id="{CF5AAC03-E0B3-4393-BEBE-9F1BE44665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42575" y="1309181"/>
            <a:ext cx="5906850" cy="443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Collision Risk Prevention Toolbox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en-GB"/>
              <a:t>In dialogue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4159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/>
              <a:t>What can you do to prevent the risk of collision in the workplace?</a:t>
            </a:r>
            <a:br>
              <a:rPr lang="en-GB"/>
            </a:b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What do you consider a collision risk in the workplace?</a:t>
            </a:r>
            <a:br>
              <a:rPr lang="en-GB"/>
            </a:b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When was the last time you (or a colleague) had to deal with a collision risk?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 you for your attention!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1800">
                <a:hlinkClick r:id="rId2"/>
              </a:rPr>
              <a:t>veiligheid@volkerwessels.com</a:t>
            </a:r>
            <a:endParaRPr lang="en-GB" sz="180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Collision Risk Prevention Toolbox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1423</TotalTime>
  <Words>241</Words>
  <Application>Microsoft Office PowerPoint</Application>
  <PresentationFormat>Breedbeeld</PresentationFormat>
  <Paragraphs>34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Toolbox Preventing the risk of collision October 2021</vt:lpstr>
      <vt:lpstr>Background</vt:lpstr>
      <vt:lpstr>Topics</vt:lpstr>
      <vt:lpstr>Preventing the risk of collision</vt:lpstr>
      <vt:lpstr>In dialogue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38</cp:revision>
  <dcterms:created xsi:type="dcterms:W3CDTF">2021-02-11T14:15:30Z</dcterms:created>
  <dcterms:modified xsi:type="dcterms:W3CDTF">2021-09-30T13:11:13Z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