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293A67-BC45-4244-B0C7-963B97EE9A73}" v="1" dt="2021-06-28T12:18:44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-21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1B293A67-BC45-4244-B0C7-963B97EE9A73}"/>
    <pc:docChg chg="custSel modSld">
      <pc:chgData name="Roordink, Bas" userId="e6b80f22-b7ea-4a1b-9826-4cad8536796c" providerId="ADAL" clId="{1B293A67-BC45-4244-B0C7-963B97EE9A73}" dt="2021-06-28T12:18:58.234" v="6"/>
      <pc:docMkLst>
        <pc:docMk/>
      </pc:docMkLst>
      <pc:sldChg chg="addSp delSp modSp mod modAnim modNotesTx">
        <pc:chgData name="Roordink, Bas" userId="e6b80f22-b7ea-4a1b-9826-4cad8536796c" providerId="ADAL" clId="{1B293A67-BC45-4244-B0C7-963B97EE9A73}" dt="2021-06-28T12:18:58.234" v="6"/>
        <pc:sldMkLst>
          <pc:docMk/>
          <pc:sldMk cId="1885442784" sldId="263"/>
        </pc:sldMkLst>
        <pc:spChg chg="del">
          <ac:chgData name="Roordink, Bas" userId="e6b80f22-b7ea-4a1b-9826-4cad8536796c" providerId="ADAL" clId="{1B293A67-BC45-4244-B0C7-963B97EE9A73}" dt="2021-06-28T12:18:32.052" v="0" actId="478"/>
          <ac:spMkLst>
            <pc:docMk/>
            <pc:sldMk cId="1885442784" sldId="263"/>
            <ac:spMk id="3" creationId="{62546026-BE3B-4790-8ECF-5AEAE54E7907}"/>
          </ac:spMkLst>
        </pc:spChg>
        <pc:spChg chg="del">
          <ac:chgData name="Roordink, Bas" userId="e6b80f22-b7ea-4a1b-9826-4cad8536796c" providerId="ADAL" clId="{1B293A67-BC45-4244-B0C7-963B97EE9A73}" dt="2021-06-28T12:18:33.699" v="1" actId="478"/>
          <ac:spMkLst>
            <pc:docMk/>
            <pc:sldMk cId="1885442784" sldId="263"/>
            <ac:spMk id="7" creationId="{6A0AC59E-1712-4F99-B2B0-885B8DC8F482}"/>
          </ac:spMkLst>
        </pc:spChg>
        <pc:picChg chg="add mod">
          <ac:chgData name="Roordink, Bas" userId="e6b80f22-b7ea-4a1b-9826-4cad8536796c" providerId="ADAL" clId="{1B293A67-BC45-4244-B0C7-963B97EE9A73}" dt="2021-06-28T12:18:56.487" v="5" actId="1076"/>
          <ac:picMkLst>
            <pc:docMk/>
            <pc:sldMk cId="1885442784" sldId="263"/>
            <ac:picMk id="2" creationId="{F164FB6B-5A66-4859-A73E-98980C7FFAE4}"/>
          </ac:picMkLst>
        </pc:picChg>
      </pc:sldChg>
    </pc:docChg>
  </pc:docChgLst>
  <pc:docChgLst>
    <pc:chgData name="Links, Ronald" userId="a214375d-509e-426f-9881-a99cf1b8df71" providerId="ADAL" clId="{6E13CD8E-33E0-4D2D-94C2-9054159028BC}"/>
    <pc:docChg chg="undo custSel modSld">
      <pc:chgData name="Links, Ronald" userId="a214375d-509e-426f-9881-a99cf1b8df71" providerId="ADAL" clId="{6E13CD8E-33E0-4D2D-94C2-9054159028BC}" dt="2021-06-23T09:46:57.615" v="71"/>
      <pc:docMkLst>
        <pc:docMk/>
      </pc:docMkLst>
      <pc:sldChg chg="modSp mod">
        <pc:chgData name="Links, Ronald" userId="a214375d-509e-426f-9881-a99cf1b8df71" providerId="ADAL" clId="{6E13CD8E-33E0-4D2D-94C2-9054159028BC}" dt="2021-06-23T09:43:47.803" v="27" actId="20577"/>
        <pc:sldMkLst>
          <pc:docMk/>
          <pc:sldMk cId="192953906" sldId="257"/>
        </pc:sldMkLst>
        <pc:spChg chg="mod">
          <ac:chgData name="Links, Ronald" userId="a214375d-509e-426f-9881-a99cf1b8df71" providerId="ADAL" clId="{6E13CD8E-33E0-4D2D-94C2-9054159028BC}" dt="2021-06-23T09:43:47.803" v="27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6E13CD8E-33E0-4D2D-94C2-9054159028BC}" dt="2021-06-23T09:46:57.615" v="71"/>
        <pc:sldMkLst>
          <pc:docMk/>
          <pc:sldMk cId="3753470074" sldId="260"/>
        </pc:sldMkLst>
        <pc:spChg chg="mod">
          <ac:chgData name="Links, Ronald" userId="a214375d-509e-426f-9881-a99cf1b8df71" providerId="ADAL" clId="{6E13CD8E-33E0-4D2D-94C2-9054159028BC}" dt="2021-06-23T09:43:55.632" v="28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Links, Ronald" userId="a214375d-509e-426f-9881-a99cf1b8df71" providerId="ADAL" clId="{6E13CD8E-33E0-4D2D-94C2-9054159028BC}" dt="2021-06-23T09:44:19.882" v="41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6E13CD8E-33E0-4D2D-94C2-9054159028BC}" dt="2021-06-23T09:46:57.615" v="71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6E13CD8E-33E0-4D2D-94C2-9054159028BC}" dt="2021-06-23T09:46:34.729" v="66" actId="20577"/>
        <pc:sldMkLst>
          <pc:docMk/>
          <pc:sldMk cId="634627726" sldId="261"/>
        </pc:sldMkLst>
        <pc:spChg chg="mod">
          <ac:chgData name="Links, Ronald" userId="a214375d-509e-426f-9881-a99cf1b8df71" providerId="ADAL" clId="{6E13CD8E-33E0-4D2D-94C2-9054159028BC}" dt="2021-06-23T09:46:23.157" v="63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Links, Ronald" userId="a214375d-509e-426f-9881-a99cf1b8df71" providerId="ADAL" clId="{6E13CD8E-33E0-4D2D-94C2-9054159028BC}" dt="2021-06-23T09:46:34.729" v="66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">
        <pc:chgData name="Links, Ronald" userId="a214375d-509e-426f-9881-a99cf1b8df71" providerId="ADAL" clId="{6E13CD8E-33E0-4D2D-94C2-9054159028BC}" dt="2021-06-23T09:46:49.779" v="69"/>
        <pc:sldMkLst>
          <pc:docMk/>
          <pc:sldMk cId="1885442784" sldId="263"/>
        </pc:sldMkLst>
        <pc:spChg chg="mod">
          <ac:chgData name="Links, Ronald" userId="a214375d-509e-426f-9881-a99cf1b8df71" providerId="ADAL" clId="{6E13CD8E-33E0-4D2D-94C2-9054159028BC}" dt="2021-06-23T09:46:49.779" v="69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6E13CD8E-33E0-4D2D-94C2-9054159028BC}" dt="2021-06-23T09:45:31.438" v="48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6E13CD8E-33E0-4D2D-94C2-9054159028BC}" dt="2021-06-23T09:46:53.698" v="70"/>
        <pc:sldMkLst>
          <pc:docMk/>
          <pc:sldMk cId="28953270" sldId="266"/>
        </pc:sldMkLst>
        <pc:spChg chg="mod">
          <ac:chgData name="Links, Ronald" userId="a214375d-509e-426f-9881-a99cf1b8df71" providerId="ADAL" clId="{6E13CD8E-33E0-4D2D-94C2-9054159028BC}" dt="2021-06-23T09:44:24.779" v="46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Links, Ronald" userId="a214375d-509e-426f-9881-a99cf1b8df71" providerId="ADAL" clId="{6E13CD8E-33E0-4D2D-94C2-9054159028BC}" dt="2021-06-23T09:44:33.180" v="4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6E13CD8E-33E0-4D2D-94C2-9054159028BC}" dt="2021-06-23T09:46:53.698" v="70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6E13CD8E-33E0-4D2D-94C2-9054159028BC}" dt="2021-06-23T09:46:46.291" v="68"/>
        <pc:sldMkLst>
          <pc:docMk/>
          <pc:sldMk cId="1587596849" sldId="267"/>
        </pc:sldMkLst>
        <pc:spChg chg="mod">
          <ac:chgData name="Links, Ronald" userId="a214375d-509e-426f-9881-a99cf1b8df71" providerId="ADAL" clId="{6E13CD8E-33E0-4D2D-94C2-9054159028BC}" dt="2021-06-23T09:45:57.643" v="62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6E13CD8E-33E0-4D2D-94C2-9054159028BC}" dt="2021-06-23T09:46:46.291" v="68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6E13CD8E-33E0-4D2D-94C2-9054159028BC}" dt="2021-06-23T09:45:41.458" v="49"/>
          <ac:spMkLst>
            <pc:docMk/>
            <pc:sldMk cId="1587596849" sldId="267"/>
            <ac:spMk id="6" creationId="{0D114B56-608F-456E-AD2D-C48853B0DFF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2LN-y_aqk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 dirty="0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https://youtu.be/32LN-y_aqk0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32LN-y_aqk0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pt-BR" dirty="0"/>
              <a:t>Caixa de ferramentas de acidentes de corte</a:t>
            </a:r>
            <a:br>
              <a:rPr lang="nl-NL" dirty="0"/>
            </a:br>
            <a:r>
              <a:rPr lang="nl-NL" sz="2800" b="0" dirty="0" err="1"/>
              <a:t>Junho</a:t>
            </a:r>
            <a:r>
              <a:rPr lang="nl-NL" sz="2800" b="0" dirty="0"/>
              <a:t> 2021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Enquadramento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Proteger as suas mãos e dedos é importante para a sua qualidade da vida e trabalho. Os acidentes com cortes na indústria da construção são mais comuns do que imagina. 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Os cortes estão em primeiro lugar (23%) nos relatórios de acidentes da VolkerWessels em 2020. Pelo menos 16% das baixas médicas devem-se a cortes. São dados estatísticos chocantes.É razão suficiente para se prestar ainda mais atenção aos acidentes com cortes.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Através desta caixa de ferramentas, gostaríamos de o relembrar daquilo que se “deve” ou “não fazer” em relação ao tema dos cortes.</a:t>
            </a:r>
          </a:p>
          <a:p>
            <a:pPr marL="0" indent="0">
              <a:buNone/>
            </a:pPr>
            <a:endParaRPr lang="pt-BR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/>
              <a:t>Caixa de ferramentas de acidentes de corte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Temas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1800" dirty="0">
                <a:latin typeface="Calibri" panose="020F0502020204030204" pitchFamily="34" charset="0"/>
              </a:rPr>
              <a:t>Animação 'acidentes com cortes'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1800" dirty="0">
                <a:latin typeface="Calibri" panose="020F0502020204030204" pitchFamily="34" charset="0"/>
              </a:rPr>
              <a:t>Em Diálogo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/>
              <a:t>Caixa de ferramentas de acidentes de corte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/>
              <a:t>Caixa de ferramentas de acidentes de corte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Acidentes</a:t>
            </a:r>
            <a:r>
              <a:rPr lang="nl-NL" dirty="0"/>
              <a:t> com </a:t>
            </a:r>
            <a:r>
              <a:rPr lang="nl-NL" dirty="0" err="1"/>
              <a:t>cortes</a:t>
            </a:r>
            <a:endParaRPr lang="nl-NL" dirty="0"/>
          </a:p>
        </p:txBody>
      </p:sp>
      <p:pic>
        <p:nvPicPr>
          <p:cNvPr id="2" name="Onlinemedia 1" title="Animatie snijden PT">
            <a:hlinkClick r:id="" action="ppaction://media"/>
            <a:extLst>
              <a:ext uri="{FF2B5EF4-FFF2-40B4-BE49-F238E27FC236}">
                <a16:creationId xmlns:a16="http://schemas.microsoft.com/office/drawing/2014/main" id="{F164FB6B-5A66-4859-A73E-98980C7FFA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31160" y="1151389"/>
            <a:ext cx="6775450" cy="508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/>
              <a:t>Caixa de ferramentas de acidentes de corte</a:t>
            </a:r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Em </a:t>
            </a:r>
            <a:r>
              <a:rPr lang="nl-NL" dirty="0" err="1"/>
              <a:t>Diálogo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É possível evitar pequenos acidentes com cortes/pensos rápidos?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Que medidas toma para cortar de forma segura?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Já sofreu ou conhece colegas que tenham sofrido um acidente com cortes? Qual foi a causa?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Obrigado</a:t>
            </a:r>
            <a:r>
              <a:rPr lang="nl-NL" dirty="0"/>
              <a:t> </a:t>
            </a:r>
            <a:r>
              <a:rPr lang="nl-NL" dirty="0" err="1"/>
              <a:t>pela</a:t>
            </a:r>
            <a:r>
              <a:rPr lang="nl-NL" dirty="0"/>
              <a:t> </a:t>
            </a:r>
            <a:r>
              <a:rPr lang="nl-NL" dirty="0" err="1"/>
              <a:t>vossa</a:t>
            </a:r>
            <a:r>
              <a:rPr lang="nl-NL" dirty="0"/>
              <a:t> </a:t>
            </a:r>
            <a:r>
              <a:rPr lang="nl-NL" dirty="0" err="1"/>
              <a:t>atenção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/>
              <a:t>Caixa de ferramentas de acidentes de corte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80547ce2-a977-4319-b44a-40ea7c5ebcbb"/>
    <ds:schemaRef ds:uri="http://schemas.microsoft.com/office/infopath/2007/PartnerControls"/>
    <ds:schemaRef ds:uri="24e35ab4-3cf1-46c9-8eaa-1b1e0ea8a84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209</TotalTime>
  <Words>238</Words>
  <Application>Microsoft Office PowerPoint</Application>
  <PresentationFormat>Breedbeeld</PresentationFormat>
  <Paragraphs>46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Caixa de ferramentas de acidentes de corte Junho 2021 </vt:lpstr>
      <vt:lpstr>Enquadramento</vt:lpstr>
      <vt:lpstr>Temas</vt:lpstr>
      <vt:lpstr>Acidentes com cortes</vt:lpstr>
      <vt:lpstr>Em Diálogo</vt:lpstr>
      <vt:lpstr>Obrigado pela vossa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36</cp:revision>
  <dcterms:created xsi:type="dcterms:W3CDTF">2021-02-11T14:15:30Z</dcterms:created>
  <dcterms:modified xsi:type="dcterms:W3CDTF">2021-06-28T12:19:16Z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