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howSpecialPlsOnTitleSld="0" saveSubsetFonts="1" autoCompressPictures="0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257" r:id="rId5"/>
    <p:sldId id="260" r:id="rId6"/>
    <p:sldId id="266" r:id="rId7"/>
    <p:sldId id="263" r:id="rId8"/>
    <p:sldId id="267" r:id="rId9"/>
    <p:sldId id="261" r:id="rId10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ordink, Bas" initials="RB" lastIdx="1" clrIdx="0">
    <p:extLst>
      <p:ext uri="{19B8F6BF-5375-455C-9EA6-DF929625EA0E}">
        <p15:presenceInfo xmlns:p15="http://schemas.microsoft.com/office/powerpoint/2012/main" userId="S::broordink@volkerwessels.com::e6b80f22-b7ea-4a1b-9826-4cad8536796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B293A67-BC45-4244-B0C7-963B97EE9A73}" v="1" dt="2021-06-28T12:18:44.82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66" y="69"/>
      </p:cViewPr>
      <p:guideLst/>
    </p:cSldViewPr>
  </p:slideViewPr>
  <p:notesTextViewPr>
    <p:cViewPr>
      <p:scale>
        <a:sx n="1" d="1"/>
        <a:sy n="1" d="1"/>
      </p:scale>
      <p:origin x="0" y="-21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ordink, Bas" userId="e6b80f22-b7ea-4a1b-9826-4cad8536796c" providerId="ADAL" clId="{1B293A67-BC45-4244-B0C7-963B97EE9A73}"/>
    <pc:docChg chg="custSel modSld">
      <pc:chgData name="Roordink, Bas" userId="e6b80f22-b7ea-4a1b-9826-4cad8536796c" providerId="ADAL" clId="{1B293A67-BC45-4244-B0C7-963B97EE9A73}" dt="2021-06-28T12:18:58.234" v="6"/>
      <pc:docMkLst>
        <pc:docMk/>
      </pc:docMkLst>
      <pc:sldChg chg="addSp delSp modSp mod modAnim modNotesTx">
        <pc:chgData name="Roordink, Bas" userId="e6b80f22-b7ea-4a1b-9826-4cad8536796c" providerId="ADAL" clId="{1B293A67-BC45-4244-B0C7-963B97EE9A73}" dt="2021-06-28T12:18:58.234" v="6"/>
        <pc:sldMkLst>
          <pc:docMk/>
          <pc:sldMk cId="1885442784" sldId="263"/>
        </pc:sldMkLst>
        <pc:spChg chg="del">
          <ac:chgData name="Roordink, Bas" userId="e6b80f22-b7ea-4a1b-9826-4cad8536796c" providerId="ADAL" clId="{1B293A67-BC45-4244-B0C7-963B97EE9A73}" dt="2021-06-28T12:18:32.052" v="0" actId="478"/>
          <ac:spMkLst>
            <pc:docMk/>
            <pc:sldMk cId="1885442784" sldId="263"/>
            <ac:spMk id="3" creationId="{62546026-BE3B-4790-8ECF-5AEAE54E7907}"/>
          </ac:spMkLst>
        </pc:spChg>
        <pc:spChg chg="del">
          <ac:chgData name="Roordink, Bas" userId="e6b80f22-b7ea-4a1b-9826-4cad8536796c" providerId="ADAL" clId="{1B293A67-BC45-4244-B0C7-963B97EE9A73}" dt="2021-06-28T12:18:33.699" v="1" actId="478"/>
          <ac:spMkLst>
            <pc:docMk/>
            <pc:sldMk cId="1885442784" sldId="263"/>
            <ac:spMk id="7" creationId="{6A0AC59E-1712-4F99-B2B0-885B8DC8F482}"/>
          </ac:spMkLst>
        </pc:spChg>
        <pc:picChg chg="add mod">
          <ac:chgData name="Roordink, Bas" userId="e6b80f22-b7ea-4a1b-9826-4cad8536796c" providerId="ADAL" clId="{1B293A67-BC45-4244-B0C7-963B97EE9A73}" dt="2021-06-28T12:18:56.487" v="5" actId="1076"/>
          <ac:picMkLst>
            <pc:docMk/>
            <pc:sldMk cId="1885442784" sldId="263"/>
            <ac:picMk id="2" creationId="{F164FB6B-5A66-4859-A73E-98980C7FFAE4}"/>
          </ac:picMkLst>
        </pc:picChg>
      </pc:sldChg>
    </pc:docChg>
  </pc:docChgLst>
  <pc:docChgLst>
    <pc:chgData name="Links, Ronald" userId="a214375d-509e-426f-9881-a99cf1b8df71" providerId="ADAL" clId="{6E13CD8E-33E0-4D2D-94C2-9054159028BC}"/>
    <pc:docChg chg="undo custSel modSld">
      <pc:chgData name="Links, Ronald" userId="a214375d-509e-426f-9881-a99cf1b8df71" providerId="ADAL" clId="{6E13CD8E-33E0-4D2D-94C2-9054159028BC}" dt="2021-06-23T09:46:57.615" v="71"/>
      <pc:docMkLst>
        <pc:docMk/>
      </pc:docMkLst>
      <pc:sldChg chg="modSp mod">
        <pc:chgData name="Links, Ronald" userId="a214375d-509e-426f-9881-a99cf1b8df71" providerId="ADAL" clId="{6E13CD8E-33E0-4D2D-94C2-9054159028BC}" dt="2021-06-23T09:43:47.803" v="27" actId="20577"/>
        <pc:sldMkLst>
          <pc:docMk/>
          <pc:sldMk cId="192953906" sldId="257"/>
        </pc:sldMkLst>
        <pc:spChg chg="mod">
          <ac:chgData name="Links, Ronald" userId="a214375d-509e-426f-9881-a99cf1b8df71" providerId="ADAL" clId="{6E13CD8E-33E0-4D2D-94C2-9054159028BC}" dt="2021-06-23T09:43:47.803" v="27" actId="20577"/>
          <ac:spMkLst>
            <pc:docMk/>
            <pc:sldMk cId="192953906" sldId="257"/>
            <ac:spMk id="2" creationId="{8BFA767E-3DB7-7B46-855B-3C179A0A7873}"/>
          </ac:spMkLst>
        </pc:spChg>
      </pc:sldChg>
      <pc:sldChg chg="modSp mod">
        <pc:chgData name="Links, Ronald" userId="a214375d-509e-426f-9881-a99cf1b8df71" providerId="ADAL" clId="{6E13CD8E-33E0-4D2D-94C2-9054159028BC}" dt="2021-06-23T09:46:57.615" v="71"/>
        <pc:sldMkLst>
          <pc:docMk/>
          <pc:sldMk cId="3753470074" sldId="260"/>
        </pc:sldMkLst>
        <pc:spChg chg="mod">
          <ac:chgData name="Links, Ronald" userId="a214375d-509e-426f-9881-a99cf1b8df71" providerId="ADAL" clId="{6E13CD8E-33E0-4D2D-94C2-9054159028BC}" dt="2021-06-23T09:43:55.632" v="28"/>
          <ac:spMkLst>
            <pc:docMk/>
            <pc:sldMk cId="3753470074" sldId="260"/>
            <ac:spMk id="2" creationId="{A62358EB-E399-4443-BA65-484622651E66}"/>
          </ac:spMkLst>
        </pc:spChg>
        <pc:spChg chg="mod">
          <ac:chgData name="Links, Ronald" userId="a214375d-509e-426f-9881-a99cf1b8df71" providerId="ADAL" clId="{6E13CD8E-33E0-4D2D-94C2-9054159028BC}" dt="2021-06-23T09:44:19.882" v="41" actId="20577"/>
          <ac:spMkLst>
            <pc:docMk/>
            <pc:sldMk cId="3753470074" sldId="260"/>
            <ac:spMk id="3" creationId="{BB2A0E52-A3D1-AC44-97E9-4AE4FCB62B0E}"/>
          </ac:spMkLst>
        </pc:spChg>
        <pc:spChg chg="mod">
          <ac:chgData name="Links, Ronald" userId="a214375d-509e-426f-9881-a99cf1b8df71" providerId="ADAL" clId="{6E13CD8E-33E0-4D2D-94C2-9054159028BC}" dt="2021-06-23T09:46:57.615" v="71"/>
          <ac:spMkLst>
            <pc:docMk/>
            <pc:sldMk cId="3753470074" sldId="260"/>
            <ac:spMk id="4" creationId="{7126FB9D-B883-6741-8B26-1B8549314BD4}"/>
          </ac:spMkLst>
        </pc:spChg>
      </pc:sldChg>
      <pc:sldChg chg="modSp mod">
        <pc:chgData name="Links, Ronald" userId="a214375d-509e-426f-9881-a99cf1b8df71" providerId="ADAL" clId="{6E13CD8E-33E0-4D2D-94C2-9054159028BC}" dt="2021-06-23T09:46:34.729" v="66" actId="20577"/>
        <pc:sldMkLst>
          <pc:docMk/>
          <pc:sldMk cId="634627726" sldId="261"/>
        </pc:sldMkLst>
        <pc:spChg chg="mod">
          <ac:chgData name="Links, Ronald" userId="a214375d-509e-426f-9881-a99cf1b8df71" providerId="ADAL" clId="{6E13CD8E-33E0-4D2D-94C2-9054159028BC}" dt="2021-06-23T09:46:23.157" v="63"/>
          <ac:spMkLst>
            <pc:docMk/>
            <pc:sldMk cId="634627726" sldId="261"/>
            <ac:spMk id="2" creationId="{9FB667F7-1C6D-824E-BFED-BB824306E2E6}"/>
          </ac:spMkLst>
        </pc:spChg>
        <pc:spChg chg="mod">
          <ac:chgData name="Links, Ronald" userId="a214375d-509e-426f-9881-a99cf1b8df71" providerId="ADAL" clId="{6E13CD8E-33E0-4D2D-94C2-9054159028BC}" dt="2021-06-23T09:46:34.729" v="66" actId="20577"/>
          <ac:spMkLst>
            <pc:docMk/>
            <pc:sldMk cId="634627726" sldId="261"/>
            <ac:spMk id="4" creationId="{370EDB71-C56E-2D4C-97D8-90041AF473F8}"/>
          </ac:spMkLst>
        </pc:spChg>
      </pc:sldChg>
      <pc:sldChg chg="modSp mod">
        <pc:chgData name="Links, Ronald" userId="a214375d-509e-426f-9881-a99cf1b8df71" providerId="ADAL" clId="{6E13CD8E-33E0-4D2D-94C2-9054159028BC}" dt="2021-06-23T09:46:49.779" v="69"/>
        <pc:sldMkLst>
          <pc:docMk/>
          <pc:sldMk cId="1885442784" sldId="263"/>
        </pc:sldMkLst>
        <pc:spChg chg="mod">
          <ac:chgData name="Links, Ronald" userId="a214375d-509e-426f-9881-a99cf1b8df71" providerId="ADAL" clId="{6E13CD8E-33E0-4D2D-94C2-9054159028BC}" dt="2021-06-23T09:46:49.779" v="69"/>
          <ac:spMkLst>
            <pc:docMk/>
            <pc:sldMk cId="1885442784" sldId="263"/>
            <ac:spMk id="4" creationId="{5E8B34FD-5255-4A4E-AC75-C102EF8F0D5B}"/>
          </ac:spMkLst>
        </pc:spChg>
        <pc:spChg chg="mod">
          <ac:chgData name="Links, Ronald" userId="a214375d-509e-426f-9881-a99cf1b8df71" providerId="ADAL" clId="{6E13CD8E-33E0-4D2D-94C2-9054159028BC}" dt="2021-06-23T09:45:31.438" v="48"/>
          <ac:spMkLst>
            <pc:docMk/>
            <pc:sldMk cId="1885442784" sldId="263"/>
            <ac:spMk id="6" creationId="{0D114B56-608F-456E-AD2D-C48853B0DFF0}"/>
          </ac:spMkLst>
        </pc:spChg>
      </pc:sldChg>
      <pc:sldChg chg="modSp mod">
        <pc:chgData name="Links, Ronald" userId="a214375d-509e-426f-9881-a99cf1b8df71" providerId="ADAL" clId="{6E13CD8E-33E0-4D2D-94C2-9054159028BC}" dt="2021-06-23T09:46:53.698" v="70"/>
        <pc:sldMkLst>
          <pc:docMk/>
          <pc:sldMk cId="28953270" sldId="266"/>
        </pc:sldMkLst>
        <pc:spChg chg="mod">
          <ac:chgData name="Links, Ronald" userId="a214375d-509e-426f-9881-a99cf1b8df71" providerId="ADAL" clId="{6E13CD8E-33E0-4D2D-94C2-9054159028BC}" dt="2021-06-23T09:44:24.779" v="46" actId="20577"/>
          <ac:spMkLst>
            <pc:docMk/>
            <pc:sldMk cId="28953270" sldId="266"/>
            <ac:spMk id="2" creationId="{A62358EB-E399-4443-BA65-484622651E66}"/>
          </ac:spMkLst>
        </pc:spChg>
        <pc:spChg chg="mod">
          <ac:chgData name="Links, Ronald" userId="a214375d-509e-426f-9881-a99cf1b8df71" providerId="ADAL" clId="{6E13CD8E-33E0-4D2D-94C2-9054159028BC}" dt="2021-06-23T09:44:33.180" v="47"/>
          <ac:spMkLst>
            <pc:docMk/>
            <pc:sldMk cId="28953270" sldId="266"/>
            <ac:spMk id="3" creationId="{BB2A0E52-A3D1-AC44-97E9-4AE4FCB62B0E}"/>
          </ac:spMkLst>
        </pc:spChg>
        <pc:spChg chg="mod">
          <ac:chgData name="Links, Ronald" userId="a214375d-509e-426f-9881-a99cf1b8df71" providerId="ADAL" clId="{6E13CD8E-33E0-4D2D-94C2-9054159028BC}" dt="2021-06-23T09:46:53.698" v="70"/>
          <ac:spMkLst>
            <pc:docMk/>
            <pc:sldMk cId="28953270" sldId="266"/>
            <ac:spMk id="4" creationId="{7126FB9D-B883-6741-8B26-1B8549314BD4}"/>
          </ac:spMkLst>
        </pc:spChg>
      </pc:sldChg>
      <pc:sldChg chg="modSp mod">
        <pc:chgData name="Links, Ronald" userId="a214375d-509e-426f-9881-a99cf1b8df71" providerId="ADAL" clId="{6E13CD8E-33E0-4D2D-94C2-9054159028BC}" dt="2021-06-23T09:46:46.291" v="68"/>
        <pc:sldMkLst>
          <pc:docMk/>
          <pc:sldMk cId="1587596849" sldId="267"/>
        </pc:sldMkLst>
        <pc:spChg chg="mod">
          <ac:chgData name="Links, Ronald" userId="a214375d-509e-426f-9881-a99cf1b8df71" providerId="ADAL" clId="{6E13CD8E-33E0-4D2D-94C2-9054159028BC}" dt="2021-06-23T09:45:57.643" v="62" actId="20577"/>
          <ac:spMkLst>
            <pc:docMk/>
            <pc:sldMk cId="1587596849" sldId="267"/>
            <ac:spMk id="3" creationId="{E66620E2-0AC1-4D8B-B976-A05830657905}"/>
          </ac:spMkLst>
        </pc:spChg>
        <pc:spChg chg="mod">
          <ac:chgData name="Links, Ronald" userId="a214375d-509e-426f-9881-a99cf1b8df71" providerId="ADAL" clId="{6E13CD8E-33E0-4D2D-94C2-9054159028BC}" dt="2021-06-23T09:46:46.291" v="68"/>
          <ac:spMkLst>
            <pc:docMk/>
            <pc:sldMk cId="1587596849" sldId="267"/>
            <ac:spMk id="4" creationId="{5E8B34FD-5255-4A4E-AC75-C102EF8F0D5B}"/>
          </ac:spMkLst>
        </pc:spChg>
        <pc:spChg chg="mod">
          <ac:chgData name="Links, Ronald" userId="a214375d-509e-426f-9881-a99cf1b8df71" providerId="ADAL" clId="{6E13CD8E-33E0-4D2D-94C2-9054159028BC}" dt="2021-06-23T09:45:41.458" v="49"/>
          <ac:spMkLst>
            <pc:docMk/>
            <pc:sldMk cId="1587596849" sldId="267"/>
            <ac:spMk id="6" creationId="{0D114B56-608F-456E-AD2D-C48853B0DFF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>
            <a:extLst>
              <a:ext uri="{FF2B5EF4-FFF2-40B4-BE49-F238E27FC236}">
                <a16:creationId xmlns:a16="http://schemas.microsoft.com/office/drawing/2014/main" id="{3C9284CA-EE09-4B3F-9B00-2DDCC75282E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406FA12D-EBC8-405D-A962-9ADF9107298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8317C7-521E-4CAE-AC4F-38E8DAB6A462}" type="datetimeFigureOut">
              <a:rPr lang="nl-NL" smtClean="0"/>
              <a:t>28-6-2021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C7D59D3B-EF79-4626-9877-36215975A2F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BD50ACBB-A86D-4D70-BC3C-4659F1B339E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0DE843-64F8-4497-BDD2-590291499EA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853083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85C2C8-B723-4546-AA45-0F060A885A57}" type="datetimeFigureOut">
              <a:rPr lang="nl-NL" smtClean="0"/>
              <a:t>28-6-2021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730059-9356-5542-B7AC-C623CB1A6CD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642965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32LN-y_aqk0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z="1800" u="sng" dirty="0">
                <a:solidFill>
                  <a:srgbClr val="0000EE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3"/>
              </a:rPr>
              <a:t>https://youtu.be/32LN-y_aqk0</a:t>
            </a:r>
            <a:endParaRPr lang="nl-NL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730059-9356-5542-B7AC-C623CB1A6CD8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290688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/>
              <a:t>https://youtu.be/y0UD-hAbVok</a:t>
            </a:r>
          </a:p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730059-9356-5542-B7AC-C623CB1A6CD8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28626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MSLAG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8321040" cy="2387600"/>
          </a:xfrm>
        </p:spPr>
        <p:txBody>
          <a:bodyPr anchor="b"/>
          <a:lstStyle>
            <a:lvl1pPr algn="l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832104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54E2AAF-7BCC-8B4F-90E2-B7A0A3CDE3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DFDBD2BC-DA55-2D4E-8862-5C21587C474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Toolbox snij-incidenten</a:t>
            </a:r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F89539FD-5243-4C46-8F82-AD1320F7297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B4B125FC-2D3E-0244-AD16-4F1AB1E9342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690100" y="5938520"/>
            <a:ext cx="2159000" cy="35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10671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Pagina 1 gee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D4D016-C12F-444E-AACE-DC1D196DD8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1B3BE7-3259-5E46-815A-2CC588110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8" name="Tijdelijke aanduiding voor dianummer 7">
            <a:extLst>
              <a:ext uri="{FF2B5EF4-FFF2-40B4-BE49-F238E27FC236}">
                <a16:creationId xmlns:a16="http://schemas.microsoft.com/office/drawing/2014/main" id="{3E5EECF5-25A3-0B4B-A3A3-A7C94E7D70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B6DBA526-162B-0B4C-823B-DD00F481D28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28540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OMSLAG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8321040" cy="2387600"/>
          </a:xfrm>
        </p:spPr>
        <p:txBody>
          <a:bodyPr anchor="b"/>
          <a:lstStyle>
            <a:lvl1pPr algn="l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832104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54E2AAF-7BCC-8B4F-90E2-B7A0A3CDE3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F89539FD-5243-4C46-8F82-AD1320F7297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675359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g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10" name="Tijdelijke aanduiding voor voettekst 9">
            <a:extLst>
              <a:ext uri="{FF2B5EF4-FFF2-40B4-BE49-F238E27FC236}">
                <a16:creationId xmlns:a16="http://schemas.microsoft.com/office/drawing/2014/main" id="{91471414-5971-9847-A9FC-BFE54C434B2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Toolbox snij-incidenten</a:t>
            </a:r>
          </a:p>
        </p:txBody>
      </p:sp>
      <p:sp>
        <p:nvSpPr>
          <p:cNvPr id="11" name="Tijdelijke aanduiding voor dianummer 10">
            <a:extLst>
              <a:ext uri="{FF2B5EF4-FFF2-40B4-BE49-F238E27FC236}">
                <a16:creationId xmlns:a16="http://schemas.microsoft.com/office/drawing/2014/main" id="{A7E0E0D9-0E6B-004D-96FC-F9322EA8A1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E59A9C6E-C737-0445-A5DF-459FC1CF0C4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690100" y="5938520"/>
            <a:ext cx="2159000" cy="35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8720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Pag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11" name="Tijdelijke aanduiding voor dianummer 10">
            <a:extLst>
              <a:ext uri="{FF2B5EF4-FFF2-40B4-BE49-F238E27FC236}">
                <a16:creationId xmlns:a16="http://schemas.microsoft.com/office/drawing/2014/main" id="{A7E0E0D9-0E6B-004D-96FC-F9322EA8A1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2944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gina gee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10" name="Tijdelijke aanduiding voor voettekst 9">
            <a:extLst>
              <a:ext uri="{FF2B5EF4-FFF2-40B4-BE49-F238E27FC236}">
                <a16:creationId xmlns:a16="http://schemas.microsoft.com/office/drawing/2014/main" id="{91471414-5971-9847-A9FC-BFE54C434B2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Toolbox snij-incidenten</a:t>
            </a:r>
          </a:p>
        </p:txBody>
      </p:sp>
      <p:sp>
        <p:nvSpPr>
          <p:cNvPr id="11" name="Tijdelijke aanduiding voor dianummer 10">
            <a:extLst>
              <a:ext uri="{FF2B5EF4-FFF2-40B4-BE49-F238E27FC236}">
                <a16:creationId xmlns:a16="http://schemas.microsoft.com/office/drawing/2014/main" id="{A7E0E0D9-0E6B-004D-96FC-F9322EA8A1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54E2AAF-7BCC-8B4F-90E2-B7A0A3CDE3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  <p:pic>
        <p:nvPicPr>
          <p:cNvPr id="7" name="Afbeelding 6">
            <a:extLst>
              <a:ext uri="{FF2B5EF4-FFF2-40B4-BE49-F238E27FC236}">
                <a16:creationId xmlns:a16="http://schemas.microsoft.com/office/drawing/2014/main" id="{8D2AD3EC-E0F6-7645-929A-86B49ED34BB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690100" y="5938520"/>
            <a:ext cx="2159000" cy="35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16242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Pagina gee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11" name="Tijdelijke aanduiding voor dianummer 10">
            <a:extLst>
              <a:ext uri="{FF2B5EF4-FFF2-40B4-BE49-F238E27FC236}">
                <a16:creationId xmlns:a16="http://schemas.microsoft.com/office/drawing/2014/main" id="{A7E0E0D9-0E6B-004D-96FC-F9322EA8A1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54E2AAF-7BCC-8B4F-90E2-B7A0A3CDE3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00413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gin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D4D016-C12F-444E-AACE-DC1D196DD8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1B3BE7-3259-5E46-815A-2CC588110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voettekst 6">
            <a:extLst>
              <a:ext uri="{FF2B5EF4-FFF2-40B4-BE49-F238E27FC236}">
                <a16:creationId xmlns:a16="http://schemas.microsoft.com/office/drawing/2014/main" id="{E07D8E4D-B322-D942-BC38-D7F60409B25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800"/>
            </a:lvl1pPr>
          </a:lstStyle>
          <a:p>
            <a:r>
              <a:rPr lang="nl-NL"/>
              <a:t>Toolbox snij-incidenten</a:t>
            </a:r>
          </a:p>
        </p:txBody>
      </p:sp>
      <p:sp>
        <p:nvSpPr>
          <p:cNvPr id="8" name="Tijdelijke aanduiding voor dianummer 7">
            <a:extLst>
              <a:ext uri="{FF2B5EF4-FFF2-40B4-BE49-F238E27FC236}">
                <a16:creationId xmlns:a16="http://schemas.microsoft.com/office/drawing/2014/main" id="{3E5EECF5-25A3-0B4B-A3A3-A7C94E7D70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800"/>
            </a:lvl1pPr>
          </a:lstStyle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039DEE86-40DF-C74A-9A04-B6055F7B3F8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690100" y="5938520"/>
            <a:ext cx="2159000" cy="35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6846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Pagin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D4D016-C12F-444E-AACE-DC1D196DD8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1B3BE7-3259-5E46-815A-2CC588110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8" name="Tijdelijke aanduiding voor dianummer 7">
            <a:extLst>
              <a:ext uri="{FF2B5EF4-FFF2-40B4-BE49-F238E27FC236}">
                <a16:creationId xmlns:a16="http://schemas.microsoft.com/office/drawing/2014/main" id="{3E5EECF5-25A3-0B4B-A3A3-A7C94E7D70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09169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gina 1 gee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D4D016-C12F-444E-AACE-DC1D196DD8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1B3BE7-3259-5E46-815A-2CC588110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voettekst 6">
            <a:extLst>
              <a:ext uri="{FF2B5EF4-FFF2-40B4-BE49-F238E27FC236}">
                <a16:creationId xmlns:a16="http://schemas.microsoft.com/office/drawing/2014/main" id="{E07D8E4D-B322-D942-BC38-D7F60409B25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Toolbox snij-incidenten</a:t>
            </a:r>
          </a:p>
        </p:txBody>
      </p:sp>
      <p:sp>
        <p:nvSpPr>
          <p:cNvPr id="8" name="Tijdelijke aanduiding voor dianummer 7">
            <a:extLst>
              <a:ext uri="{FF2B5EF4-FFF2-40B4-BE49-F238E27FC236}">
                <a16:creationId xmlns:a16="http://schemas.microsoft.com/office/drawing/2014/main" id="{3E5EECF5-25A3-0B4B-A3A3-A7C94E7D70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B6DBA526-162B-0B4C-823B-DD00F481D28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  <p:pic>
        <p:nvPicPr>
          <p:cNvPr id="9" name="Afbeelding 8">
            <a:extLst>
              <a:ext uri="{FF2B5EF4-FFF2-40B4-BE49-F238E27FC236}">
                <a16:creationId xmlns:a16="http://schemas.microsoft.com/office/drawing/2014/main" id="{8617EB2F-571B-2A4E-9F7B-E04F0A86F7A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690100" y="5938520"/>
            <a:ext cx="2159000" cy="35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06927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C074628F-69FD-CA41-8C79-B23139C53F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41680"/>
            <a:ext cx="10515600" cy="9490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0D8E5CA-E8EA-5C4A-8BE1-E97760729F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06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voettekst 4">
            <a:extLst>
              <a:ext uri="{FF2B5EF4-FFF2-40B4-BE49-F238E27FC236}">
                <a16:creationId xmlns:a16="http://schemas.microsoft.com/office/drawing/2014/main" id="{F96F3169-F004-1E41-859E-C1F213D219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066234"/>
            <a:ext cx="4185920" cy="221457"/>
          </a:xfrm>
          <a:prstGeom prst="rect">
            <a:avLst/>
          </a:prstGeom>
        </p:spPr>
        <p:txBody>
          <a:bodyPr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nl-NL"/>
              <a:t>Toolbox snij-incidenten</a:t>
            </a:r>
          </a:p>
        </p:txBody>
      </p:sp>
      <p:sp>
        <p:nvSpPr>
          <p:cNvPr id="8" name="Tijdelijke aanduiding voor dianummer 5">
            <a:extLst>
              <a:ext uri="{FF2B5EF4-FFF2-40B4-BE49-F238E27FC236}">
                <a16:creationId xmlns:a16="http://schemas.microsoft.com/office/drawing/2014/main" id="{CAF06113-FFA7-1846-9695-2AC84ECFB0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42900" y="6066234"/>
            <a:ext cx="495300" cy="221457"/>
          </a:xfrm>
          <a:prstGeom prst="rect">
            <a:avLst/>
          </a:prstGeom>
        </p:spPr>
        <p:txBody>
          <a:bodyPr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2D734FFE-290E-224F-ACC3-02E50E931091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0" y="0"/>
            <a:ext cx="12192000" cy="393700"/>
          </a:xfrm>
          <a:prstGeom prst="rect">
            <a:avLst/>
          </a:prstGeom>
        </p:spPr>
      </p:pic>
      <p:pic>
        <p:nvPicPr>
          <p:cNvPr id="10" name="Afbeelding 9">
            <a:extLst>
              <a:ext uri="{FF2B5EF4-FFF2-40B4-BE49-F238E27FC236}">
                <a16:creationId xmlns:a16="http://schemas.microsoft.com/office/drawing/2014/main" id="{6CF49184-0590-824E-BF9A-DE0914F033CA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0" y="6464300"/>
            <a:ext cx="12192000" cy="393700"/>
          </a:xfrm>
          <a:prstGeom prst="rect">
            <a:avLst/>
          </a:prstGeom>
        </p:spPr>
      </p:pic>
      <p:pic>
        <p:nvPicPr>
          <p:cNvPr id="18" name="Afbeelding 17" descr="Afbeelding met geel, mensen, tekening, man&#10;&#10;Automatisch gegenereerde beschrijving">
            <a:extLst>
              <a:ext uri="{FF2B5EF4-FFF2-40B4-BE49-F238E27FC236}">
                <a16:creationId xmlns:a16="http://schemas.microsoft.com/office/drawing/2014/main" id="{62D31040-170C-634D-A801-DB5693374B0C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1007114" y="0"/>
            <a:ext cx="841986" cy="125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1486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49" r:id="rId3"/>
    <p:sldLayoutId id="2147483657" r:id="rId4"/>
    <p:sldLayoutId id="2147483653" r:id="rId5"/>
    <p:sldLayoutId id="2147483658" r:id="rId6"/>
    <p:sldLayoutId id="2147483650" r:id="rId7"/>
    <p:sldLayoutId id="2147483659" r:id="rId8"/>
    <p:sldLayoutId id="2147483654" r:id="rId9"/>
    <p:sldLayoutId id="2147483660" r:id="rId10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32LN-y_aqk0?feature=oembed" TargetMode="Externa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veiligheid@volkerwessels.com" TargetMode="Externa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FA767E-3DB7-7B46-855B-3C179A0A78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76533" y="1894721"/>
            <a:ext cx="8321040" cy="2387600"/>
          </a:xfrm>
        </p:spPr>
        <p:txBody>
          <a:bodyPr>
            <a:normAutofit/>
          </a:bodyPr>
          <a:lstStyle/>
          <a:p>
            <a:r>
              <a:rPr lang="pt-BR" dirty="0"/>
              <a:t>Caixa de ferramentas de acidentes de corte</a:t>
            </a:r>
            <a:br>
              <a:rPr lang="nl-NL" dirty="0"/>
            </a:br>
            <a:r>
              <a:rPr lang="nl-NL" sz="2800" b="0" dirty="0" err="1"/>
              <a:t>Junho</a:t>
            </a:r>
            <a:r>
              <a:rPr lang="nl-NL" sz="2800" b="0" dirty="0"/>
              <a:t> 2021 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4EF3F3FF-6898-894B-BBBE-EC7B2543F4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7967" y="1199520"/>
            <a:ext cx="1514683" cy="4023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9539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2358EB-E399-4443-BA65-484622651E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Enquadramento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B2A0E52-A3D1-AC44-97E9-4AE4FCB62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pt-BR" sz="18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Proteger as suas mãos e dedos é importante para a sua qualidade da vida e trabalho. Os acidentes com cortes na indústria da construção são mais comuns do que imagina. </a:t>
            </a:r>
          </a:p>
          <a:p>
            <a:pPr marL="0" indent="0">
              <a:buNone/>
            </a:pPr>
            <a:r>
              <a:rPr lang="pt-BR" sz="18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Os cortes estão em primeiro lugar (23%) nos relatórios de acidentes da VolkerWessels em 2020. Pelo menos 16% das baixas médicas devem-se a cortes. São dados estatísticos chocantes.É razão suficiente para se prestar ainda mais atenção aos acidentes com cortes.</a:t>
            </a:r>
          </a:p>
          <a:p>
            <a:pPr marL="0" indent="0">
              <a:buNone/>
            </a:pPr>
            <a:r>
              <a:rPr lang="pt-BR" sz="18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Através desta caixa de ferramentas, gostaríamos de o relembrar daquilo que se “deve” ou “não fazer” em relação ao tema dos cortes.</a:t>
            </a:r>
          </a:p>
          <a:p>
            <a:pPr marL="0" indent="0">
              <a:buNone/>
            </a:pPr>
            <a:endParaRPr lang="pt-BR" sz="1800" dirty="0">
              <a:solidFill>
                <a:srgbClr val="000000"/>
              </a:solidFill>
              <a:latin typeface="Arial"/>
              <a:ea typeface="Calibri" panose="020F0502020204030204" pitchFamily="34" charset="0"/>
              <a:cs typeface="Arial"/>
            </a:endParaRPr>
          </a:p>
          <a:p>
            <a:pPr marL="0" indent="0">
              <a:buNone/>
            </a:pPr>
            <a:endParaRPr lang="nl-NL" sz="1800" dirty="0">
              <a:solidFill>
                <a:srgbClr val="000000"/>
              </a:solidFill>
              <a:latin typeface="Arial"/>
              <a:ea typeface="Calibri" panose="020F0502020204030204" pitchFamily="34" charset="0"/>
              <a:cs typeface="Arial"/>
            </a:endParaRPr>
          </a:p>
          <a:p>
            <a:pPr marL="0" indent="0">
              <a:buNone/>
            </a:pPr>
            <a:endParaRPr lang="nl-NL" sz="18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nl-NL" sz="1800" dirty="0">
              <a:solidFill>
                <a:srgbClr val="000000"/>
              </a:solidFill>
              <a:latin typeface="Calibri"/>
              <a:ea typeface="Calibri" panose="020F0502020204030204" pitchFamily="34" charset="0"/>
              <a:cs typeface="Calibri"/>
            </a:endParaRPr>
          </a:p>
          <a:p>
            <a:pPr marL="0" indent="0">
              <a:buNone/>
            </a:pPr>
            <a:endParaRPr lang="nl-NL" sz="1800" dirty="0">
              <a:solidFill>
                <a:srgbClr val="000000"/>
              </a:solidFill>
              <a:latin typeface="Calibri"/>
              <a:ea typeface="Calibri" panose="020F0502020204030204" pitchFamily="34" charset="0"/>
              <a:cs typeface="Calibri"/>
            </a:endParaRPr>
          </a:p>
          <a:p>
            <a:pPr marL="0" indent="0">
              <a:buNone/>
            </a:pPr>
            <a:endParaRPr lang="nl-NL" sz="1800" dirty="0">
              <a:solidFill>
                <a:srgbClr val="000000"/>
              </a:solidFill>
              <a:latin typeface="Calibri"/>
              <a:ea typeface="Calibri" panose="020F0502020204030204" pitchFamily="34" charset="0"/>
              <a:cs typeface="Calibri"/>
            </a:endParaRPr>
          </a:p>
          <a:p>
            <a:pPr marL="0" indent="0">
              <a:buNone/>
            </a:pPr>
            <a:endParaRPr lang="nl-NL" sz="1800" dirty="0">
              <a:solidFill>
                <a:srgbClr val="000000"/>
              </a:solidFill>
              <a:latin typeface="Calibri"/>
              <a:ea typeface="Calibri" panose="020F0502020204030204" pitchFamily="34" charset="0"/>
              <a:cs typeface="Calibri"/>
            </a:endParaRPr>
          </a:p>
          <a:p>
            <a:pPr marL="0" indent="0">
              <a:buNone/>
            </a:pPr>
            <a:endParaRPr lang="nl-NL" sz="1800" dirty="0">
              <a:solidFill>
                <a:srgbClr val="FF0000"/>
              </a:solidFill>
              <a:latin typeface="Calibri"/>
              <a:cs typeface="Calibri"/>
            </a:endParaRPr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7126FB9D-B883-6741-8B26-1B8549314BD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BR" dirty="0"/>
              <a:t>Caixa de ferramentas de acidentes de corte</a:t>
            </a:r>
            <a:endParaRPr lang="nl-NL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4C4B5DED-CBC7-9242-98B4-62FC4771868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534700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2358EB-E399-4443-BA65-484622651E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Temas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B2A0E52-A3D1-AC44-97E9-4AE4FCB62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nl-NL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nl-NL" sz="18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pt-BR" sz="1800" dirty="0">
                <a:latin typeface="Calibri" panose="020F0502020204030204" pitchFamily="34" charset="0"/>
              </a:rPr>
              <a:t>Animação 'acidentes com cortes'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t-BR" sz="1800" dirty="0">
                <a:latin typeface="Calibri" panose="020F0502020204030204" pitchFamily="34" charset="0"/>
              </a:rPr>
              <a:t>Em Diálogo</a:t>
            </a:r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7126FB9D-B883-6741-8B26-1B8549314BD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BR" dirty="0"/>
              <a:t>Caixa de ferramentas de acidentes de corte</a:t>
            </a:r>
            <a:endParaRPr lang="nl-NL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4C4B5DED-CBC7-9242-98B4-62FC4771868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9532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5E8B34FD-5255-4A4E-AC75-C102EF8F0D5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BR" dirty="0"/>
              <a:t>Caixa de ferramentas de acidentes de corte</a:t>
            </a:r>
            <a:endParaRPr lang="nl-NL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066BC6F5-09AC-4E1B-9C50-FC2CF36CDB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5</a:t>
            </a:fld>
            <a:endParaRPr lang="nl-NL"/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0D114B56-608F-456E-AD2D-C48853B0D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0550" y="456729"/>
            <a:ext cx="10515600" cy="949008"/>
          </a:xfrm>
        </p:spPr>
        <p:txBody>
          <a:bodyPr/>
          <a:lstStyle/>
          <a:p>
            <a:r>
              <a:rPr lang="nl-NL" dirty="0" err="1"/>
              <a:t>Acidentes</a:t>
            </a:r>
            <a:r>
              <a:rPr lang="nl-NL" dirty="0"/>
              <a:t> com </a:t>
            </a:r>
            <a:r>
              <a:rPr lang="nl-NL" dirty="0" err="1"/>
              <a:t>cortes</a:t>
            </a:r>
            <a:endParaRPr lang="nl-NL" dirty="0"/>
          </a:p>
        </p:txBody>
      </p:sp>
      <p:pic>
        <p:nvPicPr>
          <p:cNvPr id="2" name="Onlinemedia 1" title="Animatie snijden PT">
            <a:hlinkClick r:id="" action="ppaction://media"/>
            <a:extLst>
              <a:ext uri="{FF2B5EF4-FFF2-40B4-BE49-F238E27FC236}">
                <a16:creationId xmlns:a16="http://schemas.microsoft.com/office/drawing/2014/main" id="{F164FB6B-5A66-4859-A73E-98980C7FFAE4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2931160" y="1151389"/>
            <a:ext cx="6775450" cy="5081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5442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5E8B34FD-5255-4A4E-AC75-C102EF8F0D5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BR" dirty="0"/>
              <a:t>Caixa de ferramentas de acidentes de corte</a:t>
            </a:r>
          </a:p>
          <a:p>
            <a:endParaRPr lang="nl-NL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066BC6F5-09AC-4E1B-9C50-FC2CF36CDB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6</a:t>
            </a:fld>
            <a:endParaRPr lang="nl-NL"/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0D114B56-608F-456E-AD2D-C48853B0D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0550" y="456729"/>
            <a:ext cx="10515600" cy="949008"/>
          </a:xfrm>
        </p:spPr>
        <p:txBody>
          <a:bodyPr/>
          <a:lstStyle/>
          <a:p>
            <a:r>
              <a:rPr lang="nl-NL" dirty="0"/>
              <a:t>Em </a:t>
            </a:r>
            <a:r>
              <a:rPr lang="nl-NL" dirty="0" err="1"/>
              <a:t>Diálogo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66620E2-0AC1-4D8B-B976-A058306579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pt-BR" dirty="0"/>
              <a:t>É possível evitar pequenos acidentes com cortes/pensos rápidos?</a:t>
            </a:r>
          </a:p>
          <a:p>
            <a:pPr marL="514350" indent="-514350">
              <a:buFont typeface="+mj-lt"/>
              <a:buAutoNum type="arabicPeriod"/>
            </a:pPr>
            <a:endParaRPr lang="pt-BR" dirty="0"/>
          </a:p>
          <a:p>
            <a:pPr marL="514350" indent="-514350">
              <a:buFont typeface="+mj-lt"/>
              <a:buAutoNum type="arabicPeriod"/>
            </a:pPr>
            <a:r>
              <a:rPr lang="pt-BR" dirty="0"/>
              <a:t>Que medidas toma para cortar de forma segura?</a:t>
            </a:r>
          </a:p>
          <a:p>
            <a:pPr marL="514350" indent="-514350">
              <a:buFont typeface="+mj-lt"/>
              <a:buAutoNum type="arabicPeriod"/>
            </a:pPr>
            <a:endParaRPr lang="pt-BR" dirty="0"/>
          </a:p>
          <a:p>
            <a:pPr marL="514350" indent="-514350">
              <a:buFont typeface="+mj-lt"/>
              <a:buAutoNum type="arabicPeriod"/>
            </a:pPr>
            <a:r>
              <a:rPr lang="pt-BR" dirty="0"/>
              <a:t>Já sofreu ou conhece colegas que tenham sofrido um acidente com cortes? Qual foi a causa?</a:t>
            </a:r>
          </a:p>
          <a:p>
            <a:pPr marL="514350" indent="-514350">
              <a:buFont typeface="+mj-lt"/>
              <a:buAutoNum type="arabicPeriod"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875968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B667F7-1C6D-824E-BFED-BB824306E2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Obrigado</a:t>
            </a:r>
            <a:r>
              <a:rPr lang="nl-NL" dirty="0"/>
              <a:t> </a:t>
            </a:r>
            <a:r>
              <a:rPr lang="nl-NL" dirty="0" err="1"/>
              <a:t>pela</a:t>
            </a:r>
            <a:r>
              <a:rPr lang="nl-NL" dirty="0"/>
              <a:t> </a:t>
            </a:r>
            <a:r>
              <a:rPr lang="nl-NL" dirty="0" err="1"/>
              <a:t>vossa</a:t>
            </a:r>
            <a:r>
              <a:rPr lang="nl-NL" dirty="0"/>
              <a:t> </a:t>
            </a:r>
            <a:r>
              <a:rPr lang="nl-NL" dirty="0" err="1"/>
              <a:t>atenção</a:t>
            </a:r>
            <a:r>
              <a:rPr lang="nl-NL" dirty="0"/>
              <a:t>!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4535D5F-4E78-144C-A407-989D05CBAB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/>
          </a:p>
          <a:p>
            <a:pPr marL="0" indent="0">
              <a:buNone/>
            </a:pPr>
            <a:endParaRPr lang="nl-NL"/>
          </a:p>
          <a:p>
            <a:pPr marL="0" indent="0">
              <a:buNone/>
            </a:pPr>
            <a:endParaRPr lang="nl-NL"/>
          </a:p>
          <a:p>
            <a:pPr marL="0" indent="0">
              <a:buNone/>
            </a:pPr>
            <a:endParaRPr lang="nl-NL"/>
          </a:p>
          <a:p>
            <a:pPr marL="0" indent="0">
              <a:buNone/>
            </a:pPr>
            <a:endParaRPr lang="nl-NL"/>
          </a:p>
          <a:p>
            <a:pPr marL="0" indent="0">
              <a:buNone/>
            </a:pPr>
            <a:endParaRPr lang="nl-NL"/>
          </a:p>
          <a:p>
            <a:pPr marL="0" indent="0">
              <a:buNone/>
            </a:pPr>
            <a:endParaRPr lang="nl-NL"/>
          </a:p>
          <a:p>
            <a:pPr marL="0" indent="0">
              <a:buNone/>
            </a:pPr>
            <a:r>
              <a:rPr lang="nl-NL" sz="1800">
                <a:hlinkClick r:id="rId2"/>
              </a:rPr>
              <a:t>veiligheid@volkerwessels.com</a:t>
            </a:r>
            <a:endParaRPr lang="nl-NL" sz="1800"/>
          </a:p>
          <a:p>
            <a:pPr marL="0" indent="0">
              <a:buNone/>
            </a:pPr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370EDB71-C56E-2D4C-97D8-90041AF473F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BR" dirty="0"/>
              <a:t>Caixa de ferramentas de acidentes de corte</a:t>
            </a:r>
            <a:endParaRPr lang="nl-NL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CE6CDCE2-2628-0841-B75D-AFF188BC43F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34627726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Aangepast 11">
      <a:dk1>
        <a:srgbClr val="000000"/>
      </a:dk1>
      <a:lt1>
        <a:srgbClr val="FFFFFF"/>
      </a:lt1>
      <a:dk2>
        <a:srgbClr val="000000"/>
      </a:dk2>
      <a:lt2>
        <a:srgbClr val="FFDD00"/>
      </a:lt2>
      <a:accent1>
        <a:srgbClr val="000000"/>
      </a:accent1>
      <a:accent2>
        <a:srgbClr val="FFDD00"/>
      </a:accent2>
      <a:accent3>
        <a:srgbClr val="FFFFFF"/>
      </a:accent3>
      <a:accent4>
        <a:srgbClr val="666666"/>
      </a:accent4>
      <a:accent5>
        <a:srgbClr val="5B9BD5"/>
      </a:accent5>
      <a:accent6>
        <a:srgbClr val="70AD47"/>
      </a:accent6>
      <a:hlink>
        <a:srgbClr val="000000"/>
      </a:hlink>
      <a:folHlink>
        <a:srgbClr val="66666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e1" id="{9252B65C-5470-0A41-9940-C699F80E7CA4}" vid="{AD2F2E86-5680-F847-BA77-AE4D3793842B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24e35ab4-3cf1-46c9-8eaa-1b1e0ea8a84b">
      <UserInfo>
        <DisplayName>Hollander, William</DisplayName>
        <AccountId>12</AccountId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9779495F2B33B469E652710A0C0F712" ma:contentTypeVersion="13" ma:contentTypeDescription="Een nieuw document maken." ma:contentTypeScope="" ma:versionID="a1b57c885b454338d96d3fdc69ff5697">
  <xsd:schema xmlns:xsd="http://www.w3.org/2001/XMLSchema" xmlns:xs="http://www.w3.org/2001/XMLSchema" xmlns:p="http://schemas.microsoft.com/office/2006/metadata/properties" xmlns:ns2="80547ce2-a977-4319-b44a-40ea7c5ebcbb" xmlns:ns3="24e35ab4-3cf1-46c9-8eaa-1b1e0ea8a84b" targetNamespace="http://schemas.microsoft.com/office/2006/metadata/properties" ma:root="true" ma:fieldsID="8660757890225718ef8ff2da58549c9e" ns2:_="" ns3:_="">
    <xsd:import namespace="80547ce2-a977-4319-b44a-40ea7c5ebcbb"/>
    <xsd:import namespace="24e35ab4-3cf1-46c9-8eaa-1b1e0ea8a84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LengthInSecond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547ce2-a977-4319-b44a-40ea7c5ebcb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4e35ab4-3cf1-46c9-8eaa-1b1e0ea8a84b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0B6B502-389B-4E8A-B84F-F4AB7D47291A}">
  <ds:schemaRefs>
    <ds:schemaRef ds:uri="http://purl.org/dc/terms/"/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purl.org/dc/dcmitype/"/>
    <ds:schemaRef ds:uri="80547ce2-a977-4319-b44a-40ea7c5ebcbb"/>
    <ds:schemaRef ds:uri="http://schemas.microsoft.com/office/infopath/2007/PartnerControls"/>
    <ds:schemaRef ds:uri="24e35ab4-3cf1-46c9-8eaa-1b1e0ea8a84b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C01DD0A9-397E-4707-86B1-5DFD7A181A8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B2FB658-3AFE-401A-B884-296CF0A7A81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0547ce2-a977-4319-b44a-40ea7c5ebcbb"/>
    <ds:schemaRef ds:uri="24e35ab4-3cf1-46c9-8eaa-1b1e0ea8a84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Powerpoint</Template>
  <TotalTime>209</TotalTime>
  <Words>238</Words>
  <Application>Microsoft Office PowerPoint</Application>
  <PresentationFormat>Breedbeeld</PresentationFormat>
  <Paragraphs>46</Paragraphs>
  <Slides>6</Slides>
  <Notes>2</Notes>
  <HiddenSlides>0</HiddenSlides>
  <MMClips>1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0" baseType="lpstr">
      <vt:lpstr>Arial</vt:lpstr>
      <vt:lpstr>Calibri</vt:lpstr>
      <vt:lpstr>Wingdings</vt:lpstr>
      <vt:lpstr>Kantoorthema</vt:lpstr>
      <vt:lpstr>Caixa de ferramentas de acidentes de corte Junho 2021 </vt:lpstr>
      <vt:lpstr>Enquadramento</vt:lpstr>
      <vt:lpstr>Temas</vt:lpstr>
      <vt:lpstr>Acidentes com cortes</vt:lpstr>
      <vt:lpstr>Em Diálogo</vt:lpstr>
      <vt:lpstr>Obrigado pela vossa atenção!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Veiligheidsdag  24 maart 2021</dc:title>
  <dc:creator>Buitink, Fleur</dc:creator>
  <cp:lastModifiedBy>Roordink, Bas</cp:lastModifiedBy>
  <cp:revision>36</cp:revision>
  <dcterms:created xsi:type="dcterms:W3CDTF">2021-02-11T14:15:30Z</dcterms:created>
  <dcterms:modified xsi:type="dcterms:W3CDTF">2021-06-28T12:19:16Z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0x010100F9779495F2B33B469E652710A0C0F712</vt:lpwstr>
  </property>
</Properties>
</file>