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F103A-BA56-4278-9669-7DD04F265C29}" v="1" dt="2021-06-28T12:11:14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46ECF7BA-E262-4657-B151-A8D61A80B3D2}"/>
    <pc:docChg chg="undo custSel modSld">
      <pc:chgData name="Links, Ronald" userId="a214375d-509e-426f-9881-a99cf1b8df71" providerId="ADAL" clId="{46ECF7BA-E262-4657-B151-A8D61A80B3D2}" dt="2021-06-23T09:33:44.572" v="91"/>
      <pc:docMkLst>
        <pc:docMk/>
      </pc:docMkLst>
      <pc:sldChg chg="modSp mod">
        <pc:chgData name="Links, Ronald" userId="a214375d-509e-426f-9881-a99cf1b8df71" providerId="ADAL" clId="{46ECF7BA-E262-4657-B151-A8D61A80B3D2}" dt="2021-06-23T09:29:01.956" v="29" actId="20577"/>
        <pc:sldMkLst>
          <pc:docMk/>
          <pc:sldMk cId="192953906" sldId="257"/>
        </pc:sldMkLst>
        <pc:spChg chg="mod">
          <ac:chgData name="Links, Ronald" userId="a214375d-509e-426f-9881-a99cf1b8df71" providerId="ADAL" clId="{46ECF7BA-E262-4657-B151-A8D61A80B3D2}" dt="2021-06-23T09:29:01.956" v="29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46ECF7BA-E262-4657-B151-A8D61A80B3D2}" dt="2021-06-23T09:33:29.737" v="87"/>
        <pc:sldMkLst>
          <pc:docMk/>
          <pc:sldMk cId="3753470074" sldId="260"/>
        </pc:sldMkLst>
        <pc:spChg chg="mod">
          <ac:chgData name="Links, Ronald" userId="a214375d-509e-426f-9881-a99cf1b8df71" providerId="ADAL" clId="{46ECF7BA-E262-4657-B151-A8D61A80B3D2}" dt="2021-06-23T09:29:10.359" v="30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Links, Ronald" userId="a214375d-509e-426f-9881-a99cf1b8df71" providerId="ADAL" clId="{46ECF7BA-E262-4657-B151-A8D61A80B3D2}" dt="2021-06-23T09:29:53.589" v="47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46ECF7BA-E262-4657-B151-A8D61A80B3D2}" dt="2021-06-23T09:33:29.737" v="8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46ECF7BA-E262-4657-B151-A8D61A80B3D2}" dt="2021-06-23T09:33:44.572" v="91"/>
        <pc:sldMkLst>
          <pc:docMk/>
          <pc:sldMk cId="634627726" sldId="261"/>
        </pc:sldMkLst>
        <pc:spChg chg="mod">
          <ac:chgData name="Links, Ronald" userId="a214375d-509e-426f-9881-a99cf1b8df71" providerId="ADAL" clId="{46ECF7BA-E262-4657-B151-A8D61A80B3D2}" dt="2021-06-23T09:33:15.906" v="85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Links, Ronald" userId="a214375d-509e-426f-9881-a99cf1b8df71" providerId="ADAL" clId="{46ECF7BA-E262-4657-B151-A8D61A80B3D2}" dt="2021-06-23T09:33:44.572" v="91"/>
          <ac:spMkLst>
            <pc:docMk/>
            <pc:sldMk cId="634627726" sldId="261"/>
            <ac:spMk id="4" creationId="{370EDB71-C56E-2D4C-97D8-90041AF473F8}"/>
          </ac:spMkLst>
        </pc:spChg>
      </pc:sldChg>
      <pc:sldChg chg="modSp mod">
        <pc:chgData name="Links, Ronald" userId="a214375d-509e-426f-9881-a99cf1b8df71" providerId="ADAL" clId="{46ECF7BA-E262-4657-B151-A8D61A80B3D2}" dt="2021-06-23T09:33:39.101" v="89"/>
        <pc:sldMkLst>
          <pc:docMk/>
          <pc:sldMk cId="1885442784" sldId="263"/>
        </pc:sldMkLst>
        <pc:spChg chg="mod">
          <ac:chgData name="Links, Ronald" userId="a214375d-509e-426f-9881-a99cf1b8df71" providerId="ADAL" clId="{46ECF7BA-E262-4657-B151-A8D61A80B3D2}" dt="2021-06-23T09:33:39.101" v="89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46ECF7BA-E262-4657-B151-A8D61A80B3D2}" dt="2021-06-23T09:32:41.413" v="65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46ECF7BA-E262-4657-B151-A8D61A80B3D2}" dt="2021-06-23T09:33:36.598" v="88"/>
        <pc:sldMkLst>
          <pc:docMk/>
          <pc:sldMk cId="28953270" sldId="266"/>
        </pc:sldMkLst>
        <pc:spChg chg="mod">
          <ac:chgData name="Links, Ronald" userId="a214375d-509e-426f-9881-a99cf1b8df71" providerId="ADAL" clId="{46ECF7BA-E262-4657-B151-A8D61A80B3D2}" dt="2021-06-23T09:30:01.478" v="53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Links, Ronald" userId="a214375d-509e-426f-9881-a99cf1b8df71" providerId="ADAL" clId="{46ECF7BA-E262-4657-B151-A8D61A80B3D2}" dt="2021-06-23T09:30:10.921" v="54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46ECF7BA-E262-4657-B151-A8D61A80B3D2}" dt="2021-06-23T09:33:36.598" v="88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46ECF7BA-E262-4657-B151-A8D61A80B3D2}" dt="2021-06-23T09:33:41.637" v="90"/>
        <pc:sldMkLst>
          <pc:docMk/>
          <pc:sldMk cId="1587596849" sldId="267"/>
        </pc:sldMkLst>
        <pc:spChg chg="mod">
          <ac:chgData name="Links, Ronald" userId="a214375d-509e-426f-9881-a99cf1b8df71" providerId="ADAL" clId="{46ECF7BA-E262-4657-B151-A8D61A80B3D2}" dt="2021-06-23T09:33:05.794" v="8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46ECF7BA-E262-4657-B151-A8D61A80B3D2}" dt="2021-06-23T09:33:41.637" v="90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46ECF7BA-E262-4657-B151-A8D61A80B3D2}" dt="2021-06-23T09:32:51.666" v="71" actId="20577"/>
          <ac:spMkLst>
            <pc:docMk/>
            <pc:sldMk cId="1587596849" sldId="267"/>
            <ac:spMk id="6" creationId="{0D114B56-608F-456E-AD2D-C48853B0DFF0}"/>
          </ac:spMkLst>
        </pc:spChg>
      </pc:sldChg>
    </pc:docChg>
  </pc:docChgLst>
  <pc:docChgLst>
    <pc:chgData name="Roordink, Bas" userId="e6b80f22-b7ea-4a1b-9826-4cad8536796c" providerId="ADAL" clId="{F12F103A-BA56-4278-9669-7DD04F265C29}"/>
    <pc:docChg chg="custSel modSld">
      <pc:chgData name="Roordink, Bas" userId="e6b80f22-b7ea-4a1b-9826-4cad8536796c" providerId="ADAL" clId="{F12F103A-BA56-4278-9669-7DD04F265C29}" dt="2021-06-28T12:11:42.501" v="7"/>
      <pc:docMkLst>
        <pc:docMk/>
      </pc:docMkLst>
      <pc:sldChg chg="addSp delSp modSp mod modAnim modNotesTx">
        <pc:chgData name="Roordink, Bas" userId="e6b80f22-b7ea-4a1b-9826-4cad8536796c" providerId="ADAL" clId="{F12F103A-BA56-4278-9669-7DD04F265C29}" dt="2021-06-28T12:11:42.501" v="7"/>
        <pc:sldMkLst>
          <pc:docMk/>
          <pc:sldMk cId="1885442784" sldId="263"/>
        </pc:sldMkLst>
        <pc:spChg chg="del">
          <ac:chgData name="Roordink, Bas" userId="e6b80f22-b7ea-4a1b-9826-4cad8536796c" providerId="ADAL" clId="{F12F103A-BA56-4278-9669-7DD04F265C29}" dt="2021-06-28T12:10:27.668" v="0" actId="478"/>
          <ac:spMkLst>
            <pc:docMk/>
            <pc:sldMk cId="1885442784" sldId="263"/>
            <ac:spMk id="3" creationId="{62546026-BE3B-4790-8ECF-5AEAE54E7907}"/>
          </ac:spMkLst>
        </pc:spChg>
        <pc:spChg chg="del">
          <ac:chgData name="Roordink, Bas" userId="e6b80f22-b7ea-4a1b-9826-4cad8536796c" providerId="ADAL" clId="{F12F103A-BA56-4278-9669-7DD04F265C29}" dt="2021-06-28T12:10:49.424" v="1" actId="478"/>
          <ac:spMkLst>
            <pc:docMk/>
            <pc:sldMk cId="1885442784" sldId="263"/>
            <ac:spMk id="7" creationId="{6A0AC59E-1712-4F99-B2B0-885B8DC8F482}"/>
          </ac:spMkLst>
        </pc:spChg>
        <pc:spChg chg="add del">
          <ac:chgData name="Roordink, Bas" userId="e6b80f22-b7ea-4a1b-9826-4cad8536796c" providerId="ADAL" clId="{F12F103A-BA56-4278-9669-7DD04F265C29}" dt="2021-06-28T12:11:18.423" v="4" actId="478"/>
          <ac:spMkLst>
            <pc:docMk/>
            <pc:sldMk cId="1885442784" sldId="263"/>
            <ac:spMk id="8" creationId="{B59A6387-BA86-411C-82FA-E7E8522556B8}"/>
          </ac:spMkLst>
        </pc:spChg>
        <pc:picChg chg="add mod">
          <ac:chgData name="Roordink, Bas" userId="e6b80f22-b7ea-4a1b-9826-4cad8536796c" providerId="ADAL" clId="{F12F103A-BA56-4278-9669-7DD04F265C29}" dt="2021-06-28T12:11:37.762" v="6" actId="1076"/>
          <ac:picMkLst>
            <pc:docMk/>
            <pc:sldMk cId="1885442784" sldId="263"/>
            <ac:picMk id="9" creationId="{B596126B-0021-4220-897B-95848E7C855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https://youtu.be/Te6M-fXxdNk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Te6M-fXxdNk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Instruktaż dotyczący wypadków związanych z cięciem</a:t>
            </a:r>
            <a:br>
              <a:rPr lang="nl-NL" dirty="0"/>
            </a:br>
            <a:r>
              <a:rPr lang="nl-NL" sz="2800" b="0" dirty="0" err="1"/>
              <a:t>czerwiec</a:t>
            </a:r>
            <a:r>
              <a:rPr lang="nl-NL" sz="2800" b="0" dirty="0"/>
              <a:t> 2021 r.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Wprowadzenie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Ochrona dłoni i palców jest ważna dla jakości życia i pracy. Wypadki związane z cięciem są częstsze w branży budowlanej, niż mogłoby się wydawać. 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Skaleczenia są numerem jeden (23%) w raportach VolkerWessels z 2020 roku. Ponad 16% zwolnień lekarskich jest spowodowanych urazami związanymi z cięciem. To szokujące statystyki.To wystarczający powód, aby zwracać szczególną uwagę na wypadki związane z cięciem.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Za pomocą tego instruktażu chcielibyśmy przypomnieć Ci o tym, co należy, a czego nie należy robić w związku z cięciem.</a:t>
            </a: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Instruktaż dotyczący wypadków związanych z cięciem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Tematy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Animacja „wypadki związane z cięciem”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</a:rPr>
              <a:t>Dialog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Instruktaż dotyczący wypadków związanych z cięciem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Instruktaż dotyczący wypadków związanych z cięciem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Wypadki</a:t>
            </a:r>
            <a:r>
              <a:rPr lang="nl-NL" dirty="0"/>
              <a:t> </a:t>
            </a:r>
            <a:r>
              <a:rPr lang="nl-NL" dirty="0" err="1"/>
              <a:t>związane</a:t>
            </a:r>
            <a:r>
              <a:rPr lang="nl-NL" dirty="0"/>
              <a:t> </a:t>
            </a:r>
            <a:r>
              <a:rPr lang="nl-NL" dirty="0" err="1"/>
              <a:t>z</a:t>
            </a:r>
            <a:r>
              <a:rPr lang="nl-NL" dirty="0"/>
              <a:t> </a:t>
            </a:r>
            <a:r>
              <a:rPr lang="nl-NL" dirty="0" err="1"/>
              <a:t>cięciem</a:t>
            </a:r>
            <a:endParaRPr lang="nl-NL" dirty="0"/>
          </a:p>
        </p:txBody>
      </p:sp>
      <p:pic>
        <p:nvPicPr>
          <p:cNvPr id="9" name="Onlinemedia 8" title="Animatie snijden PL">
            <a:hlinkClick r:id="" action="ppaction://media"/>
            <a:extLst>
              <a:ext uri="{FF2B5EF4-FFF2-40B4-BE49-F238E27FC236}">
                <a16:creationId xmlns:a16="http://schemas.microsoft.com/office/drawing/2014/main" id="{B596126B-0021-4220-897B-95848E7C855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32542" y="1279216"/>
            <a:ext cx="6829406" cy="512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Instruktaż dotyczący wypadków związanych z cięciem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Dialog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Czy drobniejszym skaleczeniom, którym zaradzi plaster, można zapobiegać?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Jakie środki podejmujesz, aby ciąć bezpiecznie?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Czy Tobie (lub komuś, kogo znasz) zdarzył się wypadek związany z cięciem? Co było jego przyczyną?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Dziękuję</a:t>
            </a:r>
            <a:r>
              <a:rPr lang="nl-NL" dirty="0"/>
              <a:t> za </a:t>
            </a:r>
            <a:r>
              <a:rPr lang="nl-NL" dirty="0" err="1"/>
              <a:t>uwagę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Instruktaż dotyczący wypadków związanych z cięciem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80547ce2-a977-4319-b44a-40ea7c5ebcb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4e35ab4-3cf1-46c9-8eaa-1b1e0ea8a84b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211</TotalTime>
  <Words>220</Words>
  <Application>Microsoft Office PowerPoint</Application>
  <PresentationFormat>Breedbeeld</PresentationFormat>
  <Paragraphs>46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Instruktaż dotyczący wypadków związanych z cięciem czerwiec 2021 r.</vt:lpstr>
      <vt:lpstr>Wprowadzenie</vt:lpstr>
      <vt:lpstr>Tematy</vt:lpstr>
      <vt:lpstr>Wypadki związane z cięciem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36</cp:revision>
  <dcterms:created xsi:type="dcterms:W3CDTF">2021-02-11T14:15:30Z</dcterms:created>
  <dcterms:modified xsi:type="dcterms:W3CDTF">2021-06-28T12:11:45Z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