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4C900D-181D-45D9-9262-50938B43D125}" v="3" dt="2021-06-28T12:14:19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-21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7025A7BA-9B43-40CF-8CDF-BF713FBD5CFF}"/>
    <pc:docChg chg="custSel addSld modSld">
      <pc:chgData name="Roordink, Bas" userId="e6b80f22-b7ea-4a1b-9826-4cad8536796c" providerId="ADAL" clId="{7025A7BA-9B43-40CF-8CDF-BF713FBD5CFF}" dt="2021-02-19T13:40:15.212" v="844" actId="20577"/>
      <pc:docMkLst>
        <pc:docMk/>
      </pc:docMkLst>
      <pc:sldChg chg="modSp mod">
        <pc:chgData name="Roordink, Bas" userId="e6b80f22-b7ea-4a1b-9826-4cad8536796c" providerId="ADAL" clId="{7025A7BA-9B43-40CF-8CDF-BF713FBD5CFF}" dt="2021-02-16T12:04:06.454" v="734" actId="20577"/>
        <pc:sldMkLst>
          <pc:docMk/>
          <pc:sldMk cId="3753470074" sldId="260"/>
        </pc:sldMkLst>
        <pc:spChg chg="mod">
          <ac:chgData name="Roordink, Bas" userId="e6b80f22-b7ea-4a1b-9826-4cad8536796c" providerId="ADAL" clId="{7025A7BA-9B43-40CF-8CDF-BF713FBD5CFF}" dt="2021-02-16T12:04:06.454" v="734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7025A7BA-9B43-40CF-8CDF-BF713FBD5CFF}" dt="2021-02-16T12:13:12.109" v="830" actId="404"/>
        <pc:sldMkLst>
          <pc:docMk/>
          <pc:sldMk cId="634627726" sldId="261"/>
        </pc:sldMkLst>
        <pc:spChg chg="mod">
          <ac:chgData name="Roordink, Bas" userId="e6b80f22-b7ea-4a1b-9826-4cad8536796c" providerId="ADAL" clId="{7025A7BA-9B43-40CF-8CDF-BF713FBD5CFF}" dt="2021-02-16T12:12:44.632" v="778" actId="20577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Roordink, Bas" userId="e6b80f22-b7ea-4a1b-9826-4cad8536796c" providerId="ADAL" clId="{7025A7BA-9B43-40CF-8CDF-BF713FBD5CFF}" dt="2021-02-16T12:13:12.109" v="830" actId="404"/>
          <ac:spMkLst>
            <pc:docMk/>
            <pc:sldMk cId="634627726" sldId="261"/>
            <ac:spMk id="3" creationId="{64535D5F-4E78-144C-A407-989D05CBAB47}"/>
          </ac:spMkLst>
        </pc:spChg>
      </pc:sldChg>
      <pc:sldChg chg="addSp modSp mod">
        <pc:chgData name="Roordink, Bas" userId="e6b80f22-b7ea-4a1b-9826-4cad8536796c" providerId="ADAL" clId="{7025A7BA-9B43-40CF-8CDF-BF713FBD5CFF}" dt="2021-02-16T12:09:58.803" v="741" actId="1076"/>
        <pc:sldMkLst>
          <pc:docMk/>
          <pc:sldMk cId="1885442784" sldId="263"/>
        </pc:sldMkLst>
        <pc:spChg chg="add mod">
          <ac:chgData name="Roordink, Bas" userId="e6b80f22-b7ea-4a1b-9826-4cad8536796c" providerId="ADAL" clId="{7025A7BA-9B43-40CF-8CDF-BF713FBD5CFF}" dt="2021-02-16T11:43:17.653" v="237" actId="20577"/>
          <ac:spMkLst>
            <pc:docMk/>
            <pc:sldMk cId="1885442784" sldId="263"/>
            <ac:spMk id="6" creationId="{0D114B56-608F-456E-AD2D-C48853B0DFF0}"/>
          </ac:spMkLst>
        </pc:spChg>
        <pc:picChg chg="mod">
          <ac:chgData name="Roordink, Bas" userId="e6b80f22-b7ea-4a1b-9826-4cad8536796c" providerId="ADAL" clId="{7025A7BA-9B43-40CF-8CDF-BF713FBD5CFF}" dt="2021-02-16T12:09:58.803" v="741" actId="1076"/>
          <ac:picMkLst>
            <pc:docMk/>
            <pc:sldMk cId="1885442784" sldId="263"/>
            <ac:picMk id="9" creationId="{251EA05C-9429-4EEB-829B-893587429233}"/>
          </ac:picMkLst>
        </pc:picChg>
      </pc:sldChg>
      <pc:sldChg chg="modSp mod addCm modCm">
        <pc:chgData name="Roordink, Bas" userId="e6b80f22-b7ea-4a1b-9826-4cad8536796c" providerId="ADAL" clId="{7025A7BA-9B43-40CF-8CDF-BF713FBD5CFF}" dt="2021-02-16T12:12:14.687" v="743"/>
        <pc:sldMkLst>
          <pc:docMk/>
          <pc:sldMk cId="1873730925" sldId="265"/>
        </pc:sldMkLst>
        <pc:spChg chg="mod">
          <ac:chgData name="Roordink, Bas" userId="e6b80f22-b7ea-4a1b-9826-4cad8536796c" providerId="ADAL" clId="{7025A7BA-9B43-40CF-8CDF-BF713FBD5CFF}" dt="2021-02-16T11:50:13.210" v="729" actId="5793"/>
          <ac:spMkLst>
            <pc:docMk/>
            <pc:sldMk cId="1873730925" sldId="265"/>
            <ac:spMk id="3" creationId="{1C3C662A-6ADC-422B-8735-B7689208F8D4}"/>
          </ac:spMkLst>
        </pc:spChg>
      </pc:sldChg>
      <pc:sldChg chg="modSp add mod">
        <pc:chgData name="Roordink, Bas" userId="e6b80f22-b7ea-4a1b-9826-4cad8536796c" providerId="ADAL" clId="{7025A7BA-9B43-40CF-8CDF-BF713FBD5CFF}" dt="2021-02-16T12:04:25.687" v="739" actId="20577"/>
        <pc:sldMkLst>
          <pc:docMk/>
          <pc:sldMk cId="28953270" sldId="266"/>
        </pc:sldMkLst>
        <pc:spChg chg="mod">
          <ac:chgData name="Roordink, Bas" userId="e6b80f22-b7ea-4a1b-9826-4cad8536796c" providerId="ADAL" clId="{7025A7BA-9B43-40CF-8CDF-BF713FBD5CFF}" dt="2021-02-16T11:40:30.647" v="11" actId="2057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Roordink, Bas" userId="e6b80f22-b7ea-4a1b-9826-4cad8536796c" providerId="ADAL" clId="{7025A7BA-9B43-40CF-8CDF-BF713FBD5CFF}" dt="2021-02-16T12:04:25.687" v="739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add mod delAnim">
        <pc:chgData name="Roordink, Bas" userId="e6b80f22-b7ea-4a1b-9826-4cad8536796c" providerId="ADAL" clId="{7025A7BA-9B43-40CF-8CDF-BF713FBD5CFF}" dt="2021-02-19T13:40:15.212" v="844" actId="20577"/>
        <pc:sldMkLst>
          <pc:docMk/>
          <pc:sldMk cId="1587596849" sldId="267"/>
        </pc:sldMkLst>
        <pc:spChg chg="add mod">
          <ac:chgData name="Roordink, Bas" userId="e6b80f22-b7ea-4a1b-9826-4cad8536796c" providerId="ADAL" clId="{7025A7BA-9B43-40CF-8CDF-BF713FBD5CFF}" dt="2021-02-19T13:40:15.212" v="844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Roordink, Bas" userId="e6b80f22-b7ea-4a1b-9826-4cad8536796c" providerId="ADAL" clId="{7025A7BA-9B43-40CF-8CDF-BF713FBD5CFF}" dt="2021-02-16T11:47:10.015" v="402" actId="20577"/>
          <ac:spMkLst>
            <pc:docMk/>
            <pc:sldMk cId="1587596849" sldId="267"/>
            <ac:spMk id="6" creationId="{0D114B56-608F-456E-AD2D-C48853B0DFF0}"/>
          </ac:spMkLst>
        </pc:spChg>
        <pc:picChg chg="del">
          <ac:chgData name="Roordink, Bas" userId="e6b80f22-b7ea-4a1b-9826-4cad8536796c" providerId="ADAL" clId="{7025A7BA-9B43-40CF-8CDF-BF713FBD5CFF}" dt="2021-02-16T11:47:03.713" v="386" actId="478"/>
          <ac:picMkLst>
            <pc:docMk/>
            <pc:sldMk cId="1587596849" sldId="267"/>
            <ac:picMk id="9" creationId="{251EA05C-9429-4EEB-829B-893587429233}"/>
          </ac:picMkLst>
        </pc:picChg>
      </pc:sldChg>
    </pc:docChg>
  </pc:docChgLst>
  <pc:docChgLst>
    <pc:chgData name="Buitink, Fleur" userId="S::fbuitink@volkerwessels.com::cf590200-e243-4b2e-a585-9874ef062f38" providerId="AD" clId="Web-{4721FF7A-6BF1-8B29-619F-17160C2FA088}"/>
    <pc:docChg chg="modSld">
      <pc:chgData name="Buitink, Fleur" userId="S::fbuitink@volkerwessels.com::cf590200-e243-4b2e-a585-9874ef062f38" providerId="AD" clId="Web-{4721FF7A-6BF1-8B29-619F-17160C2FA088}" dt="2021-02-18T14:49:54.582" v="1"/>
      <pc:docMkLst>
        <pc:docMk/>
      </pc:docMkLst>
      <pc:sldChg chg="modSp delCm">
        <pc:chgData name="Buitink, Fleur" userId="S::fbuitink@volkerwessels.com::cf590200-e243-4b2e-a585-9874ef062f38" providerId="AD" clId="Web-{4721FF7A-6BF1-8B29-619F-17160C2FA088}" dt="2021-02-18T14:49:54.582" v="1"/>
        <pc:sldMkLst>
          <pc:docMk/>
          <pc:sldMk cId="1873730925" sldId="265"/>
        </pc:sldMkLst>
        <pc:picChg chg="mod">
          <ac:chgData name="Buitink, Fleur" userId="S::fbuitink@volkerwessels.com::cf590200-e243-4b2e-a585-9874ef062f38" providerId="AD" clId="Web-{4721FF7A-6BF1-8B29-619F-17160C2FA088}" dt="2021-02-18T14:49:45.035" v="0"/>
          <ac:picMkLst>
            <pc:docMk/>
            <pc:sldMk cId="1873730925" sldId="265"/>
            <ac:picMk id="6" creationId="{261D452B-A18C-414F-9E15-C44DFC21A426}"/>
          </ac:picMkLst>
        </pc:picChg>
      </pc:sldChg>
    </pc:docChg>
  </pc:docChgLst>
  <pc:docChgLst>
    <pc:chgData name="Roordink, Bas" userId="e6b80f22-b7ea-4a1b-9826-4cad8536796c" providerId="ADAL" clId="{C3988FDC-A1EE-4CEF-B6D0-540933B281A9}"/>
    <pc:docChg chg="custSel delSld modSld">
      <pc:chgData name="Roordink, Bas" userId="e6b80f22-b7ea-4a1b-9826-4cad8536796c" providerId="ADAL" clId="{C3988FDC-A1EE-4CEF-B6D0-540933B281A9}" dt="2021-05-31T07:16:52.009" v="170" actId="1076"/>
      <pc:docMkLst>
        <pc:docMk/>
      </pc:docMkLst>
      <pc:sldChg chg="delSp modSp mod">
        <pc:chgData name="Roordink, Bas" userId="e6b80f22-b7ea-4a1b-9826-4cad8536796c" providerId="ADAL" clId="{C3988FDC-A1EE-4CEF-B6D0-540933B281A9}" dt="2021-05-31T07:16:52.009" v="170" actId="1076"/>
        <pc:sldMkLst>
          <pc:docMk/>
          <pc:sldMk cId="192953906" sldId="257"/>
        </pc:sldMkLst>
        <pc:spChg chg="mod">
          <ac:chgData name="Roordink, Bas" userId="e6b80f22-b7ea-4a1b-9826-4cad8536796c" providerId="ADAL" clId="{C3988FDC-A1EE-4CEF-B6D0-540933B281A9}" dt="2021-05-31T07:16:52.009" v="170" actId="1076"/>
          <ac:spMkLst>
            <pc:docMk/>
            <pc:sldMk cId="192953906" sldId="257"/>
            <ac:spMk id="2" creationId="{8BFA767E-3DB7-7B46-855B-3C179A0A7873}"/>
          </ac:spMkLst>
        </pc:spChg>
        <pc:spChg chg="del mod">
          <ac:chgData name="Roordink, Bas" userId="e6b80f22-b7ea-4a1b-9826-4cad8536796c" providerId="ADAL" clId="{C3988FDC-A1EE-4CEF-B6D0-540933B281A9}" dt="2021-05-31T07:16:47.732" v="169" actId="478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C3988FDC-A1EE-4CEF-B6D0-540933B281A9}" dt="2021-05-31T07:13:51.865" v="25" actId="207"/>
        <pc:sldMkLst>
          <pc:docMk/>
          <pc:sldMk cId="3753470074" sldId="260"/>
        </pc:sldMkLst>
        <pc:spChg chg="mod">
          <ac:chgData name="Roordink, Bas" userId="e6b80f22-b7ea-4a1b-9826-4cad8536796c" providerId="ADAL" clId="{C3988FDC-A1EE-4CEF-B6D0-540933B281A9}" dt="2021-05-31T07:13:51.865" v="2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C3988FDC-A1EE-4CEF-B6D0-540933B281A9}" dt="2021-05-31T07:14:13.184" v="42" actId="47"/>
        <pc:sldMkLst>
          <pc:docMk/>
          <pc:sldMk cId="1014227000" sldId="262"/>
        </pc:sldMkLst>
      </pc:sldChg>
      <pc:sldChg chg="addSp delSp modSp mod delAnim">
        <pc:chgData name="Roordink, Bas" userId="e6b80f22-b7ea-4a1b-9826-4cad8536796c" providerId="ADAL" clId="{C3988FDC-A1EE-4CEF-B6D0-540933B281A9}" dt="2021-05-31T07:14:39.447" v="80" actId="688"/>
        <pc:sldMkLst>
          <pc:docMk/>
          <pc:sldMk cId="1885442784" sldId="263"/>
        </pc:sldMkLst>
        <pc:spChg chg="add mod">
          <ac:chgData name="Roordink, Bas" userId="e6b80f22-b7ea-4a1b-9826-4cad8536796c" providerId="ADAL" clId="{C3988FDC-A1EE-4CEF-B6D0-540933B281A9}" dt="2021-05-31T07:14:39.447" v="80" actId="688"/>
          <ac:spMkLst>
            <pc:docMk/>
            <pc:sldMk cId="1885442784" sldId="263"/>
            <ac:spMk id="3" creationId="{62546026-BE3B-4790-8ECF-5AEAE54E7907}"/>
          </ac:spMkLst>
        </pc:spChg>
        <pc:spChg chg="mod">
          <ac:chgData name="Roordink, Bas" userId="e6b80f22-b7ea-4a1b-9826-4cad8536796c" providerId="ADAL" clId="{C3988FDC-A1EE-4CEF-B6D0-540933B281A9}" dt="2021-05-31T07:14:19.464" v="5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C3988FDC-A1EE-4CEF-B6D0-540933B281A9}" dt="2021-05-31T07:14:24.230" v="58" actId="478"/>
          <ac:picMkLst>
            <pc:docMk/>
            <pc:sldMk cId="1885442784" sldId="263"/>
            <ac:picMk id="9" creationId="{251EA05C-9429-4EEB-829B-893587429233}"/>
          </ac:picMkLst>
        </pc:picChg>
      </pc:sldChg>
      <pc:sldChg chg="addSp delSp modSp mod">
        <pc:chgData name="Roordink, Bas" userId="e6b80f22-b7ea-4a1b-9826-4cad8536796c" providerId="ADAL" clId="{C3988FDC-A1EE-4CEF-B6D0-540933B281A9}" dt="2021-05-31T07:15:51.209" v="166" actId="207"/>
        <pc:sldMkLst>
          <pc:docMk/>
          <pc:sldMk cId="1873730925" sldId="265"/>
        </pc:sldMkLst>
        <pc:spChg chg="mod">
          <ac:chgData name="Roordink, Bas" userId="e6b80f22-b7ea-4a1b-9826-4cad8536796c" providerId="ADAL" clId="{C3988FDC-A1EE-4CEF-B6D0-540933B281A9}" dt="2021-05-31T07:15:19.362" v="123" actId="20577"/>
          <ac:spMkLst>
            <pc:docMk/>
            <pc:sldMk cId="1873730925" sldId="265"/>
            <ac:spMk id="2" creationId="{D1B005F9-ECEA-4481-A9EE-78D13A7859E4}"/>
          </ac:spMkLst>
        </pc:spChg>
        <pc:spChg chg="add mod">
          <ac:chgData name="Roordink, Bas" userId="e6b80f22-b7ea-4a1b-9826-4cad8536796c" providerId="ADAL" clId="{C3988FDC-A1EE-4CEF-B6D0-540933B281A9}" dt="2021-05-31T07:15:51.209" v="166" actId="207"/>
          <ac:spMkLst>
            <pc:docMk/>
            <pc:sldMk cId="1873730925" sldId="265"/>
            <ac:spMk id="7" creationId="{1E13E4E8-EA18-4E8F-8C9B-A31FBEFCFE03}"/>
          </ac:spMkLst>
        </pc:spChg>
        <pc:picChg chg="del">
          <ac:chgData name="Roordink, Bas" userId="e6b80f22-b7ea-4a1b-9826-4cad8536796c" providerId="ADAL" clId="{C3988FDC-A1EE-4CEF-B6D0-540933B281A9}" dt="2021-05-31T07:15:21.506" v="124" actId="478"/>
          <ac:picMkLst>
            <pc:docMk/>
            <pc:sldMk cId="1873730925" sldId="265"/>
            <ac:picMk id="6" creationId="{261D452B-A18C-414F-9E15-C44DFC21A426}"/>
          </ac:picMkLst>
        </pc:picChg>
      </pc:sldChg>
      <pc:sldChg chg="modSp mod">
        <pc:chgData name="Roordink, Bas" userId="e6b80f22-b7ea-4a1b-9826-4cad8536796c" providerId="ADAL" clId="{C3988FDC-A1EE-4CEF-B6D0-540933B281A9}" dt="2021-05-31T07:15:10.952" v="113" actId="20577"/>
        <pc:sldMkLst>
          <pc:docMk/>
          <pc:sldMk cId="28953270" sldId="266"/>
        </pc:sldMkLst>
        <pc:spChg chg="mod">
          <ac:chgData name="Roordink, Bas" userId="e6b80f22-b7ea-4a1b-9826-4cad8536796c" providerId="ADAL" clId="{C3988FDC-A1EE-4CEF-B6D0-540933B281A9}" dt="2021-05-31T07:15:10.952" v="113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C3988FDC-A1EE-4CEF-B6D0-540933B281A9}" dt="2021-05-31T07:14:58.131" v="103" actId="20577"/>
        <pc:sldMkLst>
          <pc:docMk/>
          <pc:sldMk cId="1587596849" sldId="267"/>
        </pc:sldMkLst>
        <pc:spChg chg="mod">
          <ac:chgData name="Roordink, Bas" userId="e6b80f22-b7ea-4a1b-9826-4cad8536796c" providerId="ADAL" clId="{C3988FDC-A1EE-4CEF-B6D0-540933B281A9}" dt="2021-05-31T07:14:58.131" v="103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5DCE06E9-B001-4BC6-A697-B8DF5DC73399}"/>
    <pc:docChg chg="undo custSel modSld">
      <pc:chgData name="Links, Ronald" userId="a214375d-509e-426f-9881-a99cf1b8df71" providerId="ADAL" clId="{5DCE06E9-B001-4BC6-A697-B8DF5DC73399}" dt="2021-06-08T09:17:48.529" v="981" actId="20577"/>
      <pc:docMkLst>
        <pc:docMk/>
      </pc:docMkLst>
      <pc:sldChg chg="modSp mod">
        <pc:chgData name="Links, Ronald" userId="a214375d-509e-426f-9881-a99cf1b8df71" providerId="ADAL" clId="{5DCE06E9-B001-4BC6-A697-B8DF5DC73399}" dt="2021-06-08T09:17:48.529" v="981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DCE06E9-B001-4BC6-A697-B8DF5DC73399}" dt="2021-06-08T09:17:48.529" v="981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 modNotesTx">
        <pc:chgData name="Links, Ronald" userId="a214375d-509e-426f-9881-a99cf1b8df71" providerId="ADAL" clId="{5DCE06E9-B001-4BC6-A697-B8DF5DC73399}" dt="2021-06-08T06:29:36.327" v="501" actId="688"/>
        <pc:sldMkLst>
          <pc:docMk/>
          <pc:sldMk cId="1885442784" sldId="263"/>
        </pc:sldMkLst>
        <pc:spChg chg="mod">
          <ac:chgData name="Links, Ronald" userId="a214375d-509e-426f-9881-a99cf1b8df71" providerId="ADAL" clId="{5DCE06E9-B001-4BC6-A697-B8DF5DC73399}" dt="2021-06-08T06:29:36.327" v="501" actId="688"/>
          <ac:spMkLst>
            <pc:docMk/>
            <pc:sldMk cId="1885442784" sldId="263"/>
            <ac:spMk id="3" creationId="{62546026-BE3B-4790-8ECF-5AEAE54E7907}"/>
          </ac:spMkLst>
        </pc:spChg>
      </pc:sldChg>
      <pc:sldChg chg="modSp mod">
        <pc:chgData name="Links, Ronald" userId="a214375d-509e-426f-9881-a99cf1b8df71" providerId="ADAL" clId="{5DCE06E9-B001-4BC6-A697-B8DF5DC73399}" dt="2021-06-08T09:15:18.422" v="980" actId="207"/>
        <pc:sldMkLst>
          <pc:docMk/>
          <pc:sldMk cId="1587596849" sldId="267"/>
        </pc:sldMkLst>
        <pc:spChg chg="mod">
          <ac:chgData name="Links, Ronald" userId="a214375d-509e-426f-9881-a99cf1b8df71" providerId="ADAL" clId="{5DCE06E9-B001-4BC6-A697-B8DF5DC73399}" dt="2021-06-08T09:15:18.422" v="980" actId="20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Buitink, Fleur" userId="cf590200-e243-4b2e-a585-9874ef062f38" providerId="ADAL" clId="{24DBCF30-46D5-4B98-A80C-B7E09AC85256}"/>
    <pc:docChg chg="undo custSel modSld">
      <pc:chgData name="Buitink, Fleur" userId="cf590200-e243-4b2e-a585-9874ef062f38" providerId="ADAL" clId="{24DBCF30-46D5-4B98-A80C-B7E09AC85256}" dt="2021-03-18T12:40:20.013" v="240" actId="1036"/>
      <pc:docMkLst>
        <pc:docMk/>
      </pc:docMkLst>
      <pc:sldChg chg="addSp delSp modSp mod">
        <pc:chgData name="Buitink, Fleur" userId="cf590200-e243-4b2e-a585-9874ef062f38" providerId="ADAL" clId="{24DBCF30-46D5-4B98-A80C-B7E09AC85256}" dt="2021-03-18T12:40:20.013" v="240" actId="1036"/>
        <pc:sldMkLst>
          <pc:docMk/>
          <pc:sldMk cId="1014227000" sldId="262"/>
        </pc:sldMkLst>
        <pc:spChg chg="add del mod">
          <ac:chgData name="Buitink, Fleur" userId="cf590200-e243-4b2e-a585-9874ef062f38" providerId="ADAL" clId="{24DBCF30-46D5-4B98-A80C-B7E09AC85256}" dt="2021-03-18T12:40:20.013" v="240" actId="1036"/>
          <ac:spMkLst>
            <pc:docMk/>
            <pc:sldMk cId="1014227000" sldId="262"/>
            <ac:spMk id="3" creationId="{3F6F8ACE-95F9-4B07-BCBD-2AFC0DAA9420}"/>
          </ac:spMkLst>
        </pc:spChg>
        <pc:picChg chg="mod">
          <ac:chgData name="Buitink, Fleur" userId="cf590200-e243-4b2e-a585-9874ef062f38" providerId="ADAL" clId="{24DBCF30-46D5-4B98-A80C-B7E09AC85256}" dt="2021-03-18T12:38:43.183" v="226" actId="1076"/>
          <ac:picMkLst>
            <pc:docMk/>
            <pc:sldMk cId="1014227000" sldId="262"/>
            <ac:picMk id="6" creationId="{79DB648A-ADC1-40AA-BBC9-81161E649986}"/>
          </ac:picMkLst>
        </pc:picChg>
      </pc:sldChg>
      <pc:sldChg chg="addSp modSp mod">
        <pc:chgData name="Buitink, Fleur" userId="cf590200-e243-4b2e-a585-9874ef062f38" providerId="ADAL" clId="{24DBCF30-46D5-4B98-A80C-B7E09AC85256}" dt="2021-03-18T12:39:39.608" v="234" actId="1038"/>
        <pc:sldMkLst>
          <pc:docMk/>
          <pc:sldMk cId="1885442784" sldId="263"/>
        </pc:sldMkLst>
        <pc:spChg chg="add mod">
          <ac:chgData name="Buitink, Fleur" userId="cf590200-e243-4b2e-a585-9874ef062f38" providerId="ADAL" clId="{24DBCF30-46D5-4B98-A80C-B7E09AC85256}" dt="2021-03-18T12:39:39.608" v="234" actId="1038"/>
          <ac:spMkLst>
            <pc:docMk/>
            <pc:sldMk cId="1885442784" sldId="263"/>
            <ac:spMk id="7" creationId="{6A0AC59E-1712-4F99-B2B0-885B8DC8F482}"/>
          </ac:spMkLst>
        </pc:spChg>
      </pc:sldChg>
    </pc:docChg>
  </pc:docChgLst>
  <pc:docChgLst>
    <pc:chgData name="Buitink, Fleur" userId="cf590200-e243-4b2e-a585-9874ef062f38" providerId="ADAL" clId="{4FABABD4-3959-4AF2-8D30-CF6718B480F3}"/>
    <pc:docChg chg="modSld">
      <pc:chgData name="Buitink, Fleur" userId="cf590200-e243-4b2e-a585-9874ef062f38" providerId="ADAL" clId="{4FABABD4-3959-4AF2-8D30-CF6718B480F3}" dt="2021-02-22T14:40:11.352" v="1"/>
      <pc:docMkLst>
        <pc:docMk/>
      </pc:docMkLst>
      <pc:sldChg chg="addSp delSp modSp modAnim modNotesTx">
        <pc:chgData name="Buitink, Fleur" userId="cf590200-e243-4b2e-a585-9874ef062f38" providerId="ADAL" clId="{4FABABD4-3959-4AF2-8D30-CF6718B480F3}" dt="2021-02-22T14:40:11.352" v="1"/>
        <pc:sldMkLst>
          <pc:docMk/>
          <pc:sldMk cId="1014227000" sldId="262"/>
        </pc:sldMkLst>
        <pc:spChg chg="del">
          <ac:chgData name="Buitink, Fleur" userId="cf590200-e243-4b2e-a585-9874ef062f38" providerId="ADAL" clId="{4FABABD4-3959-4AF2-8D30-CF6718B480F3}" dt="2021-02-22T14:40:04.450" v="0"/>
          <ac:spMkLst>
            <pc:docMk/>
            <pc:sldMk cId="1014227000" sldId="262"/>
            <ac:spMk id="3" creationId="{D7839DC0-7656-4756-B462-3631C7F57704}"/>
          </ac:spMkLst>
        </pc:spChg>
        <pc:picChg chg="add mod">
          <ac:chgData name="Buitink, Fleur" userId="cf590200-e243-4b2e-a585-9874ef062f38" providerId="ADAL" clId="{4FABABD4-3959-4AF2-8D30-CF6718B480F3}" dt="2021-02-22T14:40:04.450" v="0"/>
          <ac:picMkLst>
            <pc:docMk/>
            <pc:sldMk cId="1014227000" sldId="262"/>
            <ac:picMk id="6" creationId="{79DB648A-ADC1-40AA-BBC9-81161E649986}"/>
          </ac:picMkLst>
        </pc:picChg>
      </pc:sldChg>
    </pc:docChg>
  </pc:docChgLst>
  <pc:docChgLst>
    <pc:chgData name="Bas" userId="e6b80f22-b7ea-4a1b-9826-4cad8536796c" providerId="ADAL" clId="{7025A7BA-9B43-40CF-8CDF-BF713FBD5CFF}"/>
    <pc:docChg chg="undo custSel modSld">
      <pc:chgData name="Bas" userId="e6b80f22-b7ea-4a1b-9826-4cad8536796c" providerId="ADAL" clId="{7025A7BA-9B43-40CF-8CDF-BF713FBD5CFF}" dt="2021-02-18T09:30:07.529" v="385" actId="5793"/>
      <pc:docMkLst>
        <pc:docMk/>
      </pc:docMkLst>
      <pc:sldChg chg="modSp mod">
        <pc:chgData name="Bas" userId="e6b80f22-b7ea-4a1b-9826-4cad8536796c" providerId="ADAL" clId="{7025A7BA-9B43-40CF-8CDF-BF713FBD5CFF}" dt="2021-02-18T09:30:07.529" v="385" actId="5793"/>
        <pc:sldMkLst>
          <pc:docMk/>
          <pc:sldMk cId="1587596849" sldId="267"/>
        </pc:sldMkLst>
        <pc:spChg chg="mod">
          <ac:chgData name="Bas" userId="e6b80f22-b7ea-4a1b-9826-4cad8536796c" providerId="ADAL" clId="{7025A7BA-9B43-40CF-8CDF-BF713FBD5CFF}" dt="2021-02-18T09:30:07.529" v="385" actId="5793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CE4C900D-181D-45D9-9262-50938B43D125}"/>
    <pc:docChg chg="custSel modSld">
      <pc:chgData name="Roordink, Bas" userId="e6b80f22-b7ea-4a1b-9826-4cad8536796c" providerId="ADAL" clId="{CE4C900D-181D-45D9-9262-50938B43D125}" dt="2021-06-28T12:14:32.755" v="18" actId="1076"/>
      <pc:docMkLst>
        <pc:docMk/>
      </pc:docMkLst>
      <pc:sldChg chg="addSp delSp modSp mod delAnim modAnim modNotesTx">
        <pc:chgData name="Roordink, Bas" userId="e6b80f22-b7ea-4a1b-9826-4cad8536796c" providerId="ADAL" clId="{CE4C900D-181D-45D9-9262-50938B43D125}" dt="2021-06-28T12:14:32.755" v="18" actId="1076"/>
        <pc:sldMkLst>
          <pc:docMk/>
          <pc:sldMk cId="1885442784" sldId="263"/>
        </pc:sldMkLst>
        <pc:spChg chg="del">
          <ac:chgData name="Roordink, Bas" userId="e6b80f22-b7ea-4a1b-9826-4cad8536796c" providerId="ADAL" clId="{CE4C900D-181D-45D9-9262-50938B43D125}" dt="2021-06-28T12:12:22.456" v="0" actId="478"/>
          <ac:spMkLst>
            <pc:docMk/>
            <pc:sldMk cId="1885442784" sldId="263"/>
            <ac:spMk id="3" creationId="{62546026-BE3B-4790-8ECF-5AEAE54E7907}"/>
          </ac:spMkLst>
        </pc:spChg>
        <pc:spChg chg="del mod">
          <ac:chgData name="Roordink, Bas" userId="e6b80f22-b7ea-4a1b-9826-4cad8536796c" providerId="ADAL" clId="{CE4C900D-181D-45D9-9262-50938B43D125}" dt="2021-06-28T12:12:24.827" v="2" actId="478"/>
          <ac:spMkLst>
            <pc:docMk/>
            <pc:sldMk cId="1885442784" sldId="263"/>
            <ac:spMk id="7" creationId="{6A0AC59E-1712-4F99-B2B0-885B8DC8F482}"/>
          </ac:spMkLst>
        </pc:spChg>
        <pc:picChg chg="add del mod">
          <ac:chgData name="Roordink, Bas" userId="e6b80f22-b7ea-4a1b-9826-4cad8536796c" providerId="ADAL" clId="{CE4C900D-181D-45D9-9262-50938B43D125}" dt="2021-06-28T12:13:43.220" v="10" actId="478"/>
          <ac:picMkLst>
            <pc:docMk/>
            <pc:sldMk cId="1885442784" sldId="263"/>
            <ac:picMk id="2" creationId="{B3632560-7F3F-47DC-BF10-646F4740FC81}"/>
          </ac:picMkLst>
        </pc:picChg>
        <pc:picChg chg="add del mod">
          <ac:chgData name="Roordink, Bas" userId="e6b80f22-b7ea-4a1b-9826-4cad8536796c" providerId="ADAL" clId="{CE4C900D-181D-45D9-9262-50938B43D125}" dt="2021-06-28T12:14:04.850" v="12" actId="478"/>
          <ac:picMkLst>
            <pc:docMk/>
            <pc:sldMk cId="1885442784" sldId="263"/>
            <ac:picMk id="8" creationId="{524B2B76-C40B-4F6B-A114-C1B7E2191D82}"/>
          </ac:picMkLst>
        </pc:picChg>
        <pc:picChg chg="add mod">
          <ac:chgData name="Roordink, Bas" userId="e6b80f22-b7ea-4a1b-9826-4cad8536796c" providerId="ADAL" clId="{CE4C900D-181D-45D9-9262-50938B43D125}" dt="2021-06-28T12:14:32.755" v="18" actId="1076"/>
          <ac:picMkLst>
            <pc:docMk/>
            <pc:sldMk cId="1885442784" sldId="263"/>
            <ac:picMk id="9" creationId="{21227040-359A-4AAE-9A86-75263A4D2071}"/>
          </ac:picMkLst>
        </pc:picChg>
      </pc:sldChg>
    </pc:docChg>
  </pc:docChgLst>
  <pc:docChgLst>
    <pc:chgData name="Links, Ronald" userId="S::rlinks@kwadam.nl::a214375d-509e-426f-9881-a99cf1b8df71" providerId="AD" clId="Web-{A9A1A7E5-A946-9049-68F1-453ED770EE5C}"/>
    <pc:docChg chg="modSld">
      <pc:chgData name="Links, Ronald" userId="S::rlinks@kwadam.nl::a214375d-509e-426f-9881-a99cf1b8df71" providerId="AD" clId="Web-{A9A1A7E5-A946-9049-68F1-453ED770EE5C}" dt="2021-06-07T14:51:25.005" v="201" actId="20577"/>
      <pc:docMkLst>
        <pc:docMk/>
      </pc:docMkLst>
      <pc:sldChg chg="modSp">
        <pc:chgData name="Links, Ronald" userId="S::rlinks@kwadam.nl::a214375d-509e-426f-9881-a99cf1b8df71" providerId="AD" clId="Web-{A9A1A7E5-A946-9049-68F1-453ED770EE5C}" dt="2021-06-07T14:51:25.005" v="201" actId="20577"/>
        <pc:sldMkLst>
          <pc:docMk/>
          <pc:sldMk cId="3753470074" sldId="260"/>
        </pc:sldMkLst>
        <pc:spChg chg="mod">
          <ac:chgData name="Links, Ronald" userId="S::rlinks@kwadam.nl::a214375d-509e-426f-9881-a99cf1b8df71" providerId="AD" clId="Web-{A9A1A7E5-A946-9049-68F1-453ED770EE5C}" dt="2021-06-07T14:51:25.005" v="201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Links, Ronald" userId="S::rlinks@kwadam.nl::a214375d-509e-426f-9881-a99cf1b8df71" providerId="AD" clId="Web-{A9A1A7E5-A946-9049-68F1-453ED770EE5C}" dt="2021-06-07T06:32:51.538" v="0" actId="20577"/>
        <pc:sldMkLst>
          <pc:docMk/>
          <pc:sldMk cId="28953270" sldId="266"/>
        </pc:sldMkLst>
        <pc:spChg chg="mod">
          <ac:chgData name="Links, Ronald" userId="S::rlinks@kwadam.nl::a214375d-509e-426f-9881-a99cf1b8df71" providerId="AD" clId="Web-{A9A1A7E5-A946-9049-68F1-453ED770EE5C}" dt="2021-06-07T06:32:51.538" v="0" actId="20577"/>
          <ac:spMkLst>
            <pc:docMk/>
            <pc:sldMk cId="28953270" sldId="266"/>
            <ac:spMk id="3" creationId="{BB2A0E52-A3D1-AC44-97E9-4AE4FCB62B0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bI2VhoY7cc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 dirty="0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https://youtu.be/QbI2VhoY7cc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bI2VhoY7cc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/>
          </a:bodyPr>
          <a:lstStyle/>
          <a:p>
            <a:r>
              <a:rPr lang="nl-NL" b="1" dirty="0"/>
              <a:t>Toolbox</a:t>
            </a:r>
            <a:br>
              <a:rPr lang="nl-NL" b="1" dirty="0"/>
            </a:br>
            <a:r>
              <a:rPr lang="nl-NL" dirty="0"/>
              <a:t>Snij-incidenten </a:t>
            </a:r>
            <a:br>
              <a:rPr lang="nl-NL" dirty="0"/>
            </a:br>
            <a:r>
              <a:rPr lang="nl-NL" sz="2800" b="0" dirty="0"/>
              <a:t>Juni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800" dirty="0">
                <a:ea typeface="+mn-lt"/>
                <a:cs typeface="+mn-lt"/>
              </a:rPr>
              <a:t>Het beschermen van je handen en vingers is belangrijk voor de kwaliteit van je leven en werk. </a:t>
            </a:r>
            <a:br>
              <a:rPr lang="nl-NL" sz="1800" dirty="0">
                <a:ea typeface="+mn-lt"/>
                <a:cs typeface="+mn-lt"/>
              </a:rPr>
            </a:br>
            <a:r>
              <a:rPr lang="nl-NL" sz="1800" dirty="0">
                <a:ea typeface="+mn-lt"/>
                <a:cs typeface="+mn-lt"/>
              </a:rPr>
              <a:t>In de bouw komen snij-incidenten vaker voor dan je zou denken. </a:t>
            </a:r>
          </a:p>
          <a:p>
            <a:pPr marL="0" indent="0">
              <a:buNone/>
            </a:pPr>
            <a:r>
              <a:rPr lang="nl-NL" sz="1800" dirty="0">
                <a:ea typeface="+mn-lt"/>
                <a:cs typeface="+mn-lt"/>
              </a:rPr>
              <a:t>Snijden staat in 2020 op nummer één (23%) in de meldingen binnen VolkerWessels. Liefst 16% van het ziekteverzuim wordt veroorzaakt door snijden. Dat zijn cijfers die er niet om liegen.</a:t>
            </a:r>
            <a:r>
              <a:rPr lang="nl-NL" sz="1800" dirty="0">
                <a:latin typeface="Arial"/>
                <a:ea typeface="+mn-lt"/>
                <a:cs typeface="Arial"/>
              </a:rPr>
              <a:t> </a:t>
            </a:r>
            <a:br>
              <a:rPr lang="nl-NL" sz="1800" dirty="0">
                <a:latin typeface="Arial"/>
                <a:ea typeface="+mn-lt"/>
                <a:cs typeface="Arial"/>
              </a:rPr>
            </a:br>
            <a:r>
              <a:rPr lang="nl-NL" sz="1800" dirty="0">
                <a:latin typeface="Arial"/>
                <a:ea typeface="+mn-lt"/>
                <a:cs typeface="Arial"/>
              </a:rPr>
              <a:t>Genoeg reden </a:t>
            </a:r>
            <a:r>
              <a:rPr lang="nl-NL" sz="1800" dirty="0">
                <a:latin typeface="Arial"/>
                <a:ea typeface="Calibri" panose="020F0502020204030204" pitchFamily="34" charset="0"/>
                <a:cs typeface="Arial"/>
              </a:rPr>
              <a:t>om extra aandacht te besteden aan snij-incidenten.  </a:t>
            </a:r>
            <a:endParaRPr lang="nl-NL" dirty="0"/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Met deze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toolbox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willen we je nog eens wijze op de “do’s en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don’ts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” rondom het thema snijden.</a:t>
            </a: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De animatie ‘snij-incidenten’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Samen in gesprek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Snij-incidenten</a:t>
            </a:r>
          </a:p>
        </p:txBody>
      </p:sp>
      <p:pic>
        <p:nvPicPr>
          <p:cNvPr id="9" name="Onlinemedia 8" title="Animatie snijden">
            <a:hlinkClick r:id="" action="ppaction://media"/>
            <a:extLst>
              <a:ext uri="{FF2B5EF4-FFF2-40B4-BE49-F238E27FC236}">
                <a16:creationId xmlns:a16="http://schemas.microsoft.com/office/drawing/2014/main" id="{21227040-359A-4AAE-9A86-75263A4D207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60983" y="1405737"/>
            <a:ext cx="7470033" cy="422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Samen in gesprek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Zijn kleinere snij/pleister-incidenten te voorkomen? </a:t>
            </a:r>
          </a:p>
          <a:p>
            <a:pPr marL="514350" indent="-514350">
              <a:buFont typeface="+mj-lt"/>
              <a:buAutoNum type="arabicPeriod"/>
            </a:pPr>
            <a:endParaRPr lang="nl-NL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Welke maatregelen tref jij om veilig te snijden?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Heb jij (of ken je collega’s) die te maken hebben gehad met een snij-incident? Waardoor kwam dit?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Bedankt voor je aandacht!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206</TotalTime>
  <Words>198</Words>
  <Application>Microsoft Office PowerPoint</Application>
  <PresentationFormat>Breedbeeld</PresentationFormat>
  <Paragraphs>44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Toolbox Snij-incidenten  Juni 2021</vt:lpstr>
      <vt:lpstr>Aanleiding</vt:lpstr>
      <vt:lpstr>Onderwerpen</vt:lpstr>
      <vt:lpstr>Snij-incidenten</vt:lpstr>
      <vt:lpstr>Samen in gesprek</vt:lpstr>
      <vt:lpstr>Bedankt voor je aandacht!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35</cp:revision>
  <dcterms:created xsi:type="dcterms:W3CDTF">2021-02-11T14:15:30Z</dcterms:created>
  <dcterms:modified xsi:type="dcterms:W3CDTF">2021-06-28T12:14:34Z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