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BF8AD5-BE3E-482E-A267-290BC778F73F}" v="1" dt="2021-06-28T12:16:09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-21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09BF8AD5-BE3E-482E-A267-290BC778F73F}"/>
    <pc:docChg chg="custSel modSld">
      <pc:chgData name="Roordink, Bas" userId="e6b80f22-b7ea-4a1b-9826-4cad8536796c" providerId="ADAL" clId="{09BF8AD5-BE3E-482E-A267-290BC778F73F}" dt="2021-06-28T12:16:22.079" v="7"/>
      <pc:docMkLst>
        <pc:docMk/>
      </pc:docMkLst>
      <pc:sldChg chg="addSp delSp modSp mod modAnim modNotesTx">
        <pc:chgData name="Roordink, Bas" userId="e6b80f22-b7ea-4a1b-9826-4cad8536796c" providerId="ADAL" clId="{09BF8AD5-BE3E-482E-A267-290BC778F73F}" dt="2021-06-28T12:16:22.079" v="7"/>
        <pc:sldMkLst>
          <pc:docMk/>
          <pc:sldMk cId="1885442784" sldId="263"/>
        </pc:sldMkLst>
        <pc:spChg chg="del">
          <ac:chgData name="Roordink, Bas" userId="e6b80f22-b7ea-4a1b-9826-4cad8536796c" providerId="ADAL" clId="{09BF8AD5-BE3E-482E-A267-290BC778F73F}" dt="2021-06-28T12:15:56.002" v="0" actId="478"/>
          <ac:spMkLst>
            <pc:docMk/>
            <pc:sldMk cId="1885442784" sldId="263"/>
            <ac:spMk id="3" creationId="{62546026-BE3B-4790-8ECF-5AEAE54E7907}"/>
          </ac:spMkLst>
        </pc:spChg>
        <pc:spChg chg="del">
          <ac:chgData name="Roordink, Bas" userId="e6b80f22-b7ea-4a1b-9826-4cad8536796c" providerId="ADAL" clId="{09BF8AD5-BE3E-482E-A267-290BC778F73F}" dt="2021-06-28T12:15:57.494" v="1" actId="478"/>
          <ac:spMkLst>
            <pc:docMk/>
            <pc:sldMk cId="1885442784" sldId="263"/>
            <ac:spMk id="7" creationId="{6A0AC59E-1712-4F99-B2B0-885B8DC8F482}"/>
          </ac:spMkLst>
        </pc:spChg>
        <pc:picChg chg="add mod">
          <ac:chgData name="Roordink, Bas" userId="e6b80f22-b7ea-4a1b-9826-4cad8536796c" providerId="ADAL" clId="{09BF8AD5-BE3E-482E-A267-290BC778F73F}" dt="2021-06-28T12:16:20.527" v="6" actId="1076"/>
          <ac:picMkLst>
            <pc:docMk/>
            <pc:sldMk cId="1885442784" sldId="263"/>
            <ac:picMk id="2" creationId="{32CF18C2-8E07-4C5D-B387-A6BDE65B056A}"/>
          </ac:picMkLst>
        </pc:picChg>
      </pc:sldChg>
    </pc:docChg>
  </pc:docChgLst>
  <pc:docChgLst>
    <pc:chgData name="Links, Ronald" userId="a214375d-509e-426f-9881-a99cf1b8df71" providerId="ADAL" clId="{0BB98625-2032-42F2-9FCE-17D168C71CBA}"/>
    <pc:docChg chg="undo custSel modSld">
      <pc:chgData name="Links, Ronald" userId="a214375d-509e-426f-9881-a99cf1b8df71" providerId="ADAL" clId="{0BB98625-2032-42F2-9FCE-17D168C71CBA}" dt="2021-06-23T09:26:36.415" v="56"/>
      <pc:docMkLst>
        <pc:docMk/>
      </pc:docMkLst>
      <pc:sldChg chg="modSp mod">
        <pc:chgData name="Links, Ronald" userId="a214375d-509e-426f-9881-a99cf1b8df71" providerId="ADAL" clId="{0BB98625-2032-42F2-9FCE-17D168C71CBA}" dt="2021-06-23T09:23:12.891" v="2"/>
        <pc:sldMkLst>
          <pc:docMk/>
          <pc:sldMk cId="192953906" sldId="257"/>
        </pc:sldMkLst>
        <pc:spChg chg="mod">
          <ac:chgData name="Links, Ronald" userId="a214375d-509e-426f-9881-a99cf1b8df71" providerId="ADAL" clId="{0BB98625-2032-42F2-9FCE-17D168C71CBA}" dt="2021-06-23T09:23:12.891" v="2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0BB98625-2032-42F2-9FCE-17D168C71CBA}" dt="2021-06-23T09:26:36.415" v="56"/>
        <pc:sldMkLst>
          <pc:docMk/>
          <pc:sldMk cId="3753470074" sldId="260"/>
        </pc:sldMkLst>
        <pc:spChg chg="mod">
          <ac:chgData name="Links, Ronald" userId="a214375d-509e-426f-9881-a99cf1b8df71" providerId="ADAL" clId="{0BB98625-2032-42F2-9FCE-17D168C71CBA}" dt="2021-06-23T09:24:22.005" v="5"/>
          <ac:spMkLst>
            <pc:docMk/>
            <pc:sldMk cId="3753470074" sldId="260"/>
            <ac:spMk id="2" creationId="{A62358EB-E399-4443-BA65-484622651E66}"/>
          </ac:spMkLst>
        </pc:spChg>
        <pc:spChg chg="mod">
          <ac:chgData name="Links, Ronald" userId="a214375d-509e-426f-9881-a99cf1b8df71" providerId="ADAL" clId="{0BB98625-2032-42F2-9FCE-17D168C71CBA}" dt="2021-06-23T09:24:54.517" v="18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0BB98625-2032-42F2-9FCE-17D168C71CBA}" dt="2021-06-23T09:26:36.415" v="56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0BB98625-2032-42F2-9FCE-17D168C71CBA}" dt="2021-06-23T09:26:26.389" v="52"/>
        <pc:sldMkLst>
          <pc:docMk/>
          <pc:sldMk cId="634627726" sldId="261"/>
        </pc:sldMkLst>
        <pc:spChg chg="mod">
          <ac:chgData name="Links, Ronald" userId="a214375d-509e-426f-9881-a99cf1b8df71" providerId="ADAL" clId="{0BB98625-2032-42F2-9FCE-17D168C71CBA}" dt="2021-06-23T09:26:17.543" v="50"/>
          <ac:spMkLst>
            <pc:docMk/>
            <pc:sldMk cId="634627726" sldId="261"/>
            <ac:spMk id="2" creationId="{9FB667F7-1C6D-824E-BFED-BB824306E2E6}"/>
          </ac:spMkLst>
        </pc:spChg>
        <pc:spChg chg="mod">
          <ac:chgData name="Links, Ronald" userId="a214375d-509e-426f-9881-a99cf1b8df71" providerId="ADAL" clId="{0BB98625-2032-42F2-9FCE-17D168C71CBA}" dt="2021-06-23T09:26:26.389" v="52"/>
          <ac:spMkLst>
            <pc:docMk/>
            <pc:sldMk cId="634627726" sldId="261"/>
            <ac:spMk id="4" creationId="{370EDB71-C56E-2D4C-97D8-90041AF473F8}"/>
          </ac:spMkLst>
        </pc:spChg>
      </pc:sldChg>
      <pc:sldChg chg="modSp mod">
        <pc:chgData name="Links, Ronald" userId="a214375d-509e-426f-9881-a99cf1b8df71" providerId="ADAL" clId="{0BB98625-2032-42F2-9FCE-17D168C71CBA}" dt="2021-06-23T09:26:32.447" v="54"/>
        <pc:sldMkLst>
          <pc:docMk/>
          <pc:sldMk cId="1885442784" sldId="263"/>
        </pc:sldMkLst>
        <pc:spChg chg="mod">
          <ac:chgData name="Links, Ronald" userId="a214375d-509e-426f-9881-a99cf1b8df71" providerId="ADAL" clId="{0BB98625-2032-42F2-9FCE-17D168C71CBA}" dt="2021-06-23T09:26:32.447" v="5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0BB98625-2032-42F2-9FCE-17D168C71CBA}" dt="2021-06-23T09:25:42.228" v="26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0BB98625-2032-42F2-9FCE-17D168C71CBA}" dt="2021-06-23T09:26:34.441" v="55"/>
        <pc:sldMkLst>
          <pc:docMk/>
          <pc:sldMk cId="28953270" sldId="266"/>
        </pc:sldMkLst>
        <pc:spChg chg="mod">
          <ac:chgData name="Links, Ronald" userId="a214375d-509e-426f-9881-a99cf1b8df71" providerId="ADAL" clId="{0BB98625-2032-42F2-9FCE-17D168C71CBA}" dt="2021-06-23T09:25:00.440" v="24" actId="20577"/>
          <ac:spMkLst>
            <pc:docMk/>
            <pc:sldMk cId="28953270" sldId="266"/>
            <ac:spMk id="2" creationId="{A62358EB-E399-4443-BA65-484622651E66}"/>
          </ac:spMkLst>
        </pc:spChg>
        <pc:spChg chg="mod">
          <ac:chgData name="Links, Ronald" userId="a214375d-509e-426f-9881-a99cf1b8df71" providerId="ADAL" clId="{0BB98625-2032-42F2-9FCE-17D168C71CBA}" dt="2021-06-23T09:25:31.457" v="25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0BB98625-2032-42F2-9FCE-17D168C71CBA}" dt="2021-06-23T09:26:34.441" v="55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0BB98625-2032-42F2-9FCE-17D168C71CBA}" dt="2021-06-23T09:26:30.479" v="53"/>
        <pc:sldMkLst>
          <pc:docMk/>
          <pc:sldMk cId="1587596849" sldId="267"/>
        </pc:sldMkLst>
        <pc:spChg chg="mod">
          <ac:chgData name="Links, Ronald" userId="a214375d-509e-426f-9881-a99cf1b8df71" providerId="ADAL" clId="{0BB98625-2032-42F2-9FCE-17D168C71CBA}" dt="2021-06-23T09:26:04.236" v="4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0BB98625-2032-42F2-9FCE-17D168C71CBA}" dt="2021-06-23T09:26:30.479" v="53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0BB98625-2032-42F2-9FCE-17D168C71CBA}" dt="2021-06-23T09:25:50.335" v="37" actId="20577"/>
          <ac:spMkLst>
            <pc:docMk/>
            <pc:sldMk cId="1587596849" sldId="267"/>
            <ac:spMk id="6" creationId="{0D114B56-608F-456E-AD2D-C48853B0DFF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5NTq35y2uxc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https://youtu.be/5NTq35y2uxc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https://youtu.be/y0UD-hAbVok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5NTq35y2uxc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/>
          </a:bodyPr>
          <a:lstStyle/>
          <a:p>
            <a:r>
              <a:rPr lang="nl-NL" dirty="0" err="1"/>
              <a:t>Toolbox</a:t>
            </a:r>
            <a:r>
              <a:rPr lang="nl-NL" dirty="0"/>
              <a:t> </a:t>
            </a:r>
            <a:r>
              <a:rPr lang="nl-NL" dirty="0" err="1"/>
              <a:t>für</a:t>
            </a:r>
            <a:r>
              <a:rPr lang="nl-NL" dirty="0"/>
              <a:t> </a:t>
            </a:r>
            <a:r>
              <a:rPr lang="nl-NL" dirty="0" err="1"/>
              <a:t>Schneidvorfälle</a:t>
            </a:r>
            <a:br>
              <a:rPr lang="nl-NL" dirty="0"/>
            </a:br>
            <a:r>
              <a:rPr lang="nl-NL" sz="2800" b="0" dirty="0"/>
              <a:t>Juni 2021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Hintergrund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DE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Der Schutz Ihrer Hände und Finger ist wichtig für die Lebens- und Arbeitsqualität. Schnittverletzungen sind in der Baubranche häufiger, als Sie vielleicht denken. 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Schnittverletzungen stehen bei </a:t>
            </a:r>
            <a:r>
              <a:rPr lang="de-DE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VolkerWessels</a:t>
            </a:r>
            <a:r>
              <a:rPr lang="de-DE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im Jahr 2020 an erster Stelle (23 %) der Meldungen. Nicht weniger als 16 % der Krankheitsausfälle werden durch Schnitte verursacht. Das sind schockierende Statistiken. Grund genug, den Schneidvorfällen besondere Aufmerksamkeit zu schenken.  </a:t>
            </a:r>
          </a:p>
          <a:p>
            <a:pPr marL="0" indent="0">
              <a:buNone/>
            </a:pPr>
            <a:r>
              <a:rPr lang="de-DE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Mit dieser Toolbox möchten wir Sie an die „</a:t>
            </a:r>
            <a:r>
              <a:rPr lang="de-DE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Do's</a:t>
            </a:r>
            <a:r>
              <a:rPr lang="de-DE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and Don'ts“ in Bezug auf das Thema Schneiden erinnern.</a:t>
            </a: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Toolbox</a:t>
            </a:r>
            <a:r>
              <a:rPr lang="nl-NL" dirty="0"/>
              <a:t> </a:t>
            </a:r>
            <a:r>
              <a:rPr lang="nl-NL" dirty="0" err="1"/>
              <a:t>für</a:t>
            </a:r>
            <a:r>
              <a:rPr lang="nl-NL" dirty="0"/>
              <a:t> </a:t>
            </a:r>
            <a:r>
              <a:rPr lang="nl-NL" dirty="0" err="1"/>
              <a:t>Schneidvorfälle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Themen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latin typeface="Calibri" panose="020F0502020204030204" pitchFamily="34" charset="0"/>
              </a:rPr>
              <a:t>Die Animation „Schnittverletzungen“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latin typeface="Calibri" panose="020F0502020204030204" pitchFamily="34" charset="0"/>
              </a:rPr>
              <a:t>Im Dialog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Toolbox</a:t>
            </a:r>
            <a:r>
              <a:rPr lang="nl-NL" dirty="0"/>
              <a:t> </a:t>
            </a:r>
            <a:r>
              <a:rPr lang="nl-NL" dirty="0" err="1"/>
              <a:t>für</a:t>
            </a:r>
            <a:r>
              <a:rPr lang="nl-NL" dirty="0"/>
              <a:t> </a:t>
            </a:r>
            <a:r>
              <a:rPr lang="nl-NL" dirty="0" err="1"/>
              <a:t>Schneidvorfälle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Toolbox</a:t>
            </a:r>
            <a:r>
              <a:rPr lang="nl-NL" dirty="0"/>
              <a:t> </a:t>
            </a:r>
            <a:r>
              <a:rPr lang="nl-NL" dirty="0" err="1"/>
              <a:t>für</a:t>
            </a:r>
            <a:r>
              <a:rPr lang="nl-NL" dirty="0"/>
              <a:t> </a:t>
            </a:r>
            <a:r>
              <a:rPr lang="nl-NL" dirty="0" err="1"/>
              <a:t>Schneidvorfälle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Schneideunfälle</a:t>
            </a:r>
            <a:endParaRPr lang="nl-NL" dirty="0"/>
          </a:p>
        </p:txBody>
      </p:sp>
      <p:pic>
        <p:nvPicPr>
          <p:cNvPr id="2" name="Onlinemedia 1" title="Animatie snijden DE">
            <a:hlinkClick r:id="" action="ppaction://media"/>
            <a:extLst>
              <a:ext uri="{FF2B5EF4-FFF2-40B4-BE49-F238E27FC236}">
                <a16:creationId xmlns:a16="http://schemas.microsoft.com/office/drawing/2014/main" id="{32CF18C2-8E07-4C5D-B387-A6BDE65B056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14694" y="1405737"/>
            <a:ext cx="5962612" cy="447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Toolbox</a:t>
            </a:r>
            <a:r>
              <a:rPr lang="nl-NL" dirty="0"/>
              <a:t> </a:t>
            </a:r>
            <a:r>
              <a:rPr lang="nl-NL" dirty="0" err="1"/>
              <a:t>für</a:t>
            </a:r>
            <a:r>
              <a:rPr lang="nl-NL" dirty="0"/>
              <a:t> </a:t>
            </a:r>
            <a:r>
              <a:rPr lang="nl-NL" dirty="0" err="1"/>
              <a:t>Schneidvorfälle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Im</a:t>
            </a:r>
            <a:r>
              <a:rPr lang="nl-NL" dirty="0"/>
              <a:t> </a:t>
            </a:r>
            <a:r>
              <a:rPr lang="nl-NL" dirty="0" err="1"/>
              <a:t>Dialog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Sind kleinere Schneid-/Pflasterzwischenfälle vermeidbar?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Welche Maßnahmen ergreifen Sie, um sicher zu schneiden?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Haben Sie (oder Ihre Kollegen) Schneideunfälle erlebt? Was war die Ursache?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Vielen Dank für Ihre Aufmerksamkeit!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Toolbox</a:t>
            </a:r>
            <a:r>
              <a:rPr lang="nl-NL" dirty="0"/>
              <a:t> </a:t>
            </a:r>
            <a:r>
              <a:rPr lang="nl-NL" dirty="0" err="1"/>
              <a:t>für</a:t>
            </a:r>
            <a:r>
              <a:rPr lang="nl-NL" dirty="0"/>
              <a:t> </a:t>
            </a:r>
            <a:r>
              <a:rPr lang="nl-NL" dirty="0" err="1"/>
              <a:t>Schneidvorfälle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80547ce2-a977-4319-b44a-40ea7c5ebcbb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208</TotalTime>
  <Words>187</Words>
  <Application>Microsoft Office PowerPoint</Application>
  <PresentationFormat>Breedbeeld</PresentationFormat>
  <Paragraphs>43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Toolbox für Schneidvorfälle Juni 2021</vt:lpstr>
      <vt:lpstr>Hintergrund</vt:lpstr>
      <vt:lpstr>Themen</vt:lpstr>
      <vt:lpstr>Schneideunfälle</vt:lpstr>
      <vt:lpstr>Im Dialog</vt:lpstr>
      <vt:lpstr>Vielen Dank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36</cp:revision>
  <dcterms:created xsi:type="dcterms:W3CDTF">2021-02-11T14:15:30Z</dcterms:created>
  <dcterms:modified xsi:type="dcterms:W3CDTF">2021-06-28T12:16:23Z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