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BEDE42-F5E4-479F-BB7B-EFBE24034447}" v="1" dt="2021-06-28T12:15:06.8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-21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CF5EAA2B-546F-43D1-96B4-A6F0D1871728}"/>
    <pc:docChg chg="undo custSel modSld">
      <pc:chgData name="Links, Ronald" userId="a214375d-509e-426f-9881-a99cf1b8df71" providerId="ADAL" clId="{CF5EAA2B-546F-43D1-96B4-A6F0D1871728}" dt="2021-06-23T09:18:50.827" v="99"/>
      <pc:docMkLst>
        <pc:docMk/>
      </pc:docMkLst>
      <pc:sldChg chg="modSp mod">
        <pc:chgData name="Links, Ronald" userId="a214375d-509e-426f-9881-a99cf1b8df71" providerId="ADAL" clId="{CF5EAA2B-546F-43D1-96B4-A6F0D1871728}" dt="2021-06-23T09:16:07.522" v="5" actId="20577"/>
        <pc:sldMkLst>
          <pc:docMk/>
          <pc:sldMk cId="192953906" sldId="257"/>
        </pc:sldMkLst>
        <pc:spChg chg="mod">
          <ac:chgData name="Links, Ronald" userId="a214375d-509e-426f-9881-a99cf1b8df71" providerId="ADAL" clId="{CF5EAA2B-546F-43D1-96B4-A6F0D1871728}" dt="2021-06-23T09:16:07.522" v="5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CF5EAA2B-546F-43D1-96B4-A6F0D1871728}" dt="2021-06-23T09:18:50.827" v="99"/>
        <pc:sldMkLst>
          <pc:docMk/>
          <pc:sldMk cId="3753470074" sldId="260"/>
        </pc:sldMkLst>
        <pc:spChg chg="mod">
          <ac:chgData name="Links, Ronald" userId="a214375d-509e-426f-9881-a99cf1b8df71" providerId="ADAL" clId="{CF5EAA2B-546F-43D1-96B4-A6F0D1871728}" dt="2021-06-23T09:16:19.764" v="19" actId="20577"/>
          <ac:spMkLst>
            <pc:docMk/>
            <pc:sldMk cId="3753470074" sldId="260"/>
            <ac:spMk id="2" creationId="{A62358EB-E399-4443-BA65-484622651E66}"/>
          </ac:spMkLst>
        </pc:spChg>
        <pc:spChg chg="mod">
          <ac:chgData name="Links, Ronald" userId="a214375d-509e-426f-9881-a99cf1b8df71" providerId="ADAL" clId="{CF5EAA2B-546F-43D1-96B4-A6F0D1871728}" dt="2021-06-23T09:17:03.422" v="30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CF5EAA2B-546F-43D1-96B4-A6F0D1871728}" dt="2021-06-23T09:18:50.827" v="99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CF5EAA2B-546F-43D1-96B4-A6F0D1871728}" dt="2021-06-23T09:18:38.692" v="95"/>
        <pc:sldMkLst>
          <pc:docMk/>
          <pc:sldMk cId="634627726" sldId="261"/>
        </pc:sldMkLst>
        <pc:spChg chg="mod">
          <ac:chgData name="Links, Ronald" userId="a214375d-509e-426f-9881-a99cf1b8df71" providerId="ADAL" clId="{CF5EAA2B-546F-43D1-96B4-A6F0D1871728}" dt="2021-06-23T09:18:25.031" v="91"/>
          <ac:spMkLst>
            <pc:docMk/>
            <pc:sldMk cId="634627726" sldId="261"/>
            <ac:spMk id="2" creationId="{9FB667F7-1C6D-824E-BFED-BB824306E2E6}"/>
          </ac:spMkLst>
        </pc:spChg>
        <pc:spChg chg="mod">
          <ac:chgData name="Links, Ronald" userId="a214375d-509e-426f-9881-a99cf1b8df71" providerId="ADAL" clId="{CF5EAA2B-546F-43D1-96B4-A6F0D1871728}" dt="2021-06-23T09:18:38.692" v="95"/>
          <ac:spMkLst>
            <pc:docMk/>
            <pc:sldMk cId="634627726" sldId="261"/>
            <ac:spMk id="4" creationId="{370EDB71-C56E-2D4C-97D8-90041AF473F8}"/>
          </ac:spMkLst>
        </pc:spChg>
      </pc:sldChg>
      <pc:sldChg chg="modSp mod">
        <pc:chgData name="Links, Ronald" userId="a214375d-509e-426f-9881-a99cf1b8df71" providerId="ADAL" clId="{CF5EAA2B-546F-43D1-96B4-A6F0D1871728}" dt="2021-06-23T09:18:45.470" v="97"/>
        <pc:sldMkLst>
          <pc:docMk/>
          <pc:sldMk cId="1885442784" sldId="263"/>
        </pc:sldMkLst>
        <pc:spChg chg="mod">
          <ac:chgData name="Links, Ronald" userId="a214375d-509e-426f-9881-a99cf1b8df71" providerId="ADAL" clId="{CF5EAA2B-546F-43D1-96B4-A6F0D1871728}" dt="2021-06-23T09:18:45.470" v="9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CF5EAA2B-546F-43D1-96B4-A6F0D1871728}" dt="2021-06-23T09:17:39.747" v="68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Links, Ronald" userId="a214375d-509e-426f-9881-a99cf1b8df71" providerId="ADAL" clId="{CF5EAA2B-546F-43D1-96B4-A6F0D1871728}" dt="2021-06-23T09:18:47.914" v="98"/>
        <pc:sldMkLst>
          <pc:docMk/>
          <pc:sldMk cId="28953270" sldId="266"/>
        </pc:sldMkLst>
        <pc:spChg chg="mod">
          <ac:chgData name="Links, Ronald" userId="a214375d-509e-426f-9881-a99cf1b8df71" providerId="ADAL" clId="{CF5EAA2B-546F-43D1-96B4-A6F0D1871728}" dt="2021-06-23T09:17:10.004" v="36" actId="20577"/>
          <ac:spMkLst>
            <pc:docMk/>
            <pc:sldMk cId="28953270" sldId="266"/>
            <ac:spMk id="2" creationId="{A62358EB-E399-4443-BA65-484622651E66}"/>
          </ac:spMkLst>
        </pc:spChg>
        <pc:spChg chg="mod">
          <ac:chgData name="Links, Ronald" userId="a214375d-509e-426f-9881-a99cf1b8df71" providerId="ADAL" clId="{CF5EAA2B-546F-43D1-96B4-A6F0D1871728}" dt="2021-06-23T09:17:30.499" v="51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CF5EAA2B-546F-43D1-96B4-A6F0D1871728}" dt="2021-06-23T09:18:47.914" v="98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CF5EAA2B-546F-43D1-96B4-A6F0D1871728}" dt="2021-06-23T09:18:43.060" v="96"/>
        <pc:sldMkLst>
          <pc:docMk/>
          <pc:sldMk cId="1587596849" sldId="267"/>
        </pc:sldMkLst>
        <pc:spChg chg="mod">
          <ac:chgData name="Links, Ronald" userId="a214375d-509e-426f-9881-a99cf1b8df71" providerId="ADAL" clId="{CF5EAA2B-546F-43D1-96B4-A6F0D1871728}" dt="2021-06-23T09:18:09.089" v="90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CF5EAA2B-546F-43D1-96B4-A6F0D1871728}" dt="2021-06-23T09:18:43.060" v="96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Links, Ronald" userId="a214375d-509e-426f-9881-a99cf1b8df71" providerId="ADAL" clId="{CF5EAA2B-546F-43D1-96B4-A6F0D1871728}" dt="2021-06-23T09:17:47.174" v="79" actId="20577"/>
          <ac:spMkLst>
            <pc:docMk/>
            <pc:sldMk cId="1587596849" sldId="267"/>
            <ac:spMk id="6" creationId="{0D114B56-608F-456E-AD2D-C48853B0DFF0}"/>
          </ac:spMkLst>
        </pc:spChg>
      </pc:sldChg>
    </pc:docChg>
  </pc:docChgLst>
  <pc:docChgLst>
    <pc:chgData name="Roordink, Bas" userId="e6b80f22-b7ea-4a1b-9826-4cad8536796c" providerId="ADAL" clId="{43BEDE42-F5E4-479F-BB7B-EFBE24034447}"/>
    <pc:docChg chg="custSel modSld">
      <pc:chgData name="Roordink, Bas" userId="e6b80f22-b7ea-4a1b-9826-4cad8536796c" providerId="ADAL" clId="{43BEDE42-F5E4-479F-BB7B-EFBE24034447}" dt="2021-06-28T12:15:21.363" v="9"/>
      <pc:docMkLst>
        <pc:docMk/>
      </pc:docMkLst>
      <pc:sldChg chg="addSp delSp modSp mod modAnim modNotesTx">
        <pc:chgData name="Roordink, Bas" userId="e6b80f22-b7ea-4a1b-9826-4cad8536796c" providerId="ADAL" clId="{43BEDE42-F5E4-479F-BB7B-EFBE24034447}" dt="2021-06-28T12:15:21.363" v="9"/>
        <pc:sldMkLst>
          <pc:docMk/>
          <pc:sldMk cId="1885442784" sldId="263"/>
        </pc:sldMkLst>
        <pc:spChg chg="del">
          <ac:chgData name="Roordink, Bas" userId="e6b80f22-b7ea-4a1b-9826-4cad8536796c" providerId="ADAL" clId="{43BEDE42-F5E4-479F-BB7B-EFBE24034447}" dt="2021-06-28T12:14:54.068" v="0" actId="478"/>
          <ac:spMkLst>
            <pc:docMk/>
            <pc:sldMk cId="1885442784" sldId="263"/>
            <ac:spMk id="3" creationId="{62546026-BE3B-4790-8ECF-5AEAE54E7907}"/>
          </ac:spMkLst>
        </pc:spChg>
        <pc:spChg chg="del">
          <ac:chgData name="Roordink, Bas" userId="e6b80f22-b7ea-4a1b-9826-4cad8536796c" providerId="ADAL" clId="{43BEDE42-F5E4-479F-BB7B-EFBE24034447}" dt="2021-06-28T12:14:55.259" v="1" actId="478"/>
          <ac:spMkLst>
            <pc:docMk/>
            <pc:sldMk cId="1885442784" sldId="263"/>
            <ac:spMk id="7" creationId="{6A0AC59E-1712-4F99-B2B0-885B8DC8F482}"/>
          </ac:spMkLst>
        </pc:spChg>
        <pc:spChg chg="add del">
          <ac:chgData name="Roordink, Bas" userId="e6b80f22-b7ea-4a1b-9826-4cad8536796c" providerId="ADAL" clId="{43BEDE42-F5E4-479F-BB7B-EFBE24034447}" dt="2021-06-28T12:15:19.937" v="8" actId="478"/>
          <ac:spMkLst>
            <pc:docMk/>
            <pc:sldMk cId="1885442784" sldId="263"/>
            <ac:spMk id="9" creationId="{E7234EC7-5CC2-448E-92C5-B6F464CE720C}"/>
          </ac:spMkLst>
        </pc:spChg>
        <pc:picChg chg="add mod">
          <ac:chgData name="Roordink, Bas" userId="e6b80f22-b7ea-4a1b-9826-4cad8536796c" providerId="ADAL" clId="{43BEDE42-F5E4-479F-BB7B-EFBE24034447}" dt="2021-06-28T12:15:14.860" v="6" actId="1076"/>
          <ac:picMkLst>
            <pc:docMk/>
            <pc:sldMk cId="1885442784" sldId="263"/>
            <ac:picMk id="2" creationId="{11E27054-C21E-4526-A5E2-A2606823527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afcd0rIEWI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https://youtu.be/eafcd0rIEWI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https://youtu.be/y0UD-hAbVok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eafcd0rIEWI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/>
          </a:bodyPr>
          <a:lstStyle/>
          <a:p>
            <a:r>
              <a:rPr lang="nl-NL" dirty="0" err="1"/>
              <a:t>Cutting</a:t>
            </a:r>
            <a:r>
              <a:rPr lang="nl-NL" dirty="0"/>
              <a:t> </a:t>
            </a:r>
            <a:r>
              <a:rPr lang="nl-NL" dirty="0" err="1"/>
              <a:t>incidents</a:t>
            </a:r>
            <a:r>
              <a:rPr lang="nl-NL" dirty="0"/>
              <a:t> </a:t>
            </a:r>
            <a:r>
              <a:rPr lang="nl-NL" dirty="0" err="1"/>
              <a:t>toolbox</a:t>
            </a:r>
            <a:br>
              <a:rPr lang="nl-NL" dirty="0"/>
            </a:br>
            <a:r>
              <a:rPr lang="nl-NL" sz="2800" b="0" dirty="0" err="1"/>
              <a:t>June</a:t>
            </a:r>
            <a:r>
              <a:rPr lang="nl-NL" sz="2800" b="0" dirty="0"/>
              <a:t> 2021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Background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Protecting your hands and fingers is important for the quality of your life and work. Cutting incidents are more common in the construction industry than you might think.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Cutting is number one (23%) in reports at </a:t>
            </a:r>
            <a:r>
              <a:rPr lang="en-US" sz="1800" dirty="0" err="1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VolkerWessels</a:t>
            </a:r>
            <a:r>
              <a:rPr lang="en-US" sz="18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 in 2020. No less than 16% of sick leave is caused by cutting. These are shocking statistics. Enough reason to pay extra attention to cutting incidents. 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With this toolbox, we would like to remind you of the 'do's and don'ts' in relation to the topic of cutting.</a:t>
            </a: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Cutting</a:t>
            </a:r>
            <a:r>
              <a:rPr lang="nl-NL" dirty="0"/>
              <a:t> </a:t>
            </a:r>
            <a:r>
              <a:rPr lang="nl-NL" dirty="0" err="1"/>
              <a:t>incidents</a:t>
            </a:r>
            <a:r>
              <a:rPr lang="nl-NL" dirty="0"/>
              <a:t> </a:t>
            </a:r>
            <a:r>
              <a:rPr lang="nl-NL" dirty="0" err="1"/>
              <a:t>toolbox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Topics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 panose="020F0502020204030204" pitchFamily="34" charset="0"/>
              </a:rPr>
              <a:t>The '</a:t>
            </a:r>
            <a:r>
              <a:rPr lang="nl-NL" sz="1800" dirty="0" err="1">
                <a:latin typeface="Calibri" panose="020F0502020204030204" pitchFamily="34" charset="0"/>
              </a:rPr>
              <a:t>cutting</a:t>
            </a:r>
            <a:r>
              <a:rPr lang="nl-NL" sz="1800" dirty="0">
                <a:latin typeface="Calibri" panose="020F0502020204030204" pitchFamily="34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</a:rPr>
              <a:t>incidents</a:t>
            </a:r>
            <a:r>
              <a:rPr lang="nl-NL" sz="1800" dirty="0">
                <a:latin typeface="Calibri" panose="020F0502020204030204" pitchFamily="34" charset="0"/>
              </a:rPr>
              <a:t>' </a:t>
            </a:r>
            <a:r>
              <a:rPr lang="nl-NL" sz="1800" dirty="0" err="1">
                <a:latin typeface="Calibri" panose="020F0502020204030204" pitchFamily="34" charset="0"/>
              </a:rPr>
              <a:t>animation</a:t>
            </a:r>
            <a:endParaRPr lang="nl-NL" sz="18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 panose="020F0502020204030204" pitchFamily="34" charset="0"/>
              </a:rPr>
              <a:t>In </a:t>
            </a:r>
            <a:r>
              <a:rPr lang="nl-NL" sz="1800" dirty="0" err="1">
                <a:latin typeface="Calibri" panose="020F0502020204030204" pitchFamily="34" charset="0"/>
              </a:rPr>
              <a:t>dialogue</a:t>
            </a:r>
            <a:endParaRPr lang="nl-NL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Cutting</a:t>
            </a:r>
            <a:r>
              <a:rPr lang="nl-NL" dirty="0"/>
              <a:t> </a:t>
            </a:r>
            <a:r>
              <a:rPr lang="nl-NL" dirty="0" err="1"/>
              <a:t>incidents</a:t>
            </a:r>
            <a:r>
              <a:rPr lang="nl-NL" dirty="0"/>
              <a:t> </a:t>
            </a:r>
            <a:r>
              <a:rPr lang="nl-NL" dirty="0" err="1"/>
              <a:t>toolbox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Cutting</a:t>
            </a:r>
            <a:r>
              <a:rPr lang="nl-NL" dirty="0"/>
              <a:t> </a:t>
            </a:r>
            <a:r>
              <a:rPr lang="nl-NL" dirty="0" err="1"/>
              <a:t>incidents</a:t>
            </a:r>
            <a:r>
              <a:rPr lang="nl-NL" dirty="0"/>
              <a:t> </a:t>
            </a:r>
            <a:r>
              <a:rPr lang="nl-NL" dirty="0" err="1"/>
              <a:t>toolbox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Cutting</a:t>
            </a:r>
            <a:r>
              <a:rPr lang="nl-NL" dirty="0"/>
              <a:t> </a:t>
            </a:r>
            <a:r>
              <a:rPr lang="nl-NL" dirty="0" err="1"/>
              <a:t>incidents</a:t>
            </a:r>
            <a:endParaRPr lang="nl-NL" dirty="0"/>
          </a:p>
        </p:txBody>
      </p:sp>
      <p:pic>
        <p:nvPicPr>
          <p:cNvPr id="2" name="Onlinemedia 1" title="Animatie snijden EN">
            <a:hlinkClick r:id="" action="ppaction://media"/>
            <a:extLst>
              <a:ext uri="{FF2B5EF4-FFF2-40B4-BE49-F238E27FC236}">
                <a16:creationId xmlns:a16="http://schemas.microsoft.com/office/drawing/2014/main" id="{11E27054-C21E-4526-A5E2-A2606823527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768904" y="1297047"/>
            <a:ext cx="6654191" cy="499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Cutting</a:t>
            </a:r>
            <a:r>
              <a:rPr lang="nl-NL" dirty="0"/>
              <a:t> </a:t>
            </a:r>
            <a:r>
              <a:rPr lang="nl-NL" dirty="0" err="1"/>
              <a:t>incidents</a:t>
            </a:r>
            <a:r>
              <a:rPr lang="nl-NL" dirty="0"/>
              <a:t> </a:t>
            </a:r>
            <a:r>
              <a:rPr lang="nl-NL" dirty="0" err="1"/>
              <a:t>toolbox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/>
              <a:t>In </a:t>
            </a:r>
            <a:r>
              <a:rPr lang="nl-NL" dirty="0" err="1"/>
              <a:t>dialogue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Are smaller cutting/plaster incidents preventable?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measures do you take to cut safely?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Have you (or do you know colleagues who have) experienced cutting incidents? What was the cause?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your attention!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 sz="1800">
                <a:hlinkClick r:id="rId2"/>
              </a:rPr>
              <a:t>veiligheid@volkerwessels.com</a:t>
            </a:r>
            <a:endParaRPr lang="nl-NL" sz="1800"/>
          </a:p>
          <a:p>
            <a:pPr marL="0" indent="0">
              <a:buNone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Cutting</a:t>
            </a:r>
            <a:r>
              <a:rPr lang="nl-NL" dirty="0"/>
              <a:t> </a:t>
            </a:r>
            <a:r>
              <a:rPr lang="nl-NL" dirty="0" err="1"/>
              <a:t>incidents</a:t>
            </a:r>
            <a:r>
              <a:rPr lang="nl-NL" dirty="0"/>
              <a:t> </a:t>
            </a:r>
            <a:r>
              <a:rPr lang="nl-NL" dirty="0" err="1"/>
              <a:t>toolbox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3" ma:contentTypeDescription="Een nieuw document maken." ma:contentTypeScope="" ma:versionID="a1b57c885b454338d96d3fdc69ff569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8660757890225718ef8ff2da58549c9e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2FB658-3AFE-401A-B884-296CF0A7A8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B6B502-389B-4E8A-B84F-F4AB7D47291A}">
  <ds:schemaRefs>
    <ds:schemaRef ds:uri="80547ce2-a977-4319-b44a-40ea7c5ebcbb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24e35ab4-3cf1-46c9-8eaa-1b1e0ea8a84b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208</TotalTime>
  <Words>199</Words>
  <Application>Microsoft Office PowerPoint</Application>
  <PresentationFormat>Breedbeeld</PresentationFormat>
  <Paragraphs>41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Cutting incidents toolbox June 2021</vt:lpstr>
      <vt:lpstr>Background</vt:lpstr>
      <vt:lpstr>Topics</vt:lpstr>
      <vt:lpstr>Cutting incidents</vt:lpstr>
      <vt:lpstr>In dialogue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36</cp:revision>
  <dcterms:created xsi:type="dcterms:W3CDTF">2021-02-11T14:15:30Z</dcterms:created>
  <dcterms:modified xsi:type="dcterms:W3CDTF">2021-06-28T12:15:22Z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