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4697E9-2646-4154-88DF-E0DD263C971E}" v="3" dt="2021-06-28T12:17:13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-21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294697E9-2646-4154-88DF-E0DD263C971E}"/>
    <pc:docChg chg="custSel modSld">
      <pc:chgData name="Roordink, Bas" userId="e6b80f22-b7ea-4a1b-9826-4cad8536796c" providerId="ADAL" clId="{294697E9-2646-4154-88DF-E0DD263C971E}" dt="2021-06-28T12:17:25.980" v="10"/>
      <pc:docMkLst>
        <pc:docMk/>
      </pc:docMkLst>
      <pc:sldChg chg="addSp delSp modSp mod delAnim modAnim">
        <pc:chgData name="Roordink, Bas" userId="e6b80f22-b7ea-4a1b-9826-4cad8536796c" providerId="ADAL" clId="{294697E9-2646-4154-88DF-E0DD263C971E}" dt="2021-06-28T12:16:58.544" v="2" actId="21"/>
        <pc:sldMkLst>
          <pc:docMk/>
          <pc:sldMk cId="192953906" sldId="257"/>
        </pc:sldMkLst>
        <pc:picChg chg="add del mod">
          <ac:chgData name="Roordink, Bas" userId="e6b80f22-b7ea-4a1b-9826-4cad8536796c" providerId="ADAL" clId="{294697E9-2646-4154-88DF-E0DD263C971E}" dt="2021-06-28T12:16:58.544" v="2" actId="21"/>
          <ac:picMkLst>
            <pc:docMk/>
            <pc:sldMk cId="192953906" sldId="257"/>
            <ac:picMk id="3" creationId="{48236DF6-060A-4E6D-8FFB-7174D7095E75}"/>
          </ac:picMkLst>
        </pc:picChg>
      </pc:sldChg>
      <pc:sldChg chg="addSp delSp modSp mod delAnim modAnim modNotesTx">
        <pc:chgData name="Roordink, Bas" userId="e6b80f22-b7ea-4a1b-9826-4cad8536796c" providerId="ADAL" clId="{294697E9-2646-4154-88DF-E0DD263C971E}" dt="2021-06-28T12:17:25.980" v="10"/>
        <pc:sldMkLst>
          <pc:docMk/>
          <pc:sldMk cId="1885442784" sldId="263"/>
        </pc:sldMkLst>
        <pc:spChg chg="del">
          <ac:chgData name="Roordink, Bas" userId="e6b80f22-b7ea-4a1b-9826-4cad8536796c" providerId="ADAL" clId="{294697E9-2646-4154-88DF-E0DD263C971E}" dt="2021-06-28T12:17:01.743" v="3" actId="478"/>
          <ac:spMkLst>
            <pc:docMk/>
            <pc:sldMk cId="1885442784" sldId="263"/>
            <ac:spMk id="3" creationId="{62546026-BE3B-4790-8ECF-5AEAE54E7907}"/>
          </ac:spMkLst>
        </pc:spChg>
        <pc:spChg chg="del">
          <ac:chgData name="Roordink, Bas" userId="e6b80f22-b7ea-4a1b-9826-4cad8536796c" providerId="ADAL" clId="{294697E9-2646-4154-88DF-E0DD263C971E}" dt="2021-06-28T12:17:03.511" v="4" actId="478"/>
          <ac:spMkLst>
            <pc:docMk/>
            <pc:sldMk cId="1885442784" sldId="263"/>
            <ac:spMk id="7" creationId="{6A0AC59E-1712-4F99-B2B0-885B8DC8F482}"/>
          </ac:spMkLst>
        </pc:spChg>
        <pc:picChg chg="add mod">
          <ac:chgData name="Roordink, Bas" userId="e6b80f22-b7ea-4a1b-9826-4cad8536796c" providerId="ADAL" clId="{294697E9-2646-4154-88DF-E0DD263C971E}" dt="2021-06-28T12:17:11.864" v="7" actId="1076"/>
          <ac:picMkLst>
            <pc:docMk/>
            <pc:sldMk cId="1885442784" sldId="263"/>
            <ac:picMk id="8" creationId="{4F5B5531-F40B-40DB-BB40-DBC5D2A5725A}"/>
          </ac:picMkLst>
        </pc:picChg>
        <pc:picChg chg="add del mod">
          <ac:chgData name="Roordink, Bas" userId="e6b80f22-b7ea-4a1b-9826-4cad8536796c" providerId="ADAL" clId="{294697E9-2646-4154-88DF-E0DD263C971E}" dt="2021-06-28T12:17:18.299" v="9" actId="478"/>
          <ac:picMkLst>
            <pc:docMk/>
            <pc:sldMk cId="1885442784" sldId="263"/>
            <ac:picMk id="9" creationId="{E3099B7F-BB28-42F8-A27B-4D3AFD6AA274}"/>
          </ac:picMkLst>
        </pc:picChg>
      </pc:sldChg>
    </pc:docChg>
  </pc:docChgLst>
  <pc:docChgLst>
    <pc:chgData name="Links, Ronald" userId="a214375d-509e-426f-9881-a99cf1b8df71" providerId="ADAL" clId="{829255B6-E625-4E8A-9BBB-3CFB1113DB49}"/>
    <pc:docChg chg="custSel modSld">
      <pc:chgData name="Links, Ronald" userId="a214375d-509e-426f-9881-a99cf1b8df71" providerId="ADAL" clId="{829255B6-E625-4E8A-9BBB-3CFB1113DB49}" dt="2021-06-23T09:41:13.527" v="50"/>
      <pc:docMkLst>
        <pc:docMk/>
      </pc:docMkLst>
      <pc:sldChg chg="modSp mod">
        <pc:chgData name="Links, Ronald" userId="a214375d-509e-426f-9881-a99cf1b8df71" providerId="ADAL" clId="{829255B6-E625-4E8A-9BBB-3CFB1113DB49}" dt="2021-06-23T09:38:55.159" v="15" actId="20577"/>
        <pc:sldMkLst>
          <pc:docMk/>
          <pc:sldMk cId="192953906" sldId="257"/>
        </pc:sldMkLst>
        <pc:spChg chg="mod">
          <ac:chgData name="Links, Ronald" userId="a214375d-509e-426f-9881-a99cf1b8df71" providerId="ADAL" clId="{829255B6-E625-4E8A-9BBB-3CFB1113DB49}" dt="2021-06-23T09:38:55.159" v="15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829255B6-E625-4E8A-9BBB-3CFB1113DB49}" dt="2021-06-23T09:41:13.527" v="50"/>
        <pc:sldMkLst>
          <pc:docMk/>
          <pc:sldMk cId="3753470074" sldId="260"/>
        </pc:sldMkLst>
        <pc:spChg chg="mod">
          <ac:chgData name="Links, Ronald" userId="a214375d-509e-426f-9881-a99cf1b8df71" providerId="ADAL" clId="{829255B6-E625-4E8A-9BBB-3CFB1113DB49}" dt="2021-06-23T09:39:23.718" v="26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29255B6-E625-4E8A-9BBB-3CFB1113DB49}" dt="2021-06-23T09:41:13.527" v="5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29255B6-E625-4E8A-9BBB-3CFB1113DB49}" dt="2021-06-23T09:40:56.368" v="46" actId="20577"/>
        <pc:sldMkLst>
          <pc:docMk/>
          <pc:sldMk cId="634627726" sldId="261"/>
        </pc:sldMkLst>
        <pc:spChg chg="mod">
          <ac:chgData name="Links, Ronald" userId="a214375d-509e-426f-9881-a99cf1b8df71" providerId="ADAL" clId="{829255B6-E625-4E8A-9BBB-3CFB1113DB49}" dt="2021-06-23T09:40:41.485" v="43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Links, Ronald" userId="a214375d-509e-426f-9881-a99cf1b8df71" providerId="ADAL" clId="{829255B6-E625-4E8A-9BBB-3CFB1113DB49}" dt="2021-06-23T09:40:56.368" v="46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">
        <pc:chgData name="Links, Ronald" userId="a214375d-509e-426f-9881-a99cf1b8df71" providerId="ADAL" clId="{829255B6-E625-4E8A-9BBB-3CFB1113DB49}" dt="2021-06-23T09:41:08.031" v="48"/>
        <pc:sldMkLst>
          <pc:docMk/>
          <pc:sldMk cId="1885442784" sldId="263"/>
        </pc:sldMkLst>
        <pc:spChg chg="mod">
          <ac:chgData name="Links, Ronald" userId="a214375d-509e-426f-9881-a99cf1b8df71" providerId="ADAL" clId="{829255B6-E625-4E8A-9BBB-3CFB1113DB49}" dt="2021-06-23T09:41:08.031" v="4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29255B6-E625-4E8A-9BBB-3CFB1113DB49}" dt="2021-06-23T09:39:49.588" v="29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829255B6-E625-4E8A-9BBB-3CFB1113DB49}" dt="2021-06-23T09:41:10.877" v="49"/>
        <pc:sldMkLst>
          <pc:docMk/>
          <pc:sldMk cId="28953270" sldId="266"/>
        </pc:sldMkLst>
        <pc:spChg chg="mod">
          <ac:chgData name="Links, Ronald" userId="a214375d-509e-426f-9881-a99cf1b8df71" providerId="ADAL" clId="{829255B6-E625-4E8A-9BBB-3CFB1113DB49}" dt="2021-06-23T09:39:33.165" v="2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Links, Ronald" userId="a214375d-509e-426f-9881-a99cf1b8df71" providerId="ADAL" clId="{829255B6-E625-4E8A-9BBB-3CFB1113DB49}" dt="2021-06-23T09:39:39.339" v="28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29255B6-E625-4E8A-9BBB-3CFB1113DB49}" dt="2021-06-23T09:41:10.877" v="4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29255B6-E625-4E8A-9BBB-3CFB1113DB49}" dt="2021-06-23T09:41:06.008" v="47"/>
        <pc:sldMkLst>
          <pc:docMk/>
          <pc:sldMk cId="1587596849" sldId="267"/>
        </pc:sldMkLst>
        <pc:spChg chg="mod">
          <ac:chgData name="Links, Ronald" userId="a214375d-509e-426f-9881-a99cf1b8df71" providerId="ADAL" clId="{829255B6-E625-4E8A-9BBB-3CFB1113DB49}" dt="2021-06-23T09:40:19.016" v="42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29255B6-E625-4E8A-9BBB-3CFB1113DB49}" dt="2021-06-23T09:41:06.008" v="4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829255B6-E625-4E8A-9BBB-3CFB1113DB49}" dt="2021-06-23T09:39:58.948" v="30"/>
          <ac:spMkLst>
            <pc:docMk/>
            <pc:sldMk cId="1587596849" sldId="267"/>
            <ac:spMk id="6" creationId="{0D114B56-608F-456E-AD2D-C48853B0DFF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TRWnVzTM0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https://youtu.be/7TRWnVzTM0g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7TRWnVzTM0g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nl-NL" b="1" dirty="0" err="1"/>
              <a:t>Kesme</a:t>
            </a:r>
            <a:r>
              <a:rPr lang="nl-NL" b="1" dirty="0"/>
              <a:t> </a:t>
            </a:r>
            <a:r>
              <a:rPr lang="nl-NL" b="1" dirty="0" err="1"/>
              <a:t>olayları</a:t>
            </a:r>
            <a:r>
              <a:rPr lang="nl-NL" b="1" dirty="0"/>
              <a:t> </a:t>
            </a:r>
            <a:r>
              <a:rPr lang="nl-NL" b="1" dirty="0" err="1"/>
              <a:t>araç</a:t>
            </a:r>
            <a:r>
              <a:rPr lang="nl-NL" b="1" dirty="0"/>
              <a:t> </a:t>
            </a:r>
            <a:r>
              <a:rPr lang="nl-NL" b="1" dirty="0" err="1"/>
              <a:t>kutusu</a:t>
            </a:r>
            <a:br>
              <a:rPr lang="nl-NL" dirty="0"/>
            </a:br>
            <a:r>
              <a:rPr lang="nl-NL" sz="2800" b="0" dirty="0" err="1"/>
              <a:t>Haziran</a:t>
            </a:r>
            <a:r>
              <a:rPr lang="nl-NL" sz="2800" b="0" dirty="0"/>
              <a:t>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Ellerinizi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parmaklarınızı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korumak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,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yaşamınızın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işinizin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kalitesi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için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önemlidir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İnşaat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sektöründe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kesme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olayları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düşündüğünüzden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daha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yaygındır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 </a:t>
            </a:r>
          </a:p>
          <a:p>
            <a:pPr marL="0" indent="0">
              <a:buNone/>
            </a:pP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VolkerWessels'in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2020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raporlarında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kesme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olayları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ilk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sıradadır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(%23).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Hastalık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izninin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en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az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%16'sı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kesme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olaylarından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kaynaklanmaktadır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Bunlar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şok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edici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istatistikler.Kesme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olaylarına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ekstra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dikkat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etmek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için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yeterli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sebep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</a:t>
            </a:r>
          </a:p>
          <a:p>
            <a:pPr marL="0" indent="0">
              <a:buNone/>
            </a:pP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Bu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araç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kutusu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ile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sizlere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kesme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konusu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ile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ilgili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“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yapılması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yapılmaması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gerekenler”i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hatırlatmak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istiyoruz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</a:t>
            </a: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araç</a:t>
            </a:r>
            <a:r>
              <a:rPr lang="nl-NL" dirty="0"/>
              <a:t> </a:t>
            </a:r>
            <a:r>
              <a:rPr lang="nl-NL" dirty="0" err="1"/>
              <a:t>kutusu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Konular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“</a:t>
            </a:r>
            <a:r>
              <a:rPr lang="nl-NL" sz="1800" dirty="0" err="1">
                <a:latin typeface="Calibri" panose="020F0502020204030204" pitchFamily="34" charset="0"/>
              </a:rPr>
              <a:t>Kesme</a:t>
            </a:r>
            <a:r>
              <a:rPr lang="nl-NL" sz="1800" dirty="0">
                <a:latin typeface="Calibri" panose="020F0502020204030204" pitchFamily="34" charset="0"/>
              </a:rPr>
              <a:t> </a:t>
            </a:r>
            <a:r>
              <a:rPr lang="nl-NL" sz="1800" dirty="0" err="1">
                <a:latin typeface="Calibri" panose="020F0502020204030204" pitchFamily="34" charset="0"/>
              </a:rPr>
              <a:t>olayları</a:t>
            </a:r>
            <a:r>
              <a:rPr lang="nl-NL" sz="1800" dirty="0">
                <a:latin typeface="Calibri" panose="020F0502020204030204" pitchFamily="34" charset="0"/>
              </a:rPr>
              <a:t>” </a:t>
            </a:r>
            <a:r>
              <a:rPr lang="nl-NL" sz="1800" dirty="0" err="1">
                <a:latin typeface="Calibri" panose="020F0502020204030204" pitchFamily="34" charset="0"/>
              </a:rPr>
              <a:t>animasyonu</a:t>
            </a:r>
            <a:endParaRPr lang="nl-NL" sz="1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err="1">
                <a:latin typeface="Calibri" panose="020F0502020204030204" pitchFamily="34" charset="0"/>
              </a:rPr>
              <a:t>Konuşarak</a:t>
            </a:r>
            <a:endParaRPr lang="nl-N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araç</a:t>
            </a:r>
            <a:r>
              <a:rPr lang="nl-NL" dirty="0"/>
              <a:t> </a:t>
            </a:r>
            <a:r>
              <a:rPr lang="nl-NL" dirty="0" err="1"/>
              <a:t>kutusu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araç</a:t>
            </a:r>
            <a:r>
              <a:rPr lang="nl-NL" dirty="0"/>
              <a:t> </a:t>
            </a:r>
            <a:r>
              <a:rPr lang="nl-NL" dirty="0" err="1"/>
              <a:t>kutusu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endParaRPr lang="nl-NL" dirty="0"/>
          </a:p>
        </p:txBody>
      </p:sp>
      <p:pic>
        <p:nvPicPr>
          <p:cNvPr id="8" name="Onlinemedia 2" title="Animatie snijden TR">
            <a:hlinkClick r:id="" action="ppaction://media"/>
            <a:extLst>
              <a:ext uri="{FF2B5EF4-FFF2-40B4-BE49-F238E27FC236}">
                <a16:creationId xmlns:a16="http://schemas.microsoft.com/office/drawing/2014/main" id="{4F5B5531-F40B-40DB-BB40-DBC5D2A5725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88638" y="1476667"/>
            <a:ext cx="6119423" cy="458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araç</a:t>
            </a:r>
            <a:r>
              <a:rPr lang="nl-NL" dirty="0"/>
              <a:t> </a:t>
            </a:r>
            <a:r>
              <a:rPr lang="nl-NL" dirty="0" err="1"/>
              <a:t>kutusu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Konuşarak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err="1"/>
              <a:t>Küçük</a:t>
            </a:r>
            <a:r>
              <a:rPr lang="nl-NL" dirty="0"/>
              <a:t> </a:t>
            </a:r>
            <a:r>
              <a:rPr lang="nl-NL" dirty="0" err="1"/>
              <a:t>kesme</a:t>
            </a:r>
            <a:r>
              <a:rPr lang="nl-NL" dirty="0"/>
              <a:t>/</a:t>
            </a:r>
            <a:r>
              <a:rPr lang="nl-NL" dirty="0" err="1"/>
              <a:t>yara</a:t>
            </a:r>
            <a:r>
              <a:rPr lang="nl-NL" dirty="0"/>
              <a:t> </a:t>
            </a:r>
            <a:r>
              <a:rPr lang="nl-NL" dirty="0" err="1"/>
              <a:t>bandı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önlenebilir</a:t>
            </a:r>
            <a:r>
              <a:rPr lang="nl-NL" dirty="0"/>
              <a:t> mi?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Güvenli</a:t>
            </a:r>
            <a:r>
              <a:rPr lang="nl-NL" dirty="0"/>
              <a:t> </a:t>
            </a:r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için</a:t>
            </a:r>
            <a:r>
              <a:rPr lang="nl-NL" dirty="0"/>
              <a:t> ne </a:t>
            </a:r>
            <a:r>
              <a:rPr lang="nl-NL" dirty="0" err="1"/>
              <a:t>gibi</a:t>
            </a:r>
            <a:r>
              <a:rPr lang="nl-NL" dirty="0"/>
              <a:t> </a:t>
            </a:r>
            <a:r>
              <a:rPr lang="nl-NL" dirty="0" err="1"/>
              <a:t>önlemler</a:t>
            </a:r>
            <a:r>
              <a:rPr lang="nl-NL" dirty="0"/>
              <a:t> </a:t>
            </a:r>
            <a:r>
              <a:rPr lang="nl-NL" dirty="0" err="1"/>
              <a:t>alıyorsunuz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yaşadınız</a:t>
            </a:r>
            <a:r>
              <a:rPr lang="nl-NL" dirty="0"/>
              <a:t> </a:t>
            </a:r>
            <a:r>
              <a:rPr lang="nl-NL" dirty="0" err="1"/>
              <a:t>mı</a:t>
            </a:r>
            <a:r>
              <a:rPr lang="nl-NL" dirty="0"/>
              <a:t> (</a:t>
            </a:r>
            <a:r>
              <a:rPr lang="nl-NL" dirty="0" err="1"/>
              <a:t>ya</a:t>
            </a:r>
            <a:r>
              <a:rPr lang="nl-NL" dirty="0"/>
              <a:t> da </a:t>
            </a:r>
            <a:r>
              <a:rPr lang="nl-NL" dirty="0" err="1"/>
              <a:t>yaşamış</a:t>
            </a:r>
            <a:r>
              <a:rPr lang="nl-NL" dirty="0"/>
              <a:t> </a:t>
            </a:r>
            <a:r>
              <a:rPr lang="nl-NL" dirty="0" err="1"/>
              <a:t>tanıdığınız</a:t>
            </a:r>
            <a:r>
              <a:rPr lang="nl-NL" dirty="0"/>
              <a:t> var </a:t>
            </a:r>
            <a:r>
              <a:rPr lang="nl-NL" dirty="0" err="1"/>
              <a:t>mı</a:t>
            </a:r>
            <a:r>
              <a:rPr lang="nl-NL" dirty="0"/>
              <a:t>)? </a:t>
            </a:r>
            <a:r>
              <a:rPr lang="nl-NL" dirty="0" err="1"/>
              <a:t>Nedeni</a:t>
            </a:r>
            <a:r>
              <a:rPr lang="nl-NL" dirty="0"/>
              <a:t> </a:t>
            </a:r>
            <a:r>
              <a:rPr lang="nl-NL" dirty="0" err="1"/>
              <a:t>neydi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İlginiz</a:t>
            </a:r>
            <a:r>
              <a:rPr lang="nl-NL" dirty="0"/>
              <a:t> </a:t>
            </a:r>
            <a:r>
              <a:rPr lang="nl-NL" dirty="0" err="1"/>
              <a:t>için</a:t>
            </a:r>
            <a:r>
              <a:rPr lang="nl-NL" dirty="0"/>
              <a:t> </a:t>
            </a:r>
            <a:r>
              <a:rPr lang="nl-NL" dirty="0" err="1"/>
              <a:t>teşekkür</a:t>
            </a:r>
            <a:r>
              <a:rPr lang="nl-NL" dirty="0"/>
              <a:t> </a:t>
            </a:r>
            <a:r>
              <a:rPr lang="nl-NL" dirty="0" err="1"/>
              <a:t>ederim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err="1"/>
              <a:t>Kesme</a:t>
            </a:r>
            <a:r>
              <a:rPr lang="nl-NL" dirty="0"/>
              <a:t> </a:t>
            </a:r>
            <a:r>
              <a:rPr lang="nl-NL" dirty="0" err="1"/>
              <a:t>olayları</a:t>
            </a:r>
            <a:r>
              <a:rPr lang="nl-NL" dirty="0"/>
              <a:t> </a:t>
            </a:r>
            <a:r>
              <a:rPr lang="nl-NL" dirty="0" err="1"/>
              <a:t>araç</a:t>
            </a:r>
            <a:r>
              <a:rPr lang="nl-NL" dirty="0"/>
              <a:t> </a:t>
            </a:r>
            <a:r>
              <a:rPr lang="nl-NL" dirty="0" err="1"/>
              <a:t>kutusu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http://schemas.openxmlformats.org/package/2006/metadata/core-properties"/>
    <ds:schemaRef ds:uri="http://www.w3.org/XML/1998/namespace"/>
    <ds:schemaRef ds:uri="24e35ab4-3cf1-46c9-8eaa-1b1e0ea8a84b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80547ce2-a977-4319-b44a-40ea7c5ebcbb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208</TotalTime>
  <Words>174</Words>
  <Application>Microsoft Office PowerPoint</Application>
  <PresentationFormat>Breedbeeld</PresentationFormat>
  <Paragraphs>46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Kesme olayları araç kutusu Haziran 2021</vt:lpstr>
      <vt:lpstr>Aanleiding</vt:lpstr>
      <vt:lpstr>Konular</vt:lpstr>
      <vt:lpstr>Kesme olayları</vt:lpstr>
      <vt:lpstr>Konuşarak</vt:lpstr>
      <vt:lpstr>İlginiz için teşekkür ederim!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36</cp:revision>
  <dcterms:created xsi:type="dcterms:W3CDTF">2021-02-11T14:15:30Z</dcterms:created>
  <dcterms:modified xsi:type="dcterms:W3CDTF">2021-06-28T12:17:27Z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