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AF558-D600-4B6C-9E9E-86BADD792C91}" v="1" dt="2021-06-28T12:17:53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69"/>
      </p:cViewPr>
      <p:guideLst/>
    </p:cSldViewPr>
  </p:slideViewPr>
  <p:notesTextViewPr>
    <p:cViewPr>
      <p:scale>
        <a:sx n="1" d="1"/>
        <a:sy n="1" d="1"/>
      </p:scale>
      <p:origin x="0" y="-21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70BAF558-D600-4B6C-9E9E-86BADD792C91}"/>
    <pc:docChg chg="custSel modSld">
      <pc:chgData name="Roordink, Bas" userId="e6b80f22-b7ea-4a1b-9826-4cad8536796c" providerId="ADAL" clId="{70BAF558-D600-4B6C-9E9E-86BADD792C91}" dt="2021-06-28T12:18:07.350" v="5" actId="1076"/>
      <pc:docMkLst>
        <pc:docMk/>
      </pc:docMkLst>
      <pc:sldChg chg="addSp delSp modSp mod modAnim modNotesTx">
        <pc:chgData name="Roordink, Bas" userId="e6b80f22-b7ea-4a1b-9826-4cad8536796c" providerId="ADAL" clId="{70BAF558-D600-4B6C-9E9E-86BADD792C91}" dt="2021-06-28T12:18:07.350" v="5" actId="1076"/>
        <pc:sldMkLst>
          <pc:docMk/>
          <pc:sldMk cId="1885442784" sldId="263"/>
        </pc:sldMkLst>
        <pc:spChg chg="del">
          <ac:chgData name="Roordink, Bas" userId="e6b80f22-b7ea-4a1b-9826-4cad8536796c" providerId="ADAL" clId="{70BAF558-D600-4B6C-9E9E-86BADD792C91}" dt="2021-06-28T12:17:53.052" v="0"/>
          <ac:spMkLst>
            <pc:docMk/>
            <pc:sldMk cId="1885442784" sldId="263"/>
            <ac:spMk id="3" creationId="{62546026-BE3B-4790-8ECF-5AEAE54E7907}"/>
          </ac:spMkLst>
        </pc:spChg>
        <pc:spChg chg="del mod">
          <ac:chgData name="Roordink, Bas" userId="e6b80f22-b7ea-4a1b-9826-4cad8536796c" providerId="ADAL" clId="{70BAF558-D600-4B6C-9E9E-86BADD792C91}" dt="2021-06-28T12:17:57.762" v="2" actId="478"/>
          <ac:spMkLst>
            <pc:docMk/>
            <pc:sldMk cId="1885442784" sldId="263"/>
            <ac:spMk id="7" creationId="{6A0AC59E-1712-4F99-B2B0-885B8DC8F482}"/>
          </ac:spMkLst>
        </pc:spChg>
        <pc:picChg chg="add mod">
          <ac:chgData name="Roordink, Bas" userId="e6b80f22-b7ea-4a1b-9826-4cad8536796c" providerId="ADAL" clId="{70BAF558-D600-4B6C-9E9E-86BADD792C91}" dt="2021-06-28T12:18:07.350" v="5" actId="1076"/>
          <ac:picMkLst>
            <pc:docMk/>
            <pc:sldMk cId="1885442784" sldId="263"/>
            <ac:picMk id="2" creationId="{A66852EF-BA8B-4112-AA66-CF7645697504}"/>
          </ac:picMkLst>
        </pc:picChg>
      </pc:sldChg>
    </pc:docChg>
  </pc:docChgLst>
  <pc:docChgLst>
    <pc:chgData name="Links, Ronald" userId="a214375d-509e-426f-9881-a99cf1b8df71" providerId="ADAL" clId="{0A0E91B5-3A8F-4692-B8D7-C990EA127AA0}"/>
    <pc:docChg chg="undo custSel modSld">
      <pc:chgData name="Links, Ronald" userId="a214375d-509e-426f-9881-a99cf1b8df71" providerId="ADAL" clId="{0A0E91B5-3A8F-4692-B8D7-C990EA127AA0}" dt="2021-06-23T09:51:58.316" v="87"/>
      <pc:docMkLst>
        <pc:docMk/>
      </pc:docMkLst>
      <pc:sldChg chg="modSp mod">
        <pc:chgData name="Links, Ronald" userId="a214375d-509e-426f-9881-a99cf1b8df71" providerId="ADAL" clId="{0A0E91B5-3A8F-4692-B8D7-C990EA127AA0}" dt="2021-06-23T09:48:58.615" v="15" actId="20577"/>
        <pc:sldMkLst>
          <pc:docMk/>
          <pc:sldMk cId="192953906" sldId="257"/>
        </pc:sldMkLst>
        <pc:spChg chg="mod">
          <ac:chgData name="Links, Ronald" userId="a214375d-509e-426f-9881-a99cf1b8df71" providerId="ADAL" clId="{0A0E91B5-3A8F-4692-B8D7-C990EA127AA0}" dt="2021-06-23T09:48:58.615" v="15" actId="20577"/>
          <ac:spMkLst>
            <pc:docMk/>
            <pc:sldMk cId="192953906" sldId="257"/>
            <ac:spMk id="2" creationId="{8BFA767E-3DB7-7B46-855B-3C179A0A7873}"/>
          </ac:spMkLst>
        </pc:spChg>
      </pc:sldChg>
      <pc:sldChg chg="modSp mod">
        <pc:chgData name="Links, Ronald" userId="a214375d-509e-426f-9881-a99cf1b8df71" providerId="ADAL" clId="{0A0E91B5-3A8F-4692-B8D7-C990EA127AA0}" dt="2021-06-23T09:51:58.316" v="87"/>
        <pc:sldMkLst>
          <pc:docMk/>
          <pc:sldMk cId="3753470074" sldId="260"/>
        </pc:sldMkLst>
        <pc:spChg chg="mod">
          <ac:chgData name="Links, Ronald" userId="a214375d-509e-426f-9881-a99cf1b8df71" providerId="ADAL" clId="{0A0E91B5-3A8F-4692-B8D7-C990EA127AA0}" dt="2021-06-23T09:49:05.468" v="16"/>
          <ac:spMkLst>
            <pc:docMk/>
            <pc:sldMk cId="3753470074" sldId="260"/>
            <ac:spMk id="2" creationId="{A62358EB-E399-4443-BA65-484622651E66}"/>
          </ac:spMkLst>
        </pc:spChg>
        <pc:spChg chg="mod">
          <ac:chgData name="Links, Ronald" userId="a214375d-509e-426f-9881-a99cf1b8df71" providerId="ADAL" clId="{0A0E91B5-3A8F-4692-B8D7-C990EA127AA0}" dt="2021-06-23T09:49:29.448" v="29" actId="20577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0A0E91B5-3A8F-4692-B8D7-C990EA127AA0}" dt="2021-06-23T09:51:58.316" v="8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0A0E91B5-3A8F-4692-B8D7-C990EA127AA0}" dt="2021-06-23T09:51:24.712" v="58" actId="20577"/>
        <pc:sldMkLst>
          <pc:docMk/>
          <pc:sldMk cId="634627726" sldId="261"/>
        </pc:sldMkLst>
        <pc:spChg chg="mod">
          <ac:chgData name="Links, Ronald" userId="a214375d-509e-426f-9881-a99cf1b8df71" providerId="ADAL" clId="{0A0E91B5-3A8F-4692-B8D7-C990EA127AA0}" dt="2021-06-23T09:51:10.428" v="56"/>
          <ac:spMkLst>
            <pc:docMk/>
            <pc:sldMk cId="634627726" sldId="261"/>
            <ac:spMk id="2" creationId="{9FB667F7-1C6D-824E-BFED-BB824306E2E6}"/>
          </ac:spMkLst>
        </pc:spChg>
        <pc:spChg chg="mod">
          <ac:chgData name="Links, Ronald" userId="a214375d-509e-426f-9881-a99cf1b8df71" providerId="ADAL" clId="{0A0E91B5-3A8F-4692-B8D7-C990EA127AA0}" dt="2021-06-23T09:51:24.712" v="58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">
        <pc:chgData name="Links, Ronald" userId="a214375d-509e-426f-9881-a99cf1b8df71" providerId="ADAL" clId="{0A0E91B5-3A8F-4692-B8D7-C990EA127AA0}" dt="2021-06-23T09:51:40.803" v="62" actId="20577"/>
        <pc:sldMkLst>
          <pc:docMk/>
          <pc:sldMk cId="1885442784" sldId="263"/>
        </pc:sldMkLst>
        <pc:spChg chg="mod">
          <ac:chgData name="Links, Ronald" userId="a214375d-509e-426f-9881-a99cf1b8df71" providerId="ADAL" clId="{0A0E91B5-3A8F-4692-B8D7-C990EA127AA0}" dt="2021-06-23T09:51:40.803" v="62" actId="20577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0A0E91B5-3A8F-4692-B8D7-C990EA127AA0}" dt="2021-06-23T09:49:59.980" v="40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0A0E91B5-3A8F-4692-B8D7-C990EA127AA0}" dt="2021-06-23T09:51:53.162" v="86"/>
        <pc:sldMkLst>
          <pc:docMk/>
          <pc:sldMk cId="28953270" sldId="266"/>
        </pc:sldMkLst>
        <pc:spChg chg="mod">
          <ac:chgData name="Links, Ronald" userId="a214375d-509e-426f-9881-a99cf1b8df71" providerId="ADAL" clId="{0A0E91B5-3A8F-4692-B8D7-C990EA127AA0}" dt="2021-06-23T09:49:38.647" v="30"/>
          <ac:spMkLst>
            <pc:docMk/>
            <pc:sldMk cId="28953270" sldId="266"/>
            <ac:spMk id="2" creationId="{A62358EB-E399-4443-BA65-484622651E66}"/>
          </ac:spMkLst>
        </pc:spChg>
        <pc:spChg chg="mod">
          <ac:chgData name="Links, Ronald" userId="a214375d-509e-426f-9881-a99cf1b8df71" providerId="ADAL" clId="{0A0E91B5-3A8F-4692-B8D7-C990EA127AA0}" dt="2021-06-23T09:49:51.644" v="39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0A0E91B5-3A8F-4692-B8D7-C990EA127AA0}" dt="2021-06-23T09:51:53.162" v="86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0A0E91B5-3A8F-4692-B8D7-C990EA127AA0}" dt="2021-06-23T09:51:33.581" v="60" actId="20577"/>
        <pc:sldMkLst>
          <pc:docMk/>
          <pc:sldMk cId="1587596849" sldId="267"/>
        </pc:sldMkLst>
        <pc:spChg chg="mod">
          <ac:chgData name="Links, Ronald" userId="a214375d-509e-426f-9881-a99cf1b8df71" providerId="ADAL" clId="{0A0E91B5-3A8F-4692-B8D7-C990EA127AA0}" dt="2021-06-23T09:50:58.228" v="55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0A0E91B5-3A8F-4692-B8D7-C990EA127AA0}" dt="2021-06-23T09:51:33.581" v="60" actId="20577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Links, Ronald" userId="a214375d-509e-426f-9881-a99cf1b8df71" providerId="ADAL" clId="{0A0E91B5-3A8F-4692-B8D7-C990EA127AA0}" dt="2021-06-23T09:50:08.214" v="41"/>
          <ac:spMkLst>
            <pc:docMk/>
            <pc:sldMk cId="1587596849" sldId="267"/>
            <ac:spMk id="6" creationId="{0D114B56-608F-456E-AD2D-C48853B0DFF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p6_gL8VZco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 dirty="0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https://youtu.be/qp6_gL8VZco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https://youtu.be/y0UD-hAbVok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4B125FC-2D3E-0244-AD16-4F1AB1E934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9A9C6E-C737-0445-A5DF-459FC1CF0C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D2AD3EC-E0F6-7645-929A-86B49ED34B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9DEE86-40DF-C74A-9A04-B6055F7B3F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617EB2F-571B-2A4E-9F7B-E04F0A86F7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100" y="5938520"/>
            <a:ext cx="2159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Toolbox snij-incidenten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qp6_gL8VZco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533" y="1894721"/>
            <a:ext cx="8321040" cy="2387600"/>
          </a:xfrm>
        </p:spPr>
        <p:txBody>
          <a:bodyPr>
            <a:normAutofit/>
          </a:bodyPr>
          <a:lstStyle/>
          <a:p>
            <a:r>
              <a:rPr lang="it-IT" b="1" dirty="0"/>
              <a:t>Metodologie privind accidentele prin tăiere</a:t>
            </a:r>
            <a:br>
              <a:rPr lang="nl-NL" dirty="0"/>
            </a:br>
            <a:r>
              <a:rPr lang="nl-NL" sz="2800" b="0" dirty="0" err="1"/>
              <a:t>Iunie</a:t>
            </a:r>
            <a:r>
              <a:rPr lang="nl-NL" sz="2800" b="0" dirty="0"/>
              <a:t> 2021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Fundal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Protejarea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mâinilor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și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a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degetelor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este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importantă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pentru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calitatea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vieții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și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a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muncii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dvs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 Accidentele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prin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tăiere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sunt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mult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mai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frecvente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în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industria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construcțiilor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decât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ați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putea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crede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 </a:t>
            </a:r>
          </a:p>
          <a:p>
            <a:pPr marL="0" indent="0">
              <a:buNone/>
            </a:pP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Tăierea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reprezintă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factorul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principal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(23%)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în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rapoartele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de la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VolkerWessels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2020. Nu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mai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puțin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de 16%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concediile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medicale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sunt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cauzate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de accidentele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prin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tăiere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Acestea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sunt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statistici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șocante.Și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motive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suficiente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pentru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a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acorda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o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atenție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suplimentară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reducerii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numărului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de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accidente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prin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tăiere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</a:t>
            </a:r>
          </a:p>
          <a:p>
            <a:pPr marL="0" indent="0">
              <a:buNone/>
            </a:pP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Cu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această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metodologie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,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am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dori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să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vă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reamintim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„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ceea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trebuie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și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ceea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nu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trebuie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”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să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faceți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atunci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când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avem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în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vedere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subiectul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nl-NL" sz="1800" dirty="0" err="1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tăierii</a:t>
            </a:r>
            <a:r>
              <a:rPr lang="nl-NL" sz="18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.</a:t>
            </a: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Arial"/>
              <a:ea typeface="Calibri" panose="020F0502020204030204" pitchFamily="34" charset="0"/>
              <a:cs typeface="Arial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nl-NL" sz="18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Metodologie privind accidentele prin tăiere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Subiecte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1800" dirty="0">
                <a:latin typeface="Calibri" panose="020F0502020204030204" pitchFamily="34" charset="0"/>
              </a:rPr>
              <a:t>Animația „accidente prin tăiere”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1800" dirty="0">
                <a:latin typeface="Calibri" panose="020F0502020204030204" pitchFamily="34" charset="0"/>
              </a:rPr>
              <a:t>În dialog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1800" dirty="0">
              <a:latin typeface="Calibri" panose="020F0502020204030204" pitchFamily="34" charset="0"/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Metodologie privind accidentele prin tăiere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Metodologie privind accidentele prin tăiere</a:t>
            </a:r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Accidente</a:t>
            </a:r>
            <a:r>
              <a:rPr lang="nl-NL" dirty="0"/>
              <a:t> </a:t>
            </a:r>
            <a:r>
              <a:rPr lang="nl-NL" dirty="0" err="1"/>
              <a:t>prin</a:t>
            </a:r>
            <a:r>
              <a:rPr lang="nl-NL" dirty="0"/>
              <a:t> </a:t>
            </a:r>
            <a:r>
              <a:rPr lang="nl-NL" dirty="0" err="1"/>
              <a:t>tăiere</a:t>
            </a:r>
            <a:endParaRPr lang="nl-NL" dirty="0"/>
          </a:p>
        </p:txBody>
      </p:sp>
      <p:pic>
        <p:nvPicPr>
          <p:cNvPr id="2" name="Onlinemedia 1" title="Animatie snijden RO">
            <a:hlinkClick r:id="" action="ppaction://media"/>
            <a:extLst>
              <a:ext uri="{FF2B5EF4-FFF2-40B4-BE49-F238E27FC236}">
                <a16:creationId xmlns:a16="http://schemas.microsoft.com/office/drawing/2014/main" id="{A66852EF-BA8B-4112-AA66-CF764569750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48242" y="1494151"/>
            <a:ext cx="6095516" cy="457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Metodologie privind accidentele prin tăiere</a:t>
            </a:r>
          </a:p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nl-NL" dirty="0" err="1"/>
              <a:t>În</a:t>
            </a:r>
            <a:r>
              <a:rPr lang="nl-NL" dirty="0"/>
              <a:t> </a:t>
            </a:r>
            <a:r>
              <a:rPr lang="nl-NL" dirty="0" err="1"/>
              <a:t>dialog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6620E2-0AC1-4D8B-B976-A0583065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Pot </a:t>
            </a:r>
            <a:r>
              <a:rPr lang="nl-NL" dirty="0" err="1"/>
              <a:t>fi</a:t>
            </a:r>
            <a:r>
              <a:rPr lang="nl-NL" dirty="0"/>
              <a:t> </a:t>
            </a:r>
            <a:r>
              <a:rPr lang="nl-NL" dirty="0" err="1"/>
              <a:t>prevenite</a:t>
            </a:r>
            <a:r>
              <a:rPr lang="nl-NL" dirty="0"/>
              <a:t> accidentele </a:t>
            </a:r>
            <a:r>
              <a:rPr lang="nl-NL" dirty="0" err="1"/>
              <a:t>minore</a:t>
            </a:r>
            <a:r>
              <a:rPr lang="nl-NL" dirty="0"/>
              <a:t> de </a:t>
            </a:r>
            <a:r>
              <a:rPr lang="nl-NL" dirty="0" err="1"/>
              <a:t>tăiere</a:t>
            </a:r>
            <a:r>
              <a:rPr lang="nl-NL" dirty="0"/>
              <a:t>/</a:t>
            </a:r>
            <a:r>
              <a:rPr lang="nl-NL" dirty="0" err="1"/>
              <a:t>plasture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Care </a:t>
            </a:r>
            <a:r>
              <a:rPr lang="nl-NL" dirty="0" err="1"/>
              <a:t>sunt</a:t>
            </a:r>
            <a:r>
              <a:rPr lang="nl-NL" dirty="0"/>
              <a:t> </a:t>
            </a:r>
            <a:r>
              <a:rPr lang="nl-NL" dirty="0" err="1"/>
              <a:t>măsurile</a:t>
            </a:r>
            <a:r>
              <a:rPr lang="nl-NL" dirty="0"/>
              <a:t> </a:t>
            </a:r>
            <a:r>
              <a:rPr lang="nl-NL" dirty="0" err="1"/>
              <a:t>luate</a:t>
            </a:r>
            <a:r>
              <a:rPr lang="nl-NL" dirty="0"/>
              <a:t> </a:t>
            </a:r>
            <a:r>
              <a:rPr lang="nl-NL" dirty="0" err="1"/>
              <a:t>pentru</a:t>
            </a:r>
            <a:r>
              <a:rPr lang="nl-NL" dirty="0"/>
              <a:t> a </a:t>
            </a:r>
            <a:r>
              <a:rPr lang="nl-NL" dirty="0" err="1"/>
              <a:t>putea</a:t>
            </a:r>
            <a:r>
              <a:rPr lang="nl-NL" dirty="0"/>
              <a:t> </a:t>
            </a:r>
            <a:r>
              <a:rPr lang="nl-NL" dirty="0" err="1"/>
              <a:t>tăia</a:t>
            </a:r>
            <a:r>
              <a:rPr lang="nl-NL" dirty="0"/>
              <a:t> </a:t>
            </a:r>
            <a:r>
              <a:rPr lang="nl-NL" dirty="0" err="1"/>
              <a:t>în</a:t>
            </a:r>
            <a:r>
              <a:rPr lang="nl-NL" dirty="0"/>
              <a:t> </a:t>
            </a:r>
            <a:r>
              <a:rPr lang="nl-NL" dirty="0" err="1"/>
              <a:t>siguranță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/>
              <a:t>Dvs</a:t>
            </a:r>
            <a:r>
              <a:rPr lang="nl-NL" dirty="0"/>
              <a:t>. </a:t>
            </a:r>
            <a:r>
              <a:rPr lang="nl-NL" dirty="0" err="1"/>
              <a:t>ați</a:t>
            </a:r>
            <a:r>
              <a:rPr lang="nl-NL" dirty="0"/>
              <a:t> </a:t>
            </a:r>
            <a:r>
              <a:rPr lang="nl-NL" dirty="0" err="1"/>
              <a:t>suferit</a:t>
            </a:r>
            <a:r>
              <a:rPr lang="nl-NL" dirty="0"/>
              <a:t> (</a:t>
            </a:r>
            <a:r>
              <a:rPr lang="nl-NL" dirty="0" err="1"/>
              <a:t>sau</a:t>
            </a:r>
            <a:r>
              <a:rPr lang="nl-NL" dirty="0"/>
              <a:t> </a:t>
            </a:r>
            <a:r>
              <a:rPr lang="nl-NL" dirty="0" err="1"/>
              <a:t>cunoașteți</a:t>
            </a:r>
            <a:r>
              <a:rPr lang="nl-NL" dirty="0"/>
              <a:t> </a:t>
            </a:r>
            <a:r>
              <a:rPr lang="nl-NL" dirty="0" err="1"/>
              <a:t>alți</a:t>
            </a:r>
            <a:r>
              <a:rPr lang="nl-NL" dirty="0"/>
              <a:t> </a:t>
            </a:r>
            <a:r>
              <a:rPr lang="nl-NL" dirty="0" err="1"/>
              <a:t>colegi</a:t>
            </a:r>
            <a:r>
              <a:rPr lang="nl-NL" dirty="0"/>
              <a:t> care au </a:t>
            </a:r>
            <a:r>
              <a:rPr lang="nl-NL" dirty="0" err="1"/>
              <a:t>suferit</a:t>
            </a:r>
            <a:r>
              <a:rPr lang="nl-NL" dirty="0"/>
              <a:t>) </a:t>
            </a:r>
            <a:r>
              <a:rPr lang="nl-NL" dirty="0" err="1"/>
              <a:t>accidente</a:t>
            </a:r>
            <a:r>
              <a:rPr lang="nl-NL" dirty="0"/>
              <a:t> </a:t>
            </a:r>
            <a:r>
              <a:rPr lang="nl-NL" dirty="0" err="1"/>
              <a:t>prin</a:t>
            </a:r>
            <a:r>
              <a:rPr lang="nl-NL" dirty="0"/>
              <a:t> </a:t>
            </a:r>
            <a:r>
              <a:rPr lang="nl-NL" dirty="0" err="1"/>
              <a:t>tăiere</a:t>
            </a:r>
            <a:r>
              <a:rPr lang="nl-NL" dirty="0"/>
              <a:t>? Care a </a:t>
            </a:r>
            <a:r>
              <a:rPr lang="nl-NL" dirty="0" err="1"/>
              <a:t>fost</a:t>
            </a:r>
            <a:r>
              <a:rPr lang="nl-NL" dirty="0"/>
              <a:t> </a:t>
            </a:r>
            <a:r>
              <a:rPr lang="nl-NL" dirty="0" err="1"/>
              <a:t>cauza</a:t>
            </a:r>
            <a:r>
              <a:rPr lang="nl-NL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Vă</a:t>
            </a:r>
            <a:r>
              <a:rPr lang="nl-NL" dirty="0"/>
              <a:t> </a:t>
            </a:r>
            <a:r>
              <a:rPr lang="nl-NL" dirty="0" err="1"/>
              <a:t>mulțumim</a:t>
            </a:r>
            <a:r>
              <a:rPr lang="nl-NL" dirty="0"/>
              <a:t> </a:t>
            </a:r>
            <a:r>
              <a:rPr lang="nl-NL" dirty="0" err="1"/>
              <a:t>pentru</a:t>
            </a:r>
            <a:r>
              <a:rPr lang="nl-NL" dirty="0"/>
              <a:t> </a:t>
            </a:r>
            <a:r>
              <a:rPr lang="nl-NL" dirty="0" err="1"/>
              <a:t>atenție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 sz="1800">
                <a:hlinkClick r:id="rId2"/>
              </a:rPr>
              <a:t>veiligheid@volkerwessels.com</a:t>
            </a:r>
            <a:endParaRPr lang="nl-NL" sz="1800"/>
          </a:p>
          <a:p>
            <a:pPr marL="0" indent="0">
              <a:buNone/>
            </a:pPr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Metodologie privind accidentele prin tăiere</a:t>
            </a:r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4e35ab4-3cf1-46c9-8eaa-1b1e0ea8a84b">
      <UserInfo>
        <DisplayName>Hollander, William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79495F2B33B469E652710A0C0F712" ma:contentTypeVersion="13" ma:contentTypeDescription="Een nieuw document maken." ma:contentTypeScope="" ma:versionID="a1b57c885b454338d96d3fdc69ff5697">
  <xsd:schema xmlns:xsd="http://www.w3.org/2001/XMLSchema" xmlns:xs="http://www.w3.org/2001/XMLSchema" xmlns:p="http://schemas.microsoft.com/office/2006/metadata/properties" xmlns:ns2="80547ce2-a977-4319-b44a-40ea7c5ebcbb" xmlns:ns3="24e35ab4-3cf1-46c9-8eaa-1b1e0ea8a84b" targetNamespace="http://schemas.microsoft.com/office/2006/metadata/properties" ma:root="true" ma:fieldsID="8660757890225718ef8ff2da58549c9e" ns2:_="" ns3:_="">
    <xsd:import namespace="80547ce2-a977-4319-b44a-40ea7c5ebcbb"/>
    <xsd:import namespace="24e35ab4-3cf1-46c9-8eaa-1b1e0ea8a8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547ce2-a977-4319-b44a-40ea7c5ebc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e35ab4-3cf1-46c9-8eaa-1b1e0ea8a8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http://purl.org/dc/elements/1.1/"/>
    <ds:schemaRef ds:uri="80547ce2-a977-4319-b44a-40ea7c5ebcbb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2FB658-3AFE-401A-B884-296CF0A7A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547ce2-a977-4319-b44a-40ea7c5ebcbb"/>
    <ds:schemaRef ds:uri="24e35ab4-3cf1-46c9-8eaa-1b1e0ea8a8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208</TotalTime>
  <Words>235</Words>
  <Application>Microsoft Office PowerPoint</Application>
  <PresentationFormat>Breedbeeld</PresentationFormat>
  <Paragraphs>43</Paragraphs>
  <Slides>6</Slides>
  <Notes>2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Metodologie privind accidentele prin tăiere Iunie 2021</vt:lpstr>
      <vt:lpstr>Fundal</vt:lpstr>
      <vt:lpstr>Subiecte</vt:lpstr>
      <vt:lpstr>Accidente prin tăiere</vt:lpstr>
      <vt:lpstr>În dialog</vt:lpstr>
      <vt:lpstr>Vă mulțumim pentru atenție!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Roordink, Bas</cp:lastModifiedBy>
  <cp:revision>36</cp:revision>
  <dcterms:created xsi:type="dcterms:W3CDTF">2021-02-11T14:15:30Z</dcterms:created>
  <dcterms:modified xsi:type="dcterms:W3CDTF">2021-06-28T12:18:09Z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0x010100F9779495F2B33B469E652710A0C0F712</vt:lpwstr>
  </property>
</Properties>
</file>