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7" r:id="rId5"/>
    <p:sldId id="260" r:id="rId6"/>
    <p:sldId id="266" r:id="rId7"/>
    <p:sldId id="263" r:id="rId8"/>
    <p:sldId id="267" r:id="rId9"/>
    <p:sldId id="265" r:id="rId10"/>
    <p:sldId id="261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1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49E677-CF57-463E-BE41-BF6616A8116D}" v="2" dt="2021-05-19T10:22:16.9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144" y="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ks, Ronald" userId="a214375d-509e-426f-9881-a99cf1b8df71" providerId="ADAL" clId="{3B49E677-CF57-463E-BE41-BF6616A8116D}"/>
    <pc:docChg chg="custSel modSld">
      <pc:chgData name="Links, Ronald" userId="a214375d-509e-426f-9881-a99cf1b8df71" providerId="ADAL" clId="{3B49E677-CF57-463E-BE41-BF6616A8116D}" dt="2021-05-19T10:22:21.847" v="8" actId="14100"/>
      <pc:docMkLst>
        <pc:docMk/>
      </pc:docMkLst>
      <pc:sldChg chg="addSp delSp modSp mod delAnim modAnim">
        <pc:chgData name="Links, Ronald" userId="a214375d-509e-426f-9881-a99cf1b8df71" providerId="ADAL" clId="{3B49E677-CF57-463E-BE41-BF6616A8116D}" dt="2021-05-19T10:21:50.479" v="3" actId="14100"/>
        <pc:sldMkLst>
          <pc:docMk/>
          <pc:sldMk cId="1885442784" sldId="263"/>
        </pc:sldMkLst>
        <pc:spChg chg="add del mod">
          <ac:chgData name="Links, Ronald" userId="a214375d-509e-426f-9881-a99cf1b8df71" providerId="ADAL" clId="{3B49E677-CF57-463E-BE41-BF6616A8116D}" dt="2021-05-19T10:21:45.861" v="1"/>
          <ac:spMkLst>
            <pc:docMk/>
            <pc:sldMk cId="1885442784" sldId="263"/>
            <ac:spMk id="3" creationId="{1A15EFDD-13CE-4219-8F4D-4074D529D7AC}"/>
          </ac:spMkLst>
        </pc:spChg>
        <pc:picChg chg="add mod">
          <ac:chgData name="Links, Ronald" userId="a214375d-509e-426f-9881-a99cf1b8df71" providerId="ADAL" clId="{3B49E677-CF57-463E-BE41-BF6616A8116D}" dt="2021-05-19T10:21:50.479" v="3" actId="14100"/>
          <ac:picMkLst>
            <pc:docMk/>
            <pc:sldMk cId="1885442784" sldId="263"/>
            <ac:picMk id="7" creationId="{762C92CF-B144-40E5-A716-90186C6DFDF5}"/>
          </ac:picMkLst>
        </pc:picChg>
        <pc:picChg chg="del">
          <ac:chgData name="Links, Ronald" userId="a214375d-509e-426f-9881-a99cf1b8df71" providerId="ADAL" clId="{3B49E677-CF57-463E-BE41-BF6616A8116D}" dt="2021-05-19T10:21:09.389" v="0" actId="478"/>
          <ac:picMkLst>
            <pc:docMk/>
            <pc:sldMk cId="1885442784" sldId="263"/>
            <ac:picMk id="8" creationId="{F40E2BEB-0CC0-436F-9EED-5661A4A33FBA}"/>
          </ac:picMkLst>
        </pc:picChg>
      </pc:sldChg>
      <pc:sldChg chg="addSp delSp modSp mod delAnim modAnim">
        <pc:chgData name="Links, Ronald" userId="a214375d-509e-426f-9881-a99cf1b8df71" providerId="ADAL" clId="{3B49E677-CF57-463E-BE41-BF6616A8116D}" dt="2021-05-19T10:22:21.847" v="8" actId="14100"/>
        <pc:sldMkLst>
          <pc:docMk/>
          <pc:sldMk cId="1873730925" sldId="265"/>
        </pc:sldMkLst>
        <pc:picChg chg="del">
          <ac:chgData name="Links, Ronald" userId="a214375d-509e-426f-9881-a99cf1b8df71" providerId="ADAL" clId="{3B49E677-CF57-463E-BE41-BF6616A8116D}" dt="2021-05-19T10:21:53.963" v="4" actId="478"/>
          <ac:picMkLst>
            <pc:docMk/>
            <pc:sldMk cId="1873730925" sldId="265"/>
            <ac:picMk id="6" creationId="{411CD3C9-32FA-4713-9842-33C234261597}"/>
          </ac:picMkLst>
        </pc:picChg>
        <pc:picChg chg="add mod">
          <ac:chgData name="Links, Ronald" userId="a214375d-509e-426f-9881-a99cf1b8df71" providerId="ADAL" clId="{3B49E677-CF57-463E-BE41-BF6616A8116D}" dt="2021-05-19T10:22:21.847" v="8" actId="14100"/>
          <ac:picMkLst>
            <pc:docMk/>
            <pc:sldMk cId="1873730925" sldId="265"/>
            <ac:picMk id="7" creationId="{C2614B0C-8A0D-4924-938C-6AD2EA1A1D26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19-5-2021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19-5-2021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4447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https://youtu.be/y0UD-hAbVok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86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B4B125FC-2D3E-0244-AD16-4F1AB1E9342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59A9C6E-C737-0445-A5DF-459FC1CF0C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D2AD3EC-E0F6-7645-929A-86B49ED34BB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039DEE86-40DF-C74A-9A04-B6055F7B3F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8617EB2F-571B-2A4E-9F7B-E04F0A86F7A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DOIB7uv_LUo?feature=oembed" TargetMode="Externa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CAttRiFGBsA?feature=oembed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4389" y="1122363"/>
            <a:ext cx="8321040" cy="2387600"/>
          </a:xfrm>
        </p:spPr>
        <p:txBody>
          <a:bodyPr/>
          <a:lstStyle/>
          <a:p>
            <a:r>
              <a:rPr lang="nl-NL" dirty="0" err="1"/>
              <a:t>Responsabil</a:t>
            </a:r>
            <a:br>
              <a:rPr lang="nl-NL" dirty="0"/>
            </a:br>
            <a:r>
              <a:rPr lang="it-IT" sz="2800" b="0" i="1" dirty="0"/>
              <a:t>Una dintre valorile WAVE</a:t>
            </a:r>
            <a:endParaRPr lang="nl-NL" sz="2800" b="0" i="1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AC63826-AA46-8547-9011-215698E5E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14389" y="3602038"/>
            <a:ext cx="8321040" cy="1655762"/>
          </a:xfrm>
        </p:spPr>
        <p:txBody>
          <a:bodyPr/>
          <a:lstStyle/>
          <a:p>
            <a:endParaRPr lang="nl-NL" b="1" dirty="0"/>
          </a:p>
          <a:p>
            <a:r>
              <a:rPr lang="nl-NL" b="1" dirty="0" err="1"/>
              <a:t>Setul</a:t>
            </a:r>
            <a:r>
              <a:rPr lang="nl-NL" b="1" dirty="0"/>
              <a:t> de </a:t>
            </a:r>
            <a:r>
              <a:rPr lang="nl-NL" b="1" dirty="0" err="1"/>
              <a:t>valori</a:t>
            </a:r>
            <a:r>
              <a:rPr lang="nl-NL" b="1" dirty="0"/>
              <a:t> WAVE „</a:t>
            </a:r>
            <a:r>
              <a:rPr lang="nl-NL" b="1" dirty="0" err="1"/>
              <a:t>Responsabil</a:t>
            </a:r>
            <a:r>
              <a:rPr lang="nl-NL" b="1" dirty="0"/>
              <a:t>” </a:t>
            </a:r>
            <a:endParaRPr lang="nl-NL" sz="1100" b="1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EF3F3FF-6898-894B-BBBE-EC7B2543F4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7967" y="1199520"/>
            <a:ext cx="1514683" cy="402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Context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b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anii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următori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vom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pune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evidență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valorile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WAVE.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Valorile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WAVE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reprezintă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comportamentul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siguranță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dorit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VolkerWessels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Suntem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convinși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că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dacă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familiarizăm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mult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valorile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WAVE,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putem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preveni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împreună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accidentele.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Acest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set de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instrumente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abordează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valoarea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WAVE: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Responsabilitatea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responsabil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propria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siguranță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siguranța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colegilor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dumneavoastră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necesită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leadership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Setul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valori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vă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încurajează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să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vă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gândiți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modul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care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vă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puteți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asuma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responsabilitatea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nl-N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err="1"/>
              <a:t>Responsabilitatea</a:t>
            </a:r>
            <a:r>
              <a:rPr lang="nl-NL" dirty="0"/>
              <a:t> </a:t>
            </a:r>
            <a:r>
              <a:rPr lang="nl-NL" dirty="0" err="1"/>
              <a:t>este</a:t>
            </a:r>
            <a:r>
              <a:rPr lang="nl-NL" dirty="0"/>
              <a:t> </a:t>
            </a:r>
            <a:r>
              <a:rPr lang="nl-NL" dirty="0" err="1"/>
              <a:t>una</a:t>
            </a:r>
            <a:r>
              <a:rPr lang="nl-NL" dirty="0"/>
              <a:t> </a:t>
            </a:r>
            <a:r>
              <a:rPr lang="nl-NL" dirty="0" err="1"/>
              <a:t>dintre</a:t>
            </a:r>
            <a:r>
              <a:rPr lang="nl-NL" dirty="0"/>
              <a:t> </a:t>
            </a:r>
            <a:r>
              <a:rPr lang="nl-NL" dirty="0" err="1"/>
              <a:t>valorile</a:t>
            </a:r>
            <a:r>
              <a:rPr lang="nl-NL" dirty="0"/>
              <a:t> WAVE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Subiecte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nl-NL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1800" dirty="0" err="1">
                <a:latin typeface="Calibri" panose="020F0502020204030204" pitchFamily="34" charset="0"/>
              </a:rPr>
              <a:t>Animație</a:t>
            </a:r>
            <a:r>
              <a:rPr lang="nl-NL" sz="1800" dirty="0">
                <a:latin typeface="Calibri" panose="020F0502020204030204" pitchFamily="34" charset="0"/>
              </a:rPr>
              <a:t> </a:t>
            </a:r>
            <a:r>
              <a:rPr lang="nl-NL" sz="1800" dirty="0" err="1">
                <a:latin typeface="Calibri" panose="020F0502020204030204" pitchFamily="34" charset="0"/>
              </a:rPr>
              <a:t>privind</a:t>
            </a:r>
            <a:r>
              <a:rPr lang="nl-NL" sz="1800" dirty="0">
                <a:latin typeface="Calibri" panose="020F0502020204030204" pitchFamily="34" charset="0"/>
              </a:rPr>
              <a:t> </a:t>
            </a:r>
            <a:r>
              <a:rPr lang="nl-NL" sz="1800" dirty="0" err="1">
                <a:latin typeface="Calibri" panose="020F0502020204030204" pitchFamily="34" charset="0"/>
              </a:rPr>
              <a:t>una</a:t>
            </a:r>
            <a:r>
              <a:rPr lang="nl-NL" sz="1800" dirty="0">
                <a:latin typeface="Calibri" panose="020F0502020204030204" pitchFamily="34" charset="0"/>
              </a:rPr>
              <a:t> </a:t>
            </a:r>
            <a:r>
              <a:rPr lang="nl-NL" sz="1800" dirty="0" err="1">
                <a:latin typeface="Calibri" panose="020F0502020204030204" pitchFamily="34" charset="0"/>
              </a:rPr>
              <a:t>din</a:t>
            </a:r>
            <a:r>
              <a:rPr lang="nl-NL" sz="1800" dirty="0">
                <a:latin typeface="Calibri" panose="020F0502020204030204" pitchFamily="34" charset="0"/>
              </a:rPr>
              <a:t> </a:t>
            </a:r>
            <a:r>
              <a:rPr lang="nl-NL" sz="1800" dirty="0" err="1">
                <a:latin typeface="Calibri" panose="020F0502020204030204" pitchFamily="34" charset="0"/>
              </a:rPr>
              <a:t>valorile</a:t>
            </a:r>
            <a:r>
              <a:rPr lang="nl-NL" sz="1800" dirty="0">
                <a:latin typeface="Calibri" panose="020F0502020204030204" pitchFamily="34" charset="0"/>
              </a:rPr>
              <a:t> WAVE - „</a:t>
            </a:r>
            <a:r>
              <a:rPr lang="nl-NL" sz="1800" dirty="0" err="1">
                <a:latin typeface="Calibri" panose="020F0502020204030204" pitchFamily="34" charset="0"/>
              </a:rPr>
              <a:t>responsabilitatea</a:t>
            </a:r>
            <a:r>
              <a:rPr lang="nl-NL" sz="1800" dirty="0">
                <a:latin typeface="Calibri" panose="020F0502020204030204" pitchFamily="34" charset="0"/>
              </a:rPr>
              <a:t>”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1800" dirty="0" err="1">
                <a:latin typeface="Calibri" panose="020F0502020204030204" pitchFamily="34" charset="0"/>
              </a:rPr>
              <a:t>În</a:t>
            </a:r>
            <a:r>
              <a:rPr lang="nl-NL" sz="1800" dirty="0">
                <a:latin typeface="Calibri" panose="020F0502020204030204" pitchFamily="34" charset="0"/>
              </a:rPr>
              <a:t> </a:t>
            </a:r>
            <a:r>
              <a:rPr lang="nl-NL" sz="1800" dirty="0" err="1">
                <a:latin typeface="Calibri" panose="020F0502020204030204" pitchFamily="34" charset="0"/>
              </a:rPr>
              <a:t>dialog</a:t>
            </a:r>
            <a:endParaRPr lang="nl-NL" sz="1800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1800" dirty="0">
                <a:latin typeface="Calibri" panose="020F0502020204030204" pitchFamily="34" charset="0"/>
              </a:rPr>
              <a:t>Cum </a:t>
            </a:r>
            <a:r>
              <a:rPr lang="nl-NL" sz="1800" dirty="0" err="1">
                <a:latin typeface="Calibri" panose="020F0502020204030204" pitchFamily="34" charset="0"/>
              </a:rPr>
              <a:t>vă</a:t>
            </a:r>
            <a:r>
              <a:rPr lang="nl-NL" sz="1800" dirty="0">
                <a:latin typeface="Calibri" panose="020F0502020204030204" pitchFamily="34" charset="0"/>
              </a:rPr>
              <a:t> </a:t>
            </a:r>
            <a:r>
              <a:rPr lang="nl-NL" sz="1800" dirty="0" err="1">
                <a:latin typeface="Calibri" panose="020F0502020204030204" pitchFamily="34" charset="0"/>
              </a:rPr>
              <a:t>asumați</a:t>
            </a:r>
            <a:r>
              <a:rPr lang="nl-NL" sz="1800" dirty="0">
                <a:latin typeface="Calibri" panose="020F0502020204030204" pitchFamily="34" charset="0"/>
              </a:rPr>
              <a:t> </a:t>
            </a:r>
            <a:r>
              <a:rPr lang="nl-NL" sz="1800" dirty="0" err="1">
                <a:latin typeface="Calibri" panose="020F0502020204030204" pitchFamily="34" charset="0"/>
              </a:rPr>
              <a:t>responsabilitatea</a:t>
            </a:r>
            <a:r>
              <a:rPr lang="nl-NL" sz="1800" dirty="0">
                <a:latin typeface="Calibri" panose="020F0502020204030204" pitchFamily="34" charset="0"/>
              </a:rPr>
              <a:t>?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err="1"/>
              <a:t>Responsabilitatea</a:t>
            </a:r>
            <a:r>
              <a:rPr lang="nl-NL" dirty="0"/>
              <a:t> </a:t>
            </a:r>
            <a:r>
              <a:rPr lang="nl-NL" dirty="0" err="1"/>
              <a:t>este</a:t>
            </a:r>
            <a:r>
              <a:rPr lang="nl-NL" dirty="0"/>
              <a:t> </a:t>
            </a:r>
            <a:r>
              <a:rPr lang="nl-NL" dirty="0" err="1"/>
              <a:t>una</a:t>
            </a:r>
            <a:r>
              <a:rPr lang="nl-NL" dirty="0"/>
              <a:t> </a:t>
            </a:r>
            <a:r>
              <a:rPr lang="nl-NL" dirty="0" err="1"/>
              <a:t>dintre</a:t>
            </a:r>
            <a:r>
              <a:rPr lang="nl-NL" dirty="0"/>
              <a:t> </a:t>
            </a:r>
            <a:r>
              <a:rPr lang="nl-NL" dirty="0" err="1"/>
              <a:t>valorile</a:t>
            </a:r>
            <a:r>
              <a:rPr lang="nl-NL" dirty="0"/>
              <a:t> WAVE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err="1"/>
              <a:t>Responsabilitatea</a:t>
            </a:r>
            <a:r>
              <a:rPr lang="nl-NL" dirty="0"/>
              <a:t> </a:t>
            </a:r>
            <a:r>
              <a:rPr lang="nl-NL" dirty="0" err="1"/>
              <a:t>este</a:t>
            </a:r>
            <a:r>
              <a:rPr lang="nl-NL" dirty="0"/>
              <a:t> </a:t>
            </a:r>
            <a:r>
              <a:rPr lang="nl-NL" dirty="0" err="1"/>
              <a:t>una</a:t>
            </a:r>
            <a:r>
              <a:rPr lang="nl-NL" dirty="0"/>
              <a:t> </a:t>
            </a:r>
            <a:r>
              <a:rPr lang="nl-NL" dirty="0" err="1"/>
              <a:t>dintre</a:t>
            </a:r>
            <a:r>
              <a:rPr lang="nl-NL" dirty="0"/>
              <a:t> </a:t>
            </a:r>
            <a:r>
              <a:rPr lang="nl-NL" dirty="0" err="1"/>
              <a:t>valorile</a:t>
            </a:r>
            <a:r>
              <a:rPr lang="nl-NL" dirty="0"/>
              <a:t> WAVE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nl-NL" dirty="0" err="1"/>
              <a:t>Valori</a:t>
            </a:r>
            <a:r>
              <a:rPr lang="nl-NL" dirty="0"/>
              <a:t> WAVE </a:t>
            </a:r>
            <a:r>
              <a:rPr lang="nl-NL" dirty="0" err="1"/>
              <a:t>Responsabil</a:t>
            </a:r>
            <a:endParaRPr lang="nl-NL" dirty="0"/>
          </a:p>
        </p:txBody>
      </p:sp>
      <p:pic>
        <p:nvPicPr>
          <p:cNvPr id="7" name="Onlinemedia 6" title="Animatie WAVE waarde verantwoordelijk RO">
            <a:hlinkClick r:id="" action="ppaction://media"/>
            <a:extLst>
              <a:ext uri="{FF2B5EF4-FFF2-40B4-BE49-F238E27FC236}">
                <a16:creationId xmlns:a16="http://schemas.microsoft.com/office/drawing/2014/main" id="{762C92CF-B144-40E5-A716-90186C6DFDF5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191344" y="1397000"/>
            <a:ext cx="5983341" cy="448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err="1"/>
              <a:t>Responsabilitatea</a:t>
            </a:r>
            <a:r>
              <a:rPr lang="nl-NL" dirty="0"/>
              <a:t> </a:t>
            </a:r>
            <a:r>
              <a:rPr lang="nl-NL" dirty="0" err="1"/>
              <a:t>este</a:t>
            </a:r>
            <a:r>
              <a:rPr lang="nl-NL" dirty="0"/>
              <a:t> </a:t>
            </a:r>
            <a:r>
              <a:rPr lang="nl-NL" dirty="0" err="1"/>
              <a:t>una</a:t>
            </a:r>
            <a:r>
              <a:rPr lang="nl-NL" dirty="0"/>
              <a:t> </a:t>
            </a:r>
            <a:r>
              <a:rPr lang="nl-NL" dirty="0" err="1"/>
              <a:t>dintre</a:t>
            </a:r>
            <a:r>
              <a:rPr lang="nl-NL" dirty="0"/>
              <a:t> </a:t>
            </a:r>
            <a:r>
              <a:rPr lang="nl-NL" dirty="0" err="1"/>
              <a:t>valorile</a:t>
            </a:r>
            <a:r>
              <a:rPr lang="nl-NL" dirty="0"/>
              <a:t> WAVE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nl-NL" dirty="0" err="1"/>
              <a:t>În</a:t>
            </a:r>
            <a:r>
              <a:rPr lang="nl-NL" dirty="0"/>
              <a:t> </a:t>
            </a:r>
            <a:r>
              <a:rPr lang="nl-NL" dirty="0" err="1"/>
              <a:t>dialog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6620E2-0AC1-4D8B-B976-A05830657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l-NL" dirty="0"/>
              <a:t>Ce </a:t>
            </a:r>
            <a:r>
              <a:rPr lang="nl-NL" dirty="0" err="1"/>
              <a:t>înseamnă</a:t>
            </a:r>
            <a:r>
              <a:rPr lang="nl-NL" dirty="0"/>
              <a:t> </a:t>
            </a:r>
            <a:r>
              <a:rPr lang="nl-NL" dirty="0" err="1"/>
              <a:t>pentru</a:t>
            </a:r>
            <a:r>
              <a:rPr lang="nl-NL" dirty="0"/>
              <a:t> </a:t>
            </a:r>
            <a:r>
              <a:rPr lang="nl-NL" dirty="0" err="1"/>
              <a:t>dumneavoastră</a:t>
            </a:r>
            <a:r>
              <a:rPr lang="nl-NL" dirty="0"/>
              <a:t> </a:t>
            </a:r>
            <a:r>
              <a:rPr lang="nl-NL" dirty="0" err="1"/>
              <a:t>asumarea</a:t>
            </a:r>
            <a:r>
              <a:rPr lang="nl-NL" dirty="0"/>
              <a:t> </a:t>
            </a:r>
            <a:r>
              <a:rPr lang="nl-NL" dirty="0" err="1"/>
              <a:t>responsabilității</a:t>
            </a:r>
            <a:r>
              <a:rPr lang="nl-NL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err="1"/>
              <a:t>Unde</a:t>
            </a:r>
            <a:r>
              <a:rPr lang="nl-NL" dirty="0"/>
              <a:t> se </a:t>
            </a:r>
            <a:r>
              <a:rPr lang="nl-NL" dirty="0" err="1"/>
              <a:t>oprește</a:t>
            </a:r>
            <a:r>
              <a:rPr lang="nl-NL" dirty="0"/>
              <a:t> </a:t>
            </a:r>
            <a:r>
              <a:rPr lang="nl-NL" dirty="0" err="1"/>
              <a:t>responsabilitatea</a:t>
            </a:r>
            <a:r>
              <a:rPr lang="nl-NL" dirty="0"/>
              <a:t> </a:t>
            </a:r>
            <a:r>
              <a:rPr lang="nl-NL" dirty="0" err="1"/>
              <a:t>dumneavoastră</a:t>
            </a:r>
            <a:r>
              <a:rPr lang="nl-NL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err="1"/>
              <a:t>Când</a:t>
            </a:r>
            <a:r>
              <a:rPr lang="nl-NL" dirty="0"/>
              <a:t> a </a:t>
            </a:r>
            <a:r>
              <a:rPr lang="nl-NL" dirty="0" err="1"/>
              <a:t>fost</a:t>
            </a:r>
            <a:r>
              <a:rPr lang="nl-NL" dirty="0"/>
              <a:t> </a:t>
            </a:r>
            <a:r>
              <a:rPr lang="nl-NL" dirty="0" err="1"/>
              <a:t>ultima</a:t>
            </a:r>
            <a:r>
              <a:rPr lang="nl-NL" dirty="0"/>
              <a:t> </a:t>
            </a:r>
            <a:r>
              <a:rPr lang="nl-NL" dirty="0" err="1"/>
              <a:t>dată</a:t>
            </a:r>
            <a:r>
              <a:rPr lang="nl-NL" dirty="0"/>
              <a:t> </a:t>
            </a:r>
            <a:r>
              <a:rPr lang="nl-NL" dirty="0" err="1"/>
              <a:t>când</a:t>
            </a:r>
            <a:r>
              <a:rPr lang="nl-NL" dirty="0"/>
              <a:t> v-</a:t>
            </a:r>
            <a:r>
              <a:rPr lang="nl-NL" dirty="0" err="1"/>
              <a:t>ați</a:t>
            </a:r>
            <a:r>
              <a:rPr lang="nl-NL" dirty="0"/>
              <a:t> </a:t>
            </a:r>
            <a:r>
              <a:rPr lang="nl-NL" dirty="0" err="1"/>
              <a:t>asumat</a:t>
            </a:r>
            <a:r>
              <a:rPr lang="nl-NL" dirty="0"/>
              <a:t> </a:t>
            </a:r>
            <a:r>
              <a:rPr lang="nl-NL" dirty="0" err="1"/>
              <a:t>responsabilitatea</a:t>
            </a:r>
            <a:r>
              <a:rPr lang="nl-NL" dirty="0"/>
              <a:t> </a:t>
            </a:r>
            <a:r>
              <a:rPr lang="nl-NL" dirty="0" err="1"/>
              <a:t>pentru</a:t>
            </a:r>
            <a:r>
              <a:rPr lang="nl-NL" dirty="0"/>
              <a:t> </a:t>
            </a:r>
            <a:r>
              <a:rPr lang="nl-NL" dirty="0" err="1"/>
              <a:t>siguranță</a:t>
            </a:r>
            <a:r>
              <a:rPr lang="nl-NL" dirty="0"/>
              <a:t>? De </a:t>
            </a:r>
            <a:r>
              <a:rPr lang="nl-NL" dirty="0" err="1"/>
              <a:t>ce</a:t>
            </a:r>
            <a:r>
              <a:rPr lang="nl-NL" dirty="0"/>
              <a:t> </a:t>
            </a:r>
            <a:r>
              <a:rPr lang="nl-NL" dirty="0" err="1"/>
              <a:t>ați</a:t>
            </a:r>
            <a:r>
              <a:rPr lang="nl-NL" dirty="0"/>
              <a:t> </a:t>
            </a:r>
            <a:r>
              <a:rPr lang="nl-NL" dirty="0" err="1"/>
              <a:t>făcut</a:t>
            </a:r>
            <a:r>
              <a:rPr lang="nl-NL" dirty="0"/>
              <a:t> </a:t>
            </a:r>
            <a:r>
              <a:rPr lang="nl-NL" dirty="0" err="1"/>
              <a:t>acest</a:t>
            </a:r>
            <a:r>
              <a:rPr lang="nl-NL" dirty="0"/>
              <a:t> </a:t>
            </a:r>
            <a:r>
              <a:rPr lang="nl-NL" dirty="0" err="1"/>
              <a:t>lucru</a:t>
            </a:r>
            <a:r>
              <a:rPr lang="nl-NL" dirty="0"/>
              <a:t>?</a:t>
            </a:r>
          </a:p>
          <a:p>
            <a:pPr marL="0" indent="0">
              <a:buNone/>
            </a:pP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596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B005F9-ECEA-4481-A9EE-78D13A785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Cum </a:t>
            </a:r>
            <a:r>
              <a:rPr lang="nl-NL" dirty="0" err="1"/>
              <a:t>vă</a:t>
            </a:r>
            <a:r>
              <a:rPr lang="nl-NL" dirty="0"/>
              <a:t> </a:t>
            </a:r>
            <a:r>
              <a:rPr lang="nl-NL" dirty="0" err="1"/>
              <a:t>asumați</a:t>
            </a:r>
            <a:r>
              <a:rPr lang="nl-NL" dirty="0"/>
              <a:t> </a:t>
            </a:r>
            <a:r>
              <a:rPr lang="nl-NL" dirty="0" err="1"/>
              <a:t>responsabilitatea</a:t>
            </a:r>
            <a:r>
              <a:rPr lang="nl-NL" dirty="0"/>
              <a:t>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C3C662A-6ADC-422B-8735-B7689208F8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920" y="1825625"/>
            <a:ext cx="4456592" cy="4064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dirty="0"/>
          </a:p>
          <a:p>
            <a:pPr>
              <a:buFont typeface="Wingdings" panose="05000000000000000000" pitchFamily="2" charset="2"/>
              <a:buChar char="§"/>
            </a:pPr>
            <a:r>
              <a:rPr lang="nl-NL" sz="2000" dirty="0" err="1"/>
              <a:t>Urmăriți</a:t>
            </a:r>
            <a:r>
              <a:rPr lang="nl-NL" sz="2000" dirty="0"/>
              <a:t> </a:t>
            </a:r>
            <a:r>
              <a:rPr lang="nl-NL" sz="2000" dirty="0" err="1"/>
              <a:t>videoclipul</a:t>
            </a:r>
            <a:r>
              <a:rPr lang="nl-NL" sz="2000" dirty="0"/>
              <a:t> </a:t>
            </a:r>
            <a:r>
              <a:rPr lang="nl-NL" sz="2000" dirty="0" err="1"/>
              <a:t>în</a:t>
            </a:r>
            <a:r>
              <a:rPr lang="nl-NL" sz="2000" dirty="0"/>
              <a:t> care </a:t>
            </a:r>
            <a:r>
              <a:rPr lang="nl-NL" sz="2000" dirty="0" err="1"/>
              <a:t>colegii</a:t>
            </a:r>
            <a:r>
              <a:rPr lang="nl-NL" sz="2000" dirty="0"/>
              <a:t> </a:t>
            </a:r>
            <a:r>
              <a:rPr lang="nl-NL" sz="2000" dirty="0" err="1"/>
              <a:t>explică</a:t>
            </a:r>
            <a:r>
              <a:rPr lang="nl-NL" sz="2000" dirty="0"/>
              <a:t> </a:t>
            </a:r>
            <a:r>
              <a:rPr lang="nl-NL" sz="2000" dirty="0" err="1"/>
              <a:t>modul</a:t>
            </a:r>
            <a:r>
              <a:rPr lang="nl-NL" sz="2000" dirty="0"/>
              <a:t> </a:t>
            </a:r>
            <a:r>
              <a:rPr lang="nl-NL" sz="2000" dirty="0" err="1"/>
              <a:t>în</a:t>
            </a:r>
            <a:r>
              <a:rPr lang="nl-NL" sz="2000" dirty="0"/>
              <a:t> care </a:t>
            </a:r>
            <a:r>
              <a:rPr lang="nl-NL" sz="2000" dirty="0" err="1"/>
              <a:t>își</a:t>
            </a:r>
            <a:r>
              <a:rPr lang="nl-NL" sz="2000" dirty="0"/>
              <a:t> </a:t>
            </a:r>
            <a:r>
              <a:rPr lang="nl-NL" sz="2000" dirty="0" err="1"/>
              <a:t>asumă</a:t>
            </a:r>
            <a:r>
              <a:rPr lang="nl-NL" sz="2000" dirty="0"/>
              <a:t> </a:t>
            </a:r>
            <a:r>
              <a:rPr lang="nl-NL" sz="2000" dirty="0" err="1"/>
              <a:t>responsabilitatea</a:t>
            </a:r>
            <a:r>
              <a:rPr lang="nl-NL" sz="2000" dirty="0"/>
              <a:t>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000" dirty="0" err="1"/>
              <a:t>Gândiți-vă</a:t>
            </a:r>
            <a:r>
              <a:rPr lang="nl-NL" sz="2000" dirty="0"/>
              <a:t> la o </a:t>
            </a:r>
            <a:r>
              <a:rPr lang="nl-NL" sz="2000" dirty="0" err="1"/>
              <a:t>acțiune</a:t>
            </a:r>
            <a:r>
              <a:rPr lang="nl-NL" sz="2000" dirty="0"/>
              <a:t> </a:t>
            </a:r>
            <a:r>
              <a:rPr lang="nl-NL" sz="2000" dirty="0" err="1"/>
              <a:t>pe</a:t>
            </a:r>
            <a:r>
              <a:rPr lang="nl-NL" sz="2000" dirty="0"/>
              <a:t> care o </a:t>
            </a:r>
            <a:r>
              <a:rPr lang="nl-NL" sz="2000" dirty="0" err="1"/>
              <a:t>puteți</a:t>
            </a:r>
            <a:r>
              <a:rPr lang="nl-NL" sz="2000" dirty="0"/>
              <a:t> </a:t>
            </a:r>
            <a:r>
              <a:rPr lang="nl-NL" sz="2000" dirty="0" err="1"/>
              <a:t>întreprinde</a:t>
            </a:r>
            <a:r>
              <a:rPr lang="nl-NL" sz="2000" dirty="0"/>
              <a:t> </a:t>
            </a:r>
            <a:r>
              <a:rPr lang="nl-NL" sz="2000" dirty="0" err="1"/>
              <a:t>pentru</a:t>
            </a:r>
            <a:r>
              <a:rPr lang="nl-NL" sz="2000" dirty="0"/>
              <a:t> a </a:t>
            </a:r>
            <a:r>
              <a:rPr lang="nl-NL" sz="2000" dirty="0" err="1"/>
              <a:t>vă</a:t>
            </a:r>
            <a:r>
              <a:rPr lang="nl-NL" sz="2000" dirty="0"/>
              <a:t> </a:t>
            </a:r>
            <a:r>
              <a:rPr lang="nl-NL" sz="2000" dirty="0" err="1"/>
              <a:t>asuma</a:t>
            </a:r>
            <a:r>
              <a:rPr lang="nl-NL" sz="2000" dirty="0"/>
              <a:t> </a:t>
            </a:r>
            <a:r>
              <a:rPr lang="nl-NL" sz="2000" dirty="0" err="1"/>
              <a:t>responsabilitatea</a:t>
            </a:r>
            <a:r>
              <a:rPr lang="nl-NL" sz="2000" dirty="0"/>
              <a:t> </a:t>
            </a:r>
            <a:r>
              <a:rPr lang="nl-NL" sz="2000" dirty="0" err="1"/>
              <a:t>în</a:t>
            </a:r>
            <a:r>
              <a:rPr lang="nl-NL" sz="2000" dirty="0"/>
              <a:t> </a:t>
            </a:r>
            <a:r>
              <a:rPr lang="nl-NL" sz="2000" dirty="0" err="1"/>
              <a:t>această</a:t>
            </a:r>
            <a:r>
              <a:rPr lang="nl-NL" sz="2000" dirty="0"/>
              <a:t> </a:t>
            </a:r>
            <a:r>
              <a:rPr lang="nl-NL" sz="2000" dirty="0" err="1"/>
              <a:t>săptămână</a:t>
            </a:r>
            <a:r>
              <a:rPr lang="nl-NL" sz="2000" dirty="0"/>
              <a:t>. </a:t>
            </a:r>
            <a:r>
              <a:rPr lang="nl-NL" sz="2000" dirty="0" err="1"/>
              <a:t>Împărtășiți</a:t>
            </a:r>
            <a:r>
              <a:rPr lang="nl-NL" sz="2000" dirty="0"/>
              <a:t> </a:t>
            </a:r>
            <a:r>
              <a:rPr lang="nl-NL" sz="2000" dirty="0" err="1"/>
              <a:t>această</a:t>
            </a:r>
            <a:r>
              <a:rPr lang="nl-NL" sz="2000" dirty="0"/>
              <a:t> idee </a:t>
            </a:r>
            <a:r>
              <a:rPr lang="nl-NL" sz="2000" dirty="0" err="1"/>
              <a:t>cu</a:t>
            </a:r>
            <a:r>
              <a:rPr lang="nl-NL" sz="2000" dirty="0"/>
              <a:t> </a:t>
            </a:r>
            <a:r>
              <a:rPr lang="nl-NL" sz="2000" dirty="0" err="1"/>
              <a:t>grupul</a:t>
            </a:r>
            <a:r>
              <a:rPr lang="nl-NL" sz="2000" dirty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sz="2000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2C99468-1AA4-461F-92AB-7EFFC79F84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err="1"/>
              <a:t>Responsabilitatea</a:t>
            </a:r>
            <a:r>
              <a:rPr lang="nl-NL" dirty="0"/>
              <a:t> </a:t>
            </a:r>
            <a:r>
              <a:rPr lang="nl-NL" dirty="0" err="1"/>
              <a:t>este</a:t>
            </a:r>
            <a:r>
              <a:rPr lang="nl-NL" dirty="0"/>
              <a:t> </a:t>
            </a:r>
            <a:r>
              <a:rPr lang="nl-NL" dirty="0" err="1"/>
              <a:t>una</a:t>
            </a:r>
            <a:r>
              <a:rPr lang="nl-NL" dirty="0"/>
              <a:t> </a:t>
            </a:r>
            <a:r>
              <a:rPr lang="nl-NL" dirty="0" err="1"/>
              <a:t>dintre</a:t>
            </a:r>
            <a:r>
              <a:rPr lang="nl-NL" dirty="0"/>
              <a:t> </a:t>
            </a:r>
            <a:r>
              <a:rPr lang="nl-NL" dirty="0" err="1"/>
              <a:t>valorile</a:t>
            </a:r>
            <a:r>
              <a:rPr lang="nl-NL" dirty="0"/>
              <a:t> WAVE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825A9A4-2DC2-45FA-9E9F-280F6A875B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7</a:t>
            </a:fld>
            <a:endParaRPr lang="nl-NL"/>
          </a:p>
        </p:txBody>
      </p:sp>
      <p:pic>
        <p:nvPicPr>
          <p:cNvPr id="7" name="Onlinemedia 6" title="Video WAVE waarde verantwoordelijk Roemeens">
            <a:hlinkClick r:id="" action="ppaction://media"/>
            <a:extLst>
              <a:ext uri="{FF2B5EF4-FFF2-40B4-BE49-F238E27FC236}">
                <a16:creationId xmlns:a16="http://schemas.microsoft.com/office/drawing/2014/main" id="{C2614B0C-8A0D-4924-938C-6AD2EA1A1D26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071988" y="1956610"/>
            <a:ext cx="6428586" cy="3632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730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Vă mulțumim pentru atenție!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sz="1800" dirty="0">
                <a:hlinkClick r:id="rId2"/>
              </a:rPr>
              <a:t>veiligheid@volkerwessels.com</a:t>
            </a:r>
            <a:endParaRPr lang="nl-NL" sz="1800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err="1"/>
              <a:t>Responsabilitatea</a:t>
            </a:r>
            <a:r>
              <a:rPr lang="nl-NL" dirty="0"/>
              <a:t> </a:t>
            </a:r>
            <a:r>
              <a:rPr lang="nl-NL" dirty="0" err="1"/>
              <a:t>este</a:t>
            </a:r>
            <a:r>
              <a:rPr lang="nl-NL" dirty="0"/>
              <a:t> </a:t>
            </a:r>
            <a:r>
              <a:rPr lang="nl-NL" dirty="0" err="1"/>
              <a:t>una</a:t>
            </a:r>
            <a:r>
              <a:rPr lang="nl-NL" dirty="0"/>
              <a:t> </a:t>
            </a:r>
            <a:r>
              <a:rPr lang="nl-NL" dirty="0" err="1"/>
              <a:t>dintre</a:t>
            </a:r>
            <a:r>
              <a:rPr lang="nl-NL" dirty="0"/>
              <a:t> </a:t>
            </a:r>
            <a:r>
              <a:rPr lang="nl-NL" dirty="0" err="1"/>
              <a:t>valorile</a:t>
            </a:r>
            <a:r>
              <a:rPr lang="nl-NL" dirty="0"/>
              <a:t> WAVE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4e35ab4-3cf1-46c9-8eaa-1b1e0ea8a84b">
      <UserInfo>
        <DisplayName>Hollander, William</DisplayName>
        <AccountId>12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779495F2B33B469E652710A0C0F712" ma:contentTypeVersion="11" ma:contentTypeDescription="Een nieuw document maken." ma:contentTypeScope="" ma:versionID="966eaa843ead86257747fb4f0db50cf8">
  <xsd:schema xmlns:xsd="http://www.w3.org/2001/XMLSchema" xmlns:xs="http://www.w3.org/2001/XMLSchema" xmlns:p="http://schemas.microsoft.com/office/2006/metadata/properties" xmlns:ns2="80547ce2-a977-4319-b44a-40ea7c5ebcbb" xmlns:ns3="24e35ab4-3cf1-46c9-8eaa-1b1e0ea8a84b" targetNamespace="http://schemas.microsoft.com/office/2006/metadata/properties" ma:root="true" ma:fieldsID="f9a28687e6c6220a539a0ff8d4510e28" ns2:_="" ns3:_="">
    <xsd:import namespace="80547ce2-a977-4319-b44a-40ea7c5ebcbb"/>
    <xsd:import namespace="24e35ab4-3cf1-46c9-8eaa-1b1e0ea8a8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547ce2-a977-4319-b44a-40ea7c5ebc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e35ab4-3cf1-46c9-8eaa-1b1e0ea8a84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0B6B502-389B-4E8A-B84F-F4AB7D47291A}">
  <ds:schemaRefs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24e35ab4-3cf1-46c9-8eaa-1b1e0ea8a84b"/>
    <ds:schemaRef ds:uri="80547ce2-a977-4319-b44a-40ea7c5ebcbb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935902F-B604-4ADD-88BD-CFA8B5CDC3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547ce2-a977-4319-b44a-40ea7c5ebcbb"/>
    <ds:schemaRef ds:uri="24e35ab4-3cf1-46c9-8eaa-1b1e0ea8a8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5461</TotalTime>
  <Words>255</Words>
  <Application>Microsoft Office PowerPoint</Application>
  <PresentationFormat>Breedbeeld</PresentationFormat>
  <Paragraphs>47</Paragraphs>
  <Slides>7</Slides>
  <Notes>3</Notes>
  <HiddenSlides>0</HiddenSlides>
  <MMClips>2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Kantoorthema</vt:lpstr>
      <vt:lpstr>Responsabil Una dintre valorile WAVE</vt:lpstr>
      <vt:lpstr>Context</vt:lpstr>
      <vt:lpstr>Subiecte</vt:lpstr>
      <vt:lpstr>Valori WAVE Responsabil</vt:lpstr>
      <vt:lpstr>În dialog</vt:lpstr>
      <vt:lpstr>Cum vă asumați responsabilitatea?</vt:lpstr>
      <vt:lpstr>Vă mulțumim pentru atenție!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Links, Ronald</cp:lastModifiedBy>
  <cp:revision>7</cp:revision>
  <dcterms:created xsi:type="dcterms:W3CDTF">2021-02-11T14:15:30Z</dcterms:created>
  <dcterms:modified xsi:type="dcterms:W3CDTF">2021-05-19T10:22:27Z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0x010100F9779495F2B33B469E652710A0C0F712</vt:lpwstr>
  </property>
</Properties>
</file>