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6" r:id="rId7"/>
    <p:sldId id="263" r:id="rId8"/>
    <p:sldId id="267" r:id="rId9"/>
    <p:sldId id="265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9E677-CF57-463E-BE41-BF6616A8116D}" v="2" dt="2021-05-19T10:22:16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44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3B49E677-CF57-463E-BE41-BF6616A8116D}"/>
    <pc:docChg chg="custSel modSld">
      <pc:chgData name="Links, Ronald" userId="a214375d-509e-426f-9881-a99cf1b8df71" providerId="ADAL" clId="{3B49E677-CF57-463E-BE41-BF6616A8116D}" dt="2021-05-19T10:22:21.847" v="8" actId="14100"/>
      <pc:docMkLst>
        <pc:docMk/>
      </pc:docMkLst>
      <pc:sldChg chg="addSp delSp modSp mod delAnim modAnim">
        <pc:chgData name="Links, Ronald" userId="a214375d-509e-426f-9881-a99cf1b8df71" providerId="ADAL" clId="{3B49E677-CF57-463E-BE41-BF6616A8116D}" dt="2021-05-19T10:21:50.479" v="3" actId="14100"/>
        <pc:sldMkLst>
          <pc:docMk/>
          <pc:sldMk cId="1885442784" sldId="263"/>
        </pc:sldMkLst>
        <pc:spChg chg="add del mod">
          <ac:chgData name="Links, Ronald" userId="a214375d-509e-426f-9881-a99cf1b8df71" providerId="ADAL" clId="{3B49E677-CF57-463E-BE41-BF6616A8116D}" dt="2021-05-19T10:21:45.861" v="1"/>
          <ac:spMkLst>
            <pc:docMk/>
            <pc:sldMk cId="1885442784" sldId="263"/>
            <ac:spMk id="3" creationId="{1A15EFDD-13CE-4219-8F4D-4074D529D7AC}"/>
          </ac:spMkLst>
        </pc:spChg>
        <pc:picChg chg="add mod">
          <ac:chgData name="Links, Ronald" userId="a214375d-509e-426f-9881-a99cf1b8df71" providerId="ADAL" clId="{3B49E677-CF57-463E-BE41-BF6616A8116D}" dt="2021-05-19T10:21:50.479" v="3" actId="14100"/>
          <ac:picMkLst>
            <pc:docMk/>
            <pc:sldMk cId="1885442784" sldId="263"/>
            <ac:picMk id="7" creationId="{762C92CF-B144-40E5-A716-90186C6DFDF5}"/>
          </ac:picMkLst>
        </pc:picChg>
        <pc:picChg chg="del">
          <ac:chgData name="Links, Ronald" userId="a214375d-509e-426f-9881-a99cf1b8df71" providerId="ADAL" clId="{3B49E677-CF57-463E-BE41-BF6616A8116D}" dt="2021-05-19T10:21:09.389" v="0" actId="478"/>
          <ac:picMkLst>
            <pc:docMk/>
            <pc:sldMk cId="1885442784" sldId="263"/>
            <ac:picMk id="8" creationId="{F40E2BEB-0CC0-436F-9EED-5661A4A33FBA}"/>
          </ac:picMkLst>
        </pc:picChg>
      </pc:sldChg>
      <pc:sldChg chg="addSp delSp modSp mod delAnim modAnim">
        <pc:chgData name="Links, Ronald" userId="a214375d-509e-426f-9881-a99cf1b8df71" providerId="ADAL" clId="{3B49E677-CF57-463E-BE41-BF6616A8116D}" dt="2021-05-19T10:22:21.847" v="8" actId="14100"/>
        <pc:sldMkLst>
          <pc:docMk/>
          <pc:sldMk cId="1873730925" sldId="265"/>
        </pc:sldMkLst>
        <pc:picChg chg="del">
          <ac:chgData name="Links, Ronald" userId="a214375d-509e-426f-9881-a99cf1b8df71" providerId="ADAL" clId="{3B49E677-CF57-463E-BE41-BF6616A8116D}" dt="2021-05-19T10:21:53.963" v="4" actId="478"/>
          <ac:picMkLst>
            <pc:docMk/>
            <pc:sldMk cId="1873730925" sldId="265"/>
            <ac:picMk id="6" creationId="{411CD3C9-32FA-4713-9842-33C234261597}"/>
          </ac:picMkLst>
        </pc:picChg>
        <pc:picChg chg="add mod">
          <ac:chgData name="Links, Ronald" userId="a214375d-509e-426f-9881-a99cf1b8df71" providerId="ADAL" clId="{3B49E677-CF57-463E-BE41-BF6616A8116D}" dt="2021-05-19T10:22:21.847" v="8" actId="14100"/>
          <ac:picMkLst>
            <pc:docMk/>
            <pc:sldMk cId="1873730925" sldId="265"/>
            <ac:picMk id="7" creationId="{C2614B0C-8A0D-4924-938C-6AD2EA1A1D2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https://youtu.be/y0UD-hAbVok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OIB7uv_LUo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AttRiFGBsA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nl-NL" dirty="0" err="1"/>
              <a:t>Responsabil</a:t>
            </a:r>
            <a:br>
              <a:rPr lang="nl-NL" dirty="0"/>
            </a:br>
            <a:r>
              <a:rPr lang="it-IT" sz="2800" b="0" i="1" dirty="0"/>
              <a:t>Una dintre valorile WAVE</a:t>
            </a:r>
            <a:endParaRPr lang="nl-NL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nl-NL" b="1" dirty="0" err="1"/>
              <a:t>Setul</a:t>
            </a:r>
            <a:r>
              <a:rPr lang="nl-NL" b="1" dirty="0"/>
              <a:t> de </a:t>
            </a:r>
            <a:r>
              <a:rPr lang="nl-NL" b="1" dirty="0" err="1"/>
              <a:t>valori</a:t>
            </a:r>
            <a:r>
              <a:rPr lang="nl-NL" b="1" dirty="0"/>
              <a:t> WAVE „</a:t>
            </a:r>
            <a:r>
              <a:rPr lang="nl-NL" b="1" dirty="0" err="1"/>
              <a:t>Responsabil</a:t>
            </a:r>
            <a:r>
              <a:rPr lang="nl-NL" b="1" dirty="0"/>
              <a:t>” </a:t>
            </a:r>
            <a:endParaRPr lang="nl-NL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Context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următori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evidență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valorile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WAVE.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Valorile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WAVE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reprezintă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comportamentul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siguranță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dorit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VolkerWessels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Suntem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convinși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familiarizăm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valorile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WAVE,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împreună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accidentele.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de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abordează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valoarea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WAVE: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Responsabilitatea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propria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siguranță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siguranța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colegilor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dumneavoastră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necesită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Setul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încurajează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gândiți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vă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puteți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asuma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responsabilitatea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Responsabilitatea</a:t>
            </a:r>
            <a:r>
              <a:rPr lang="nl-NL" dirty="0"/>
              <a:t> </a:t>
            </a:r>
            <a:r>
              <a:rPr lang="nl-NL" dirty="0" err="1"/>
              <a:t>este</a:t>
            </a:r>
            <a:r>
              <a:rPr lang="nl-NL" dirty="0"/>
              <a:t> </a:t>
            </a:r>
            <a:r>
              <a:rPr lang="nl-NL" dirty="0" err="1"/>
              <a:t>una</a:t>
            </a:r>
            <a:r>
              <a:rPr lang="nl-NL" dirty="0"/>
              <a:t> </a:t>
            </a:r>
            <a:r>
              <a:rPr lang="nl-NL" dirty="0" err="1"/>
              <a:t>dintre</a:t>
            </a:r>
            <a:r>
              <a:rPr lang="nl-NL" dirty="0"/>
              <a:t> </a:t>
            </a:r>
            <a:r>
              <a:rPr lang="nl-NL" dirty="0" err="1"/>
              <a:t>valorile</a:t>
            </a:r>
            <a:r>
              <a:rPr lang="nl-NL" dirty="0"/>
              <a:t> WAVE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Subiecte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 err="1">
                <a:latin typeface="Calibri" panose="020F0502020204030204" pitchFamily="34" charset="0"/>
              </a:rPr>
              <a:t>Animație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privind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una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din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valorile</a:t>
            </a:r>
            <a:r>
              <a:rPr lang="nl-NL" sz="1800" dirty="0">
                <a:latin typeface="Calibri" panose="020F0502020204030204" pitchFamily="34" charset="0"/>
              </a:rPr>
              <a:t> WAVE - „</a:t>
            </a:r>
            <a:r>
              <a:rPr lang="nl-NL" sz="1800" dirty="0" err="1">
                <a:latin typeface="Calibri" panose="020F0502020204030204" pitchFamily="34" charset="0"/>
              </a:rPr>
              <a:t>responsabilitatea</a:t>
            </a:r>
            <a:r>
              <a:rPr lang="nl-NL" sz="1800" dirty="0">
                <a:latin typeface="Calibri" panose="020F0502020204030204" pitchFamily="34" charset="0"/>
              </a:rPr>
              <a:t>”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 err="1">
                <a:latin typeface="Calibri" panose="020F0502020204030204" pitchFamily="34" charset="0"/>
              </a:rPr>
              <a:t>În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dialog</a:t>
            </a:r>
            <a:endParaRPr lang="nl-NL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Cum </a:t>
            </a:r>
            <a:r>
              <a:rPr lang="nl-NL" sz="1800" dirty="0" err="1">
                <a:latin typeface="Calibri" panose="020F0502020204030204" pitchFamily="34" charset="0"/>
              </a:rPr>
              <a:t>vă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asumați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responsabilitatea</a:t>
            </a:r>
            <a:r>
              <a:rPr lang="nl-NL" sz="1800" dirty="0">
                <a:latin typeface="Calibri" panose="020F050202020403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Responsabilitatea</a:t>
            </a:r>
            <a:r>
              <a:rPr lang="nl-NL" dirty="0"/>
              <a:t> </a:t>
            </a:r>
            <a:r>
              <a:rPr lang="nl-NL" dirty="0" err="1"/>
              <a:t>este</a:t>
            </a:r>
            <a:r>
              <a:rPr lang="nl-NL" dirty="0"/>
              <a:t> </a:t>
            </a:r>
            <a:r>
              <a:rPr lang="nl-NL" dirty="0" err="1"/>
              <a:t>una</a:t>
            </a:r>
            <a:r>
              <a:rPr lang="nl-NL" dirty="0"/>
              <a:t> </a:t>
            </a:r>
            <a:r>
              <a:rPr lang="nl-NL" dirty="0" err="1"/>
              <a:t>dintre</a:t>
            </a:r>
            <a:r>
              <a:rPr lang="nl-NL" dirty="0"/>
              <a:t> </a:t>
            </a:r>
            <a:r>
              <a:rPr lang="nl-NL" dirty="0" err="1"/>
              <a:t>valorile</a:t>
            </a:r>
            <a:r>
              <a:rPr lang="nl-NL" dirty="0"/>
              <a:t> WAVE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Responsabilitatea</a:t>
            </a:r>
            <a:r>
              <a:rPr lang="nl-NL" dirty="0"/>
              <a:t> </a:t>
            </a:r>
            <a:r>
              <a:rPr lang="nl-NL" dirty="0" err="1"/>
              <a:t>este</a:t>
            </a:r>
            <a:r>
              <a:rPr lang="nl-NL" dirty="0"/>
              <a:t> </a:t>
            </a:r>
            <a:r>
              <a:rPr lang="nl-NL" dirty="0" err="1"/>
              <a:t>una</a:t>
            </a:r>
            <a:r>
              <a:rPr lang="nl-NL" dirty="0"/>
              <a:t> </a:t>
            </a:r>
            <a:r>
              <a:rPr lang="nl-NL" dirty="0" err="1"/>
              <a:t>dintre</a:t>
            </a:r>
            <a:r>
              <a:rPr lang="nl-NL" dirty="0"/>
              <a:t> </a:t>
            </a:r>
            <a:r>
              <a:rPr lang="nl-NL" dirty="0" err="1"/>
              <a:t>valorile</a:t>
            </a:r>
            <a:r>
              <a:rPr lang="nl-NL" dirty="0"/>
              <a:t> WAVE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Valori</a:t>
            </a:r>
            <a:r>
              <a:rPr lang="nl-NL" dirty="0"/>
              <a:t> WAVE </a:t>
            </a:r>
            <a:r>
              <a:rPr lang="nl-NL" dirty="0" err="1"/>
              <a:t>Responsabil</a:t>
            </a:r>
            <a:endParaRPr lang="nl-NL" dirty="0"/>
          </a:p>
        </p:txBody>
      </p:sp>
      <p:pic>
        <p:nvPicPr>
          <p:cNvPr id="7" name="Onlinemedia 6" title="Animatie WAVE waarde verantwoordelijk RO">
            <a:hlinkClick r:id="" action="ppaction://media"/>
            <a:extLst>
              <a:ext uri="{FF2B5EF4-FFF2-40B4-BE49-F238E27FC236}">
                <a16:creationId xmlns:a16="http://schemas.microsoft.com/office/drawing/2014/main" id="{762C92CF-B144-40E5-A716-90186C6DFDF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91344" y="1397000"/>
            <a:ext cx="5983341" cy="448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Responsabilitatea</a:t>
            </a:r>
            <a:r>
              <a:rPr lang="nl-NL" dirty="0"/>
              <a:t> </a:t>
            </a:r>
            <a:r>
              <a:rPr lang="nl-NL" dirty="0" err="1"/>
              <a:t>este</a:t>
            </a:r>
            <a:r>
              <a:rPr lang="nl-NL" dirty="0"/>
              <a:t> </a:t>
            </a:r>
            <a:r>
              <a:rPr lang="nl-NL" dirty="0" err="1"/>
              <a:t>una</a:t>
            </a:r>
            <a:r>
              <a:rPr lang="nl-NL" dirty="0"/>
              <a:t> </a:t>
            </a:r>
            <a:r>
              <a:rPr lang="nl-NL" dirty="0" err="1"/>
              <a:t>dintre</a:t>
            </a:r>
            <a:r>
              <a:rPr lang="nl-NL" dirty="0"/>
              <a:t> </a:t>
            </a:r>
            <a:r>
              <a:rPr lang="nl-NL" dirty="0" err="1"/>
              <a:t>valorile</a:t>
            </a:r>
            <a:r>
              <a:rPr lang="nl-NL" dirty="0"/>
              <a:t> WAVE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În</a:t>
            </a:r>
            <a:r>
              <a:rPr lang="nl-NL" dirty="0"/>
              <a:t> </a:t>
            </a:r>
            <a:r>
              <a:rPr lang="nl-NL" dirty="0" err="1"/>
              <a:t>dialog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Ce </a:t>
            </a:r>
            <a:r>
              <a:rPr lang="nl-NL" dirty="0" err="1"/>
              <a:t>înseamnă</a:t>
            </a:r>
            <a:r>
              <a:rPr lang="nl-NL" dirty="0"/>
              <a:t> </a:t>
            </a:r>
            <a:r>
              <a:rPr lang="nl-NL" dirty="0" err="1"/>
              <a:t>pentru</a:t>
            </a:r>
            <a:r>
              <a:rPr lang="nl-NL" dirty="0"/>
              <a:t> </a:t>
            </a:r>
            <a:r>
              <a:rPr lang="nl-NL" dirty="0" err="1"/>
              <a:t>dumneavoastră</a:t>
            </a:r>
            <a:r>
              <a:rPr lang="nl-NL" dirty="0"/>
              <a:t> </a:t>
            </a:r>
            <a:r>
              <a:rPr lang="nl-NL" dirty="0" err="1"/>
              <a:t>asumarea</a:t>
            </a:r>
            <a:r>
              <a:rPr lang="nl-NL" dirty="0"/>
              <a:t> </a:t>
            </a:r>
            <a:r>
              <a:rPr lang="nl-NL" dirty="0" err="1"/>
              <a:t>responsabilității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Unde</a:t>
            </a:r>
            <a:r>
              <a:rPr lang="nl-NL" dirty="0"/>
              <a:t> se </a:t>
            </a:r>
            <a:r>
              <a:rPr lang="nl-NL" dirty="0" err="1"/>
              <a:t>oprește</a:t>
            </a:r>
            <a:r>
              <a:rPr lang="nl-NL" dirty="0"/>
              <a:t> </a:t>
            </a:r>
            <a:r>
              <a:rPr lang="nl-NL" dirty="0" err="1"/>
              <a:t>responsabilitatea</a:t>
            </a:r>
            <a:r>
              <a:rPr lang="nl-NL" dirty="0"/>
              <a:t> </a:t>
            </a:r>
            <a:r>
              <a:rPr lang="nl-NL" dirty="0" err="1"/>
              <a:t>dumneavoastră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Când</a:t>
            </a:r>
            <a:r>
              <a:rPr lang="nl-NL" dirty="0"/>
              <a:t> a </a:t>
            </a:r>
            <a:r>
              <a:rPr lang="nl-NL" dirty="0" err="1"/>
              <a:t>fost</a:t>
            </a:r>
            <a:r>
              <a:rPr lang="nl-NL" dirty="0"/>
              <a:t> </a:t>
            </a:r>
            <a:r>
              <a:rPr lang="nl-NL" dirty="0" err="1"/>
              <a:t>ultima</a:t>
            </a:r>
            <a:r>
              <a:rPr lang="nl-NL" dirty="0"/>
              <a:t> </a:t>
            </a:r>
            <a:r>
              <a:rPr lang="nl-NL" dirty="0" err="1"/>
              <a:t>dată</a:t>
            </a:r>
            <a:r>
              <a:rPr lang="nl-NL" dirty="0"/>
              <a:t> </a:t>
            </a:r>
            <a:r>
              <a:rPr lang="nl-NL" dirty="0" err="1"/>
              <a:t>când</a:t>
            </a:r>
            <a:r>
              <a:rPr lang="nl-NL" dirty="0"/>
              <a:t> v-</a:t>
            </a:r>
            <a:r>
              <a:rPr lang="nl-NL" dirty="0" err="1"/>
              <a:t>ați</a:t>
            </a:r>
            <a:r>
              <a:rPr lang="nl-NL" dirty="0"/>
              <a:t> </a:t>
            </a:r>
            <a:r>
              <a:rPr lang="nl-NL" dirty="0" err="1"/>
              <a:t>asumat</a:t>
            </a:r>
            <a:r>
              <a:rPr lang="nl-NL" dirty="0"/>
              <a:t> </a:t>
            </a:r>
            <a:r>
              <a:rPr lang="nl-NL" dirty="0" err="1"/>
              <a:t>responsabilitatea</a:t>
            </a:r>
            <a:r>
              <a:rPr lang="nl-NL" dirty="0"/>
              <a:t> </a:t>
            </a:r>
            <a:r>
              <a:rPr lang="nl-NL" dirty="0" err="1"/>
              <a:t>pentru</a:t>
            </a:r>
            <a:r>
              <a:rPr lang="nl-NL" dirty="0"/>
              <a:t> </a:t>
            </a:r>
            <a:r>
              <a:rPr lang="nl-NL" dirty="0" err="1"/>
              <a:t>siguranță</a:t>
            </a:r>
            <a:r>
              <a:rPr lang="nl-NL" dirty="0"/>
              <a:t>? De </a:t>
            </a:r>
            <a:r>
              <a:rPr lang="nl-NL" dirty="0" err="1"/>
              <a:t>ce</a:t>
            </a:r>
            <a:r>
              <a:rPr lang="nl-NL" dirty="0"/>
              <a:t> </a:t>
            </a:r>
            <a:r>
              <a:rPr lang="nl-NL" dirty="0" err="1"/>
              <a:t>ați</a:t>
            </a:r>
            <a:r>
              <a:rPr lang="nl-NL" dirty="0"/>
              <a:t> </a:t>
            </a:r>
            <a:r>
              <a:rPr lang="nl-NL" dirty="0" err="1"/>
              <a:t>făcut</a:t>
            </a:r>
            <a:r>
              <a:rPr lang="nl-NL" dirty="0"/>
              <a:t> </a:t>
            </a:r>
            <a:r>
              <a:rPr lang="nl-NL" dirty="0" err="1"/>
              <a:t>acest</a:t>
            </a:r>
            <a:r>
              <a:rPr lang="nl-NL" dirty="0"/>
              <a:t> </a:t>
            </a:r>
            <a:r>
              <a:rPr lang="nl-NL" dirty="0" err="1"/>
              <a:t>lucru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005F9-ECEA-4481-A9EE-78D13A78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Cum </a:t>
            </a:r>
            <a:r>
              <a:rPr lang="nl-NL" dirty="0" err="1"/>
              <a:t>vă</a:t>
            </a:r>
            <a:r>
              <a:rPr lang="nl-NL" dirty="0"/>
              <a:t> </a:t>
            </a:r>
            <a:r>
              <a:rPr lang="nl-NL" dirty="0" err="1"/>
              <a:t>asumați</a:t>
            </a:r>
            <a:r>
              <a:rPr lang="nl-NL" dirty="0"/>
              <a:t> </a:t>
            </a:r>
            <a:r>
              <a:rPr lang="nl-NL" dirty="0" err="1"/>
              <a:t>responsabilitatea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3C662A-6ADC-422B-8735-B7689208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1825625"/>
            <a:ext cx="4456592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err="1"/>
              <a:t>Urmăriți</a:t>
            </a:r>
            <a:r>
              <a:rPr lang="nl-NL" sz="2000" dirty="0"/>
              <a:t> </a:t>
            </a:r>
            <a:r>
              <a:rPr lang="nl-NL" sz="2000" dirty="0" err="1"/>
              <a:t>videoclipul</a:t>
            </a:r>
            <a:r>
              <a:rPr lang="nl-NL" sz="2000" dirty="0"/>
              <a:t> </a:t>
            </a:r>
            <a:r>
              <a:rPr lang="nl-NL" sz="2000" dirty="0" err="1"/>
              <a:t>în</a:t>
            </a:r>
            <a:r>
              <a:rPr lang="nl-NL" sz="2000" dirty="0"/>
              <a:t> care </a:t>
            </a:r>
            <a:r>
              <a:rPr lang="nl-NL" sz="2000" dirty="0" err="1"/>
              <a:t>colegii</a:t>
            </a:r>
            <a:r>
              <a:rPr lang="nl-NL" sz="2000" dirty="0"/>
              <a:t> </a:t>
            </a:r>
            <a:r>
              <a:rPr lang="nl-NL" sz="2000" dirty="0" err="1"/>
              <a:t>explică</a:t>
            </a:r>
            <a:r>
              <a:rPr lang="nl-NL" sz="2000" dirty="0"/>
              <a:t> </a:t>
            </a:r>
            <a:r>
              <a:rPr lang="nl-NL" sz="2000" dirty="0" err="1"/>
              <a:t>modul</a:t>
            </a:r>
            <a:r>
              <a:rPr lang="nl-NL" sz="2000" dirty="0"/>
              <a:t> </a:t>
            </a:r>
            <a:r>
              <a:rPr lang="nl-NL" sz="2000" dirty="0" err="1"/>
              <a:t>în</a:t>
            </a:r>
            <a:r>
              <a:rPr lang="nl-NL" sz="2000" dirty="0"/>
              <a:t> care </a:t>
            </a:r>
            <a:r>
              <a:rPr lang="nl-NL" sz="2000" dirty="0" err="1"/>
              <a:t>își</a:t>
            </a:r>
            <a:r>
              <a:rPr lang="nl-NL" sz="2000" dirty="0"/>
              <a:t> </a:t>
            </a:r>
            <a:r>
              <a:rPr lang="nl-NL" sz="2000" dirty="0" err="1"/>
              <a:t>asumă</a:t>
            </a:r>
            <a:r>
              <a:rPr lang="nl-NL" sz="2000" dirty="0"/>
              <a:t> </a:t>
            </a:r>
            <a:r>
              <a:rPr lang="nl-NL" sz="2000" dirty="0" err="1"/>
              <a:t>responsabilitatea</a:t>
            </a:r>
            <a:r>
              <a:rPr lang="nl-NL" sz="2000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err="1"/>
              <a:t>Gândiți-vă</a:t>
            </a:r>
            <a:r>
              <a:rPr lang="nl-NL" sz="2000" dirty="0"/>
              <a:t> la o </a:t>
            </a:r>
            <a:r>
              <a:rPr lang="nl-NL" sz="2000" dirty="0" err="1"/>
              <a:t>acțiune</a:t>
            </a:r>
            <a:r>
              <a:rPr lang="nl-NL" sz="2000" dirty="0"/>
              <a:t> </a:t>
            </a:r>
            <a:r>
              <a:rPr lang="nl-NL" sz="2000" dirty="0" err="1"/>
              <a:t>pe</a:t>
            </a:r>
            <a:r>
              <a:rPr lang="nl-NL" sz="2000" dirty="0"/>
              <a:t> care o </a:t>
            </a:r>
            <a:r>
              <a:rPr lang="nl-NL" sz="2000" dirty="0" err="1"/>
              <a:t>puteți</a:t>
            </a:r>
            <a:r>
              <a:rPr lang="nl-NL" sz="2000" dirty="0"/>
              <a:t> </a:t>
            </a:r>
            <a:r>
              <a:rPr lang="nl-NL" sz="2000" dirty="0" err="1"/>
              <a:t>întreprinde</a:t>
            </a:r>
            <a:r>
              <a:rPr lang="nl-NL" sz="2000" dirty="0"/>
              <a:t> </a:t>
            </a:r>
            <a:r>
              <a:rPr lang="nl-NL" sz="2000" dirty="0" err="1"/>
              <a:t>pentru</a:t>
            </a:r>
            <a:r>
              <a:rPr lang="nl-NL" sz="2000" dirty="0"/>
              <a:t> a </a:t>
            </a:r>
            <a:r>
              <a:rPr lang="nl-NL" sz="2000" dirty="0" err="1"/>
              <a:t>vă</a:t>
            </a:r>
            <a:r>
              <a:rPr lang="nl-NL" sz="2000" dirty="0"/>
              <a:t> </a:t>
            </a:r>
            <a:r>
              <a:rPr lang="nl-NL" sz="2000" dirty="0" err="1"/>
              <a:t>asuma</a:t>
            </a:r>
            <a:r>
              <a:rPr lang="nl-NL" sz="2000" dirty="0"/>
              <a:t> </a:t>
            </a:r>
            <a:r>
              <a:rPr lang="nl-NL" sz="2000" dirty="0" err="1"/>
              <a:t>responsabilitatea</a:t>
            </a:r>
            <a:r>
              <a:rPr lang="nl-NL" sz="2000" dirty="0"/>
              <a:t> </a:t>
            </a:r>
            <a:r>
              <a:rPr lang="nl-NL" sz="2000" dirty="0" err="1"/>
              <a:t>în</a:t>
            </a:r>
            <a:r>
              <a:rPr lang="nl-NL" sz="2000" dirty="0"/>
              <a:t> </a:t>
            </a:r>
            <a:r>
              <a:rPr lang="nl-NL" sz="2000" dirty="0" err="1"/>
              <a:t>această</a:t>
            </a:r>
            <a:r>
              <a:rPr lang="nl-NL" sz="2000" dirty="0"/>
              <a:t> </a:t>
            </a:r>
            <a:r>
              <a:rPr lang="nl-NL" sz="2000" dirty="0" err="1"/>
              <a:t>săptămână</a:t>
            </a:r>
            <a:r>
              <a:rPr lang="nl-NL" sz="2000" dirty="0"/>
              <a:t>. </a:t>
            </a:r>
            <a:r>
              <a:rPr lang="nl-NL" sz="2000" dirty="0" err="1"/>
              <a:t>Împărtășiți</a:t>
            </a:r>
            <a:r>
              <a:rPr lang="nl-NL" sz="2000" dirty="0"/>
              <a:t> </a:t>
            </a:r>
            <a:r>
              <a:rPr lang="nl-NL" sz="2000" dirty="0" err="1"/>
              <a:t>această</a:t>
            </a:r>
            <a:r>
              <a:rPr lang="nl-NL" sz="2000" dirty="0"/>
              <a:t> idee </a:t>
            </a:r>
            <a:r>
              <a:rPr lang="nl-NL" sz="2000" dirty="0" err="1"/>
              <a:t>cu</a:t>
            </a:r>
            <a:r>
              <a:rPr lang="nl-NL" sz="2000" dirty="0"/>
              <a:t> </a:t>
            </a:r>
            <a:r>
              <a:rPr lang="nl-NL" sz="2000" dirty="0" err="1"/>
              <a:t>grupul</a:t>
            </a:r>
            <a:r>
              <a:rPr lang="nl-NL" sz="20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00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C99468-1AA4-461F-92AB-7EFFC79F84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Responsabilitatea</a:t>
            </a:r>
            <a:r>
              <a:rPr lang="nl-NL" dirty="0"/>
              <a:t> </a:t>
            </a:r>
            <a:r>
              <a:rPr lang="nl-NL" dirty="0" err="1"/>
              <a:t>este</a:t>
            </a:r>
            <a:r>
              <a:rPr lang="nl-NL" dirty="0"/>
              <a:t> </a:t>
            </a:r>
            <a:r>
              <a:rPr lang="nl-NL" dirty="0" err="1"/>
              <a:t>una</a:t>
            </a:r>
            <a:r>
              <a:rPr lang="nl-NL" dirty="0"/>
              <a:t> </a:t>
            </a:r>
            <a:r>
              <a:rPr lang="nl-NL" dirty="0" err="1"/>
              <a:t>dintre</a:t>
            </a:r>
            <a:r>
              <a:rPr lang="nl-NL" dirty="0"/>
              <a:t> </a:t>
            </a:r>
            <a:r>
              <a:rPr lang="nl-NL" dirty="0" err="1"/>
              <a:t>valorile</a:t>
            </a:r>
            <a:r>
              <a:rPr lang="nl-NL" dirty="0"/>
              <a:t> WAVE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25A9A4-2DC2-45FA-9E9F-280F6A875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7" name="Onlinemedia 6" title="Video WAVE waarde verantwoordelijk Roemeens">
            <a:hlinkClick r:id="" action="ppaction://media"/>
            <a:extLst>
              <a:ext uri="{FF2B5EF4-FFF2-40B4-BE49-F238E27FC236}">
                <a16:creationId xmlns:a16="http://schemas.microsoft.com/office/drawing/2014/main" id="{C2614B0C-8A0D-4924-938C-6AD2EA1A1D2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71988" y="1956610"/>
            <a:ext cx="6428586" cy="36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Vă mulțumim pentru atenție!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veiligheid@volkerwessels.com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Responsabilitatea</a:t>
            </a:r>
            <a:r>
              <a:rPr lang="nl-NL" dirty="0"/>
              <a:t> </a:t>
            </a:r>
            <a:r>
              <a:rPr lang="nl-NL" dirty="0" err="1"/>
              <a:t>este</a:t>
            </a:r>
            <a:r>
              <a:rPr lang="nl-NL" dirty="0"/>
              <a:t> </a:t>
            </a:r>
            <a:r>
              <a:rPr lang="nl-NL" dirty="0" err="1"/>
              <a:t>una</a:t>
            </a:r>
            <a:r>
              <a:rPr lang="nl-NL" dirty="0"/>
              <a:t> </a:t>
            </a:r>
            <a:r>
              <a:rPr lang="nl-NL" dirty="0" err="1"/>
              <a:t>dintre</a:t>
            </a:r>
            <a:r>
              <a:rPr lang="nl-NL" dirty="0"/>
              <a:t> </a:t>
            </a:r>
            <a:r>
              <a:rPr lang="nl-NL" dirty="0" err="1"/>
              <a:t>valorile</a:t>
            </a:r>
            <a:r>
              <a:rPr lang="nl-NL" dirty="0"/>
              <a:t> WAVE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1" ma:contentTypeDescription="Een nieuw document maken." ma:contentTypeScope="" ma:versionID="966eaa843ead86257747fb4f0db50cf8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f9a28687e6c6220a539a0ff8d4510e28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24e35ab4-3cf1-46c9-8eaa-1b1e0ea8a84b"/>
    <ds:schemaRef ds:uri="80547ce2-a977-4319-b44a-40ea7c5ebcb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935902F-B604-4ADD-88BD-CFA8B5CDC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5461</TotalTime>
  <Words>255</Words>
  <Application>Microsoft Office PowerPoint</Application>
  <PresentationFormat>Breedbeeld</PresentationFormat>
  <Paragraphs>47</Paragraphs>
  <Slides>7</Slides>
  <Notes>3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Responsabil Una dintre valorile WAVE</vt:lpstr>
      <vt:lpstr>Context</vt:lpstr>
      <vt:lpstr>Subiecte</vt:lpstr>
      <vt:lpstr>Valori WAVE Responsabil</vt:lpstr>
      <vt:lpstr>În dialog</vt:lpstr>
      <vt:lpstr>Cum vă asumați responsabilitatea?</vt:lpstr>
      <vt:lpstr>Vă mulțumim pentru atenție!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7</cp:revision>
  <dcterms:created xsi:type="dcterms:W3CDTF">2021-02-11T14:15:30Z</dcterms:created>
  <dcterms:modified xsi:type="dcterms:W3CDTF">2021-05-19T10:22:27Z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