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6" r:id="rId7"/>
    <p:sldId id="263" r:id="rId8"/>
    <p:sldId id="267" r:id="rId9"/>
    <p:sldId id="265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F8201B-6802-4A33-B1A6-EFD61625B80C}" v="2" dt="2021-05-19T10:18:20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2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B4F8201B-6802-4A33-B1A6-EFD61625B80C}"/>
    <pc:docChg chg="custSel modSld">
      <pc:chgData name="Links, Ronald" userId="a214375d-509e-426f-9881-a99cf1b8df71" providerId="ADAL" clId="{B4F8201B-6802-4A33-B1A6-EFD61625B80C}" dt="2021-05-19T10:18:30.176" v="11" actId="1076"/>
      <pc:docMkLst>
        <pc:docMk/>
      </pc:docMkLst>
      <pc:sldChg chg="addSp delSp modSp mod delAnim modAnim">
        <pc:chgData name="Links, Ronald" userId="a214375d-509e-426f-9881-a99cf1b8df71" providerId="ADAL" clId="{B4F8201B-6802-4A33-B1A6-EFD61625B80C}" dt="2021-05-19T10:17:42.252" v="5" actId="1076"/>
        <pc:sldMkLst>
          <pc:docMk/>
          <pc:sldMk cId="1885442784" sldId="263"/>
        </pc:sldMkLst>
        <pc:spChg chg="add del mod">
          <ac:chgData name="Links, Ronald" userId="a214375d-509e-426f-9881-a99cf1b8df71" providerId="ADAL" clId="{B4F8201B-6802-4A33-B1A6-EFD61625B80C}" dt="2021-05-19T10:17:35.390" v="1"/>
          <ac:spMkLst>
            <pc:docMk/>
            <pc:sldMk cId="1885442784" sldId="263"/>
            <ac:spMk id="3" creationId="{B9001746-F6B7-43AB-BC51-FB9BE48B546F}"/>
          </ac:spMkLst>
        </pc:spChg>
        <pc:picChg chg="add mod">
          <ac:chgData name="Links, Ronald" userId="a214375d-509e-426f-9881-a99cf1b8df71" providerId="ADAL" clId="{B4F8201B-6802-4A33-B1A6-EFD61625B80C}" dt="2021-05-19T10:17:42.252" v="5" actId="1076"/>
          <ac:picMkLst>
            <pc:docMk/>
            <pc:sldMk cId="1885442784" sldId="263"/>
            <ac:picMk id="7" creationId="{978AFF0A-FD28-48C6-8F74-15FFAE9D1D29}"/>
          </ac:picMkLst>
        </pc:picChg>
        <pc:picChg chg="del">
          <ac:chgData name="Links, Ronald" userId="a214375d-509e-426f-9881-a99cf1b8df71" providerId="ADAL" clId="{B4F8201B-6802-4A33-B1A6-EFD61625B80C}" dt="2021-05-19T10:17:03.241" v="0" actId="478"/>
          <ac:picMkLst>
            <pc:docMk/>
            <pc:sldMk cId="1885442784" sldId="263"/>
            <ac:picMk id="8" creationId="{DCEE0758-4E69-4033-B5CF-D71CFB926A16}"/>
          </ac:picMkLst>
        </pc:picChg>
      </pc:sldChg>
      <pc:sldChg chg="addSp delSp modSp mod delAnim modAnim">
        <pc:chgData name="Links, Ronald" userId="a214375d-509e-426f-9881-a99cf1b8df71" providerId="ADAL" clId="{B4F8201B-6802-4A33-B1A6-EFD61625B80C}" dt="2021-05-19T10:18:30.176" v="11" actId="1076"/>
        <pc:sldMkLst>
          <pc:docMk/>
          <pc:sldMk cId="1873730925" sldId="265"/>
        </pc:sldMkLst>
        <pc:picChg chg="del">
          <ac:chgData name="Links, Ronald" userId="a214375d-509e-426f-9881-a99cf1b8df71" providerId="ADAL" clId="{B4F8201B-6802-4A33-B1A6-EFD61625B80C}" dt="2021-05-19T10:17:49.339" v="6" actId="478"/>
          <ac:picMkLst>
            <pc:docMk/>
            <pc:sldMk cId="1873730925" sldId="265"/>
            <ac:picMk id="6" creationId="{411CD3C9-32FA-4713-9842-33C234261597}"/>
          </ac:picMkLst>
        </pc:picChg>
        <pc:picChg chg="add mod">
          <ac:chgData name="Links, Ronald" userId="a214375d-509e-426f-9881-a99cf1b8df71" providerId="ADAL" clId="{B4F8201B-6802-4A33-B1A6-EFD61625B80C}" dt="2021-05-19T10:18:30.176" v="11" actId="1076"/>
          <ac:picMkLst>
            <pc:docMk/>
            <pc:sldMk cId="1873730925" sldId="265"/>
            <ac:picMk id="7" creationId="{D4CBC589-58B3-48C2-81A5-1C80371C32F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https://youtu.be/y0UD-hAbVok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GJzpX7agWI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7uMwZmbjbdM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nl-NL" dirty="0" err="1"/>
              <a:t>Responsible</a:t>
            </a:r>
            <a:br>
              <a:rPr lang="nl-NL" dirty="0"/>
            </a:br>
            <a:r>
              <a:rPr lang="en-US" sz="2800" b="0" i="1" dirty="0"/>
              <a:t>One of the WAVE values</a:t>
            </a:r>
            <a:endParaRPr lang="nl-NL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nl-NL" b="1" dirty="0"/>
          </a:p>
          <a:p>
            <a:r>
              <a:rPr lang="en-US" b="1" dirty="0"/>
              <a:t>'Responsible' WAVE value toolbox</a:t>
            </a:r>
            <a:endParaRPr lang="nl-NL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Background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coming years, we will be highlighting the WAVE values. The WAVE values represent the safety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behaviour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desired by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VolkerWessels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We are convinced that if we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familiarise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ourselves more with the WAVE values, we can prevent accidents together.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toolbox addresses the WAVE value: Responsible.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responsible for your own safety and the safety of your colleagues calls for leadership.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toolbox encourages you to think about how you can take responsibility.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Responsibility is one of the WAVE values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Topics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</a:rPr>
              <a:t>The 'responsible' WAVE value animation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</a:rPr>
              <a:t>In dialogue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</a:rPr>
              <a:t>How do you take responsibility?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Responsibility is one of the WAVE values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Responsibility is one of the WAVE values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'</a:t>
            </a:r>
            <a:r>
              <a:rPr lang="nl-NL" dirty="0" err="1"/>
              <a:t>Responsible</a:t>
            </a:r>
            <a:r>
              <a:rPr lang="nl-NL" dirty="0"/>
              <a:t>' WAVE </a:t>
            </a:r>
            <a:r>
              <a:rPr lang="nl-NL" dirty="0" err="1"/>
              <a:t>value</a:t>
            </a:r>
            <a:r>
              <a:rPr lang="nl-NL" dirty="0"/>
              <a:t> </a:t>
            </a:r>
          </a:p>
        </p:txBody>
      </p:sp>
      <p:pic>
        <p:nvPicPr>
          <p:cNvPr id="7" name="Onlinemedia 6" title="Animatie WAVE waarde verantwoordelijk EN">
            <a:hlinkClick r:id="" action="ppaction://media"/>
            <a:extLst>
              <a:ext uri="{FF2B5EF4-FFF2-40B4-BE49-F238E27FC236}">
                <a16:creationId xmlns:a16="http://schemas.microsoft.com/office/drawing/2014/main" id="{978AFF0A-FD28-48C6-8F74-15FFAE9D1D2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45053" y="1455974"/>
            <a:ext cx="5874843" cy="440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Responsibility is one of the WAVE values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In </a:t>
            </a:r>
            <a:r>
              <a:rPr lang="nl-NL" dirty="0" err="1"/>
              <a:t>dialogue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does taking responsibility mean to you?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Where does your responsibility stop?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was the last time you took responsibility for safety? Why did you do that?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005F9-ECEA-4481-A9EE-78D13A78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take responsibility?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3C662A-6ADC-422B-8735-B7689208F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0" y="1825625"/>
            <a:ext cx="4456592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Watch the video in which colleagues explain how they take responsibility.</a:t>
            </a:r>
            <a:r>
              <a:rPr lang="nl-NL" sz="20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Think of one action you can take to take responsibility this week. Share this with the group.</a:t>
            </a:r>
            <a:endParaRPr lang="nl-NL" sz="2000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2C99468-1AA4-461F-92AB-7EFFC79F84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Responsibility is one of the WAVE values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825A9A4-2DC2-45FA-9E9F-280F6A875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pic>
        <p:nvPicPr>
          <p:cNvPr id="7" name="Onlinemedia 6" title="Video WAVE waarde verantwoordelijk Engels">
            <a:hlinkClick r:id="" action="ppaction://media"/>
            <a:extLst>
              <a:ext uri="{FF2B5EF4-FFF2-40B4-BE49-F238E27FC236}">
                <a16:creationId xmlns:a16="http://schemas.microsoft.com/office/drawing/2014/main" id="{D4CBC589-58B3-48C2-81A5-1C80371C32F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68672" y="1825625"/>
            <a:ext cx="6471055" cy="365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3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attention!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veiligheid@volkerwessels.com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Responsibility is one of the WAVE values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1" ma:contentTypeDescription="Een nieuw document maken." ma:contentTypeScope="" ma:versionID="966eaa843ead86257747fb4f0db50cf8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f9a28687e6c6220a539a0ff8d4510e28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935902F-B604-4ADD-88BD-CFA8B5CDC3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http://purl.org/dc/terms/"/>
    <ds:schemaRef ds:uri="http://www.w3.org/XML/1998/namespace"/>
    <ds:schemaRef ds:uri="24e35ab4-3cf1-46c9-8eaa-1b1e0ea8a84b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80547ce2-a977-4319-b44a-40ea7c5ebcb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5471</TotalTime>
  <Words>255</Words>
  <Application>Microsoft Office PowerPoint</Application>
  <PresentationFormat>Breedbeeld</PresentationFormat>
  <Paragraphs>47</Paragraphs>
  <Slides>7</Slides>
  <Notes>3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Kantoorthema</vt:lpstr>
      <vt:lpstr>Responsible One of the WAVE values</vt:lpstr>
      <vt:lpstr>Background</vt:lpstr>
      <vt:lpstr>Topics</vt:lpstr>
      <vt:lpstr>'Responsible' WAVE value </vt:lpstr>
      <vt:lpstr>In dialogue</vt:lpstr>
      <vt:lpstr>How do you take responsibility?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7</cp:revision>
  <dcterms:created xsi:type="dcterms:W3CDTF">2021-02-11T14:15:30Z</dcterms:created>
  <dcterms:modified xsi:type="dcterms:W3CDTF">2021-05-19T10:18:33Z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