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6" r:id="rId7"/>
    <p:sldId id="263" r:id="rId8"/>
    <p:sldId id="267" r:id="rId9"/>
    <p:sldId id="265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1A230D-1473-43D6-ADCA-AF6F7BF6C802}" v="2" dt="2021-05-19T11:13:37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071A230D-1473-43D6-ADCA-AF6F7BF6C802}"/>
    <pc:docChg chg="custSel modSld">
      <pc:chgData name="Roordink, Bas" userId="e6b80f22-b7ea-4a1b-9826-4cad8536796c" providerId="ADAL" clId="{071A230D-1473-43D6-ADCA-AF6F7BF6C802}" dt="2021-05-19T11:13:45.223" v="12" actId="1076"/>
      <pc:docMkLst>
        <pc:docMk/>
      </pc:docMkLst>
      <pc:sldChg chg="addSp delSp modSp mod delAnim modAnim">
        <pc:chgData name="Roordink, Bas" userId="e6b80f22-b7ea-4a1b-9826-4cad8536796c" providerId="ADAL" clId="{071A230D-1473-43D6-ADCA-AF6F7BF6C802}" dt="2021-05-19T10:59:34.731" v="8" actId="1076"/>
        <pc:sldMkLst>
          <pc:docMk/>
          <pc:sldMk cId="1885442784" sldId="263"/>
        </pc:sldMkLst>
        <pc:spChg chg="add del mod">
          <ac:chgData name="Roordink, Bas" userId="e6b80f22-b7ea-4a1b-9826-4cad8536796c" providerId="ADAL" clId="{071A230D-1473-43D6-ADCA-AF6F7BF6C802}" dt="2021-05-19T10:58:53.416" v="1" actId="478"/>
          <ac:spMkLst>
            <pc:docMk/>
            <pc:sldMk cId="1885442784" sldId="263"/>
            <ac:spMk id="7" creationId="{B1FBF6FB-9CCF-42C8-A747-DC971F95426A}"/>
          </ac:spMkLst>
        </pc:spChg>
        <pc:picChg chg="del">
          <ac:chgData name="Roordink, Bas" userId="e6b80f22-b7ea-4a1b-9826-4cad8536796c" providerId="ADAL" clId="{071A230D-1473-43D6-ADCA-AF6F7BF6C802}" dt="2021-05-19T10:58:49.612" v="0" actId="478"/>
          <ac:picMkLst>
            <pc:docMk/>
            <pc:sldMk cId="1885442784" sldId="263"/>
            <ac:picMk id="2" creationId="{D2FD85D7-D7A9-4B01-9514-210AA028E191}"/>
          </ac:picMkLst>
        </pc:picChg>
        <pc:picChg chg="add mod">
          <ac:chgData name="Roordink, Bas" userId="e6b80f22-b7ea-4a1b-9826-4cad8536796c" providerId="ADAL" clId="{071A230D-1473-43D6-ADCA-AF6F7BF6C802}" dt="2021-05-19T10:59:34.731" v="8" actId="1076"/>
          <ac:picMkLst>
            <pc:docMk/>
            <pc:sldMk cId="1885442784" sldId="263"/>
            <ac:picMk id="8" creationId="{143378F9-3E0F-4CF9-9213-6A4C0F554124}"/>
          </ac:picMkLst>
        </pc:picChg>
      </pc:sldChg>
      <pc:sldChg chg="addSp delSp modSp mod delAnim modAnim">
        <pc:chgData name="Roordink, Bas" userId="e6b80f22-b7ea-4a1b-9826-4cad8536796c" providerId="ADAL" clId="{071A230D-1473-43D6-ADCA-AF6F7BF6C802}" dt="2021-05-19T11:13:45.223" v="12" actId="1076"/>
        <pc:sldMkLst>
          <pc:docMk/>
          <pc:sldMk cId="1873730925" sldId="265"/>
        </pc:sldMkLst>
        <pc:picChg chg="del">
          <ac:chgData name="Roordink, Bas" userId="e6b80f22-b7ea-4a1b-9826-4cad8536796c" providerId="ADAL" clId="{071A230D-1473-43D6-ADCA-AF6F7BF6C802}" dt="2021-05-19T11:00:01.481" v="9" actId="478"/>
          <ac:picMkLst>
            <pc:docMk/>
            <pc:sldMk cId="1873730925" sldId="265"/>
            <ac:picMk id="6" creationId="{411CD3C9-32FA-4713-9842-33C234261597}"/>
          </ac:picMkLst>
        </pc:picChg>
        <pc:picChg chg="add mod">
          <ac:chgData name="Roordink, Bas" userId="e6b80f22-b7ea-4a1b-9826-4cad8536796c" providerId="ADAL" clId="{071A230D-1473-43D6-ADCA-AF6F7BF6C802}" dt="2021-05-19T11:13:45.223" v="12" actId="1076"/>
          <ac:picMkLst>
            <pc:docMk/>
            <pc:sldMk cId="1873730925" sldId="265"/>
            <ac:picMk id="7" creationId="{4065332F-A6EA-4D7F-BC22-0F0D30BC5731}"/>
          </ac:picMkLst>
        </pc:picChg>
      </pc:sldChg>
    </pc:docChg>
  </pc:docChgLst>
  <pc:docChgLst>
    <pc:chgData name="Ronald Links" userId="a214375d-509e-426f-9881-a99cf1b8df71" providerId="ADAL" clId="{1AA27E55-CA30-4C9F-AB1C-227DD939EAAC}"/>
    <pc:docChg chg="undo custSel modSld">
      <pc:chgData name="Ronald Links" userId="a214375d-509e-426f-9881-a99cf1b8df71" providerId="ADAL" clId="{1AA27E55-CA30-4C9F-AB1C-227DD939EAAC}" dt="2021-04-19T09:03:32.717" v="1942" actId="20577"/>
      <pc:docMkLst>
        <pc:docMk/>
      </pc:docMkLst>
      <pc:sldChg chg="modSp mod">
        <pc:chgData name="Ronald Links" userId="a214375d-509e-426f-9881-a99cf1b8df71" providerId="ADAL" clId="{1AA27E55-CA30-4C9F-AB1C-227DD939EAAC}" dt="2021-04-19T08:57:54.227" v="1788" actId="20577"/>
        <pc:sldMkLst>
          <pc:docMk/>
          <pc:sldMk cId="3753470074" sldId="260"/>
        </pc:sldMkLst>
        <pc:spChg chg="mod">
          <ac:chgData name="Ronald Links" userId="a214375d-509e-426f-9881-a99cf1b8df71" providerId="ADAL" clId="{1AA27E55-CA30-4C9F-AB1C-227DD939EAAC}" dt="2021-04-19T08:57:54.227" v="1788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Ronald Links" userId="a214375d-509e-426f-9881-a99cf1b8df71" providerId="ADAL" clId="{1AA27E55-CA30-4C9F-AB1C-227DD939EAAC}" dt="2021-04-19T08:58:58.380" v="1859" actId="20577"/>
        <pc:sldMkLst>
          <pc:docMk/>
          <pc:sldMk cId="1885442784" sldId="263"/>
        </pc:sldMkLst>
        <pc:spChg chg="mod">
          <ac:chgData name="Ronald Links" userId="a214375d-509e-426f-9881-a99cf1b8df71" providerId="ADAL" clId="{1AA27E55-CA30-4C9F-AB1C-227DD939EAAC}" dt="2021-04-19T08:58:58.380" v="1859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Ronald Links" userId="a214375d-509e-426f-9881-a99cf1b8df71" providerId="ADAL" clId="{1AA27E55-CA30-4C9F-AB1C-227DD939EAAC}" dt="2021-04-19T08:58:22.932" v="1802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nald Links" userId="a214375d-509e-426f-9881-a99cf1b8df71" providerId="ADAL" clId="{1AA27E55-CA30-4C9F-AB1C-227DD939EAAC}" dt="2021-04-19T09:03:32.717" v="1942" actId="20577"/>
        <pc:sldMkLst>
          <pc:docMk/>
          <pc:sldMk cId="1873730925" sldId="265"/>
        </pc:sldMkLst>
        <pc:spChg chg="mod">
          <ac:chgData name="Ronald Links" userId="a214375d-509e-426f-9881-a99cf1b8df71" providerId="ADAL" clId="{1AA27E55-CA30-4C9F-AB1C-227DD939EAAC}" dt="2021-04-19T09:03:32.717" v="1942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Ronald Links" userId="a214375d-509e-426f-9881-a99cf1b8df71" providerId="ADAL" clId="{1AA27E55-CA30-4C9F-AB1C-227DD939EAAC}" dt="2021-04-19T09:01:45.256" v="1860" actId="20577"/>
        <pc:sldMkLst>
          <pc:docMk/>
          <pc:sldMk cId="1587596849" sldId="267"/>
        </pc:sldMkLst>
        <pc:spChg chg="mod">
          <ac:chgData name="Ronald Links" userId="a214375d-509e-426f-9881-a99cf1b8df71" providerId="ADAL" clId="{1AA27E55-CA30-4C9F-AB1C-227DD939EAAC}" dt="2021-04-19T09:01:45.256" v="1860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09F3A2B0-399F-47FB-9FD6-4910075793B3}"/>
    <pc:docChg chg="custSel delSld modSld">
      <pc:chgData name="Roordink, Bas" userId="e6b80f22-b7ea-4a1b-9826-4cad8536796c" providerId="ADAL" clId="{09F3A2B0-399F-47FB-9FD6-4910075793B3}" dt="2021-04-21T08:31:12.999" v="492" actId="14100"/>
      <pc:docMkLst>
        <pc:docMk/>
      </pc:docMkLst>
      <pc:sldChg chg="modSp mod">
        <pc:chgData name="Roordink, Bas" userId="e6b80f22-b7ea-4a1b-9826-4cad8536796c" providerId="ADAL" clId="{09F3A2B0-399F-47FB-9FD6-4910075793B3}" dt="2021-04-14T06:54:44.523" v="476" actId="20577"/>
        <pc:sldMkLst>
          <pc:docMk/>
          <pc:sldMk cId="192953906" sldId="257"/>
        </pc:sldMkLst>
        <pc:spChg chg="mod">
          <ac:chgData name="Roordink, Bas" userId="e6b80f22-b7ea-4a1b-9826-4cad8536796c" providerId="ADAL" clId="{09F3A2B0-399F-47FB-9FD6-4910075793B3}" dt="2021-04-14T06:54:44.523" v="476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09F3A2B0-399F-47FB-9FD6-4910075793B3}" dt="2021-04-14T06:43:05.577" v="10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09F3A2B0-399F-47FB-9FD6-4910075793B3}" dt="2021-04-21T08:29:55.477" v="483" actId="20577"/>
        <pc:sldMkLst>
          <pc:docMk/>
          <pc:sldMk cId="3753470074" sldId="260"/>
        </pc:sldMkLst>
        <pc:spChg chg="mod">
          <ac:chgData name="Roordink, Bas" userId="e6b80f22-b7ea-4a1b-9826-4cad8536796c" providerId="ADAL" clId="{09F3A2B0-399F-47FB-9FD6-4910075793B3}" dt="2021-04-21T08:29:55.477" v="483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del">
        <pc:chgData name="Roordink, Bas" userId="e6b80f22-b7ea-4a1b-9826-4cad8536796c" providerId="ADAL" clId="{09F3A2B0-399F-47FB-9FD6-4910075793B3}" dt="2021-04-14T07:01:10.442" v="478" actId="47"/>
        <pc:sldMkLst>
          <pc:docMk/>
          <pc:sldMk cId="1014227000" sldId="262"/>
        </pc:sldMkLst>
      </pc:sldChg>
      <pc:sldChg chg="addSp delSp modSp mod delAnim">
        <pc:chgData name="Roordink, Bas" userId="e6b80f22-b7ea-4a1b-9826-4cad8536796c" providerId="ADAL" clId="{09F3A2B0-399F-47FB-9FD6-4910075793B3}" dt="2021-04-21T08:30:27.603" v="487" actId="20577"/>
        <pc:sldMkLst>
          <pc:docMk/>
          <pc:sldMk cId="1885442784" sldId="263"/>
        </pc:sldMkLst>
        <pc:spChg chg="add mod">
          <ac:chgData name="Roordink, Bas" userId="e6b80f22-b7ea-4a1b-9826-4cad8536796c" providerId="ADAL" clId="{09F3A2B0-399F-47FB-9FD6-4910075793B3}" dt="2021-04-14T07:01:58.582" v="479" actId="478"/>
          <ac:spMkLst>
            <pc:docMk/>
            <pc:sldMk cId="1885442784" sldId="263"/>
            <ac:spMk id="3" creationId="{E7D12A0C-1FDC-4E04-9800-4F56B1AC83B8}"/>
          </ac:spMkLst>
        </pc:spChg>
        <pc:spChg chg="mod">
          <ac:chgData name="Roordink, Bas" userId="e6b80f22-b7ea-4a1b-9826-4cad8536796c" providerId="ADAL" clId="{09F3A2B0-399F-47FB-9FD6-4910075793B3}" dt="2021-04-21T08:30:27.603" v="487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09F3A2B0-399F-47FB-9FD6-4910075793B3}" dt="2021-04-14T07:01:58.582" v="479" actId="478"/>
          <ac:picMkLst>
            <pc:docMk/>
            <pc:sldMk cId="1885442784" sldId="263"/>
            <ac:picMk id="9" creationId="{251EA05C-9429-4EEB-829B-893587429233}"/>
          </ac:picMkLst>
        </pc:picChg>
      </pc:sldChg>
      <pc:sldChg chg="delSp modSp mod">
        <pc:chgData name="Roordink, Bas" userId="e6b80f22-b7ea-4a1b-9826-4cad8536796c" providerId="ADAL" clId="{09F3A2B0-399F-47FB-9FD6-4910075793B3}" dt="2021-04-21T08:31:12.999" v="492" actId="14100"/>
        <pc:sldMkLst>
          <pc:docMk/>
          <pc:sldMk cId="1873730925" sldId="265"/>
        </pc:sldMkLst>
        <pc:spChg chg="mod">
          <ac:chgData name="Roordink, Bas" userId="e6b80f22-b7ea-4a1b-9826-4cad8536796c" providerId="ADAL" clId="{09F3A2B0-399F-47FB-9FD6-4910075793B3}" dt="2021-04-14T06:47:42.946" v="245" actId="20577"/>
          <ac:spMkLst>
            <pc:docMk/>
            <pc:sldMk cId="1873730925" sldId="265"/>
            <ac:spMk id="2" creationId="{D1B005F9-ECEA-4481-A9EE-78D13A7859E4}"/>
          </ac:spMkLst>
        </pc:spChg>
        <pc:spChg chg="mod">
          <ac:chgData name="Roordink, Bas" userId="e6b80f22-b7ea-4a1b-9826-4cad8536796c" providerId="ADAL" clId="{09F3A2B0-399F-47FB-9FD6-4910075793B3}" dt="2021-04-21T08:31:12.999" v="492" actId="14100"/>
          <ac:spMkLst>
            <pc:docMk/>
            <pc:sldMk cId="1873730925" sldId="265"/>
            <ac:spMk id="3" creationId="{1C3C662A-6ADC-422B-8735-B7689208F8D4}"/>
          </ac:spMkLst>
        </pc:spChg>
        <pc:picChg chg="del">
          <ac:chgData name="Roordink, Bas" userId="e6b80f22-b7ea-4a1b-9826-4cad8536796c" providerId="ADAL" clId="{09F3A2B0-399F-47FB-9FD6-4910075793B3}" dt="2021-04-14T06:47:44.982" v="246" actId="478"/>
          <ac:picMkLst>
            <pc:docMk/>
            <pc:sldMk cId="1873730925" sldId="265"/>
            <ac:picMk id="6" creationId="{261D452B-A18C-414F-9E15-C44DFC21A426}"/>
          </ac:picMkLst>
        </pc:picChg>
      </pc:sldChg>
      <pc:sldChg chg="modSp mod">
        <pc:chgData name="Roordink, Bas" userId="e6b80f22-b7ea-4a1b-9826-4cad8536796c" providerId="ADAL" clId="{09F3A2B0-399F-47FB-9FD6-4910075793B3}" dt="2021-04-14T06:46:50.612" v="169" actId="20577"/>
        <pc:sldMkLst>
          <pc:docMk/>
          <pc:sldMk cId="28953270" sldId="266"/>
        </pc:sldMkLst>
        <pc:spChg chg="mod">
          <ac:chgData name="Roordink, Bas" userId="e6b80f22-b7ea-4a1b-9826-4cad8536796c" providerId="ADAL" clId="{09F3A2B0-399F-47FB-9FD6-4910075793B3}" dt="2021-04-14T06:46:50.612" v="169" actId="20577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09F3A2B0-399F-47FB-9FD6-4910075793B3}" dt="2021-04-14T07:03:30.089" v="480" actId="207"/>
        <pc:sldMkLst>
          <pc:docMk/>
          <pc:sldMk cId="1587596849" sldId="267"/>
        </pc:sldMkLst>
        <pc:spChg chg="mod">
          <ac:chgData name="Roordink, Bas" userId="e6b80f22-b7ea-4a1b-9826-4cad8536796c" providerId="ADAL" clId="{09F3A2B0-399F-47FB-9FD6-4910075793B3}" dt="2021-04-14T07:03:30.089" v="480" actId="20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1AA27E55-CA30-4C9F-AB1C-227DD939EAAC}"/>
    <pc:docChg chg="custSel modSld">
      <pc:chgData name="Links, Ronald" userId="a214375d-509e-426f-9881-a99cf1b8df71" providerId="ADAL" clId="{1AA27E55-CA30-4C9F-AB1C-227DD939EAAC}" dt="2021-04-28T06:37:49.373" v="70" actId="1076"/>
      <pc:docMkLst>
        <pc:docMk/>
      </pc:docMkLst>
      <pc:sldChg chg="modSp mod">
        <pc:chgData name="Links, Ronald" userId="a214375d-509e-426f-9881-a99cf1b8df71" providerId="ADAL" clId="{1AA27E55-CA30-4C9F-AB1C-227DD939EAAC}" dt="2021-04-20T06:57:17.427" v="5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1AA27E55-CA30-4C9F-AB1C-227DD939EAAC}" dt="2021-04-20T06:57:17.427" v="55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1AA27E55-CA30-4C9F-AB1C-227DD939EAAC}" dt="2021-04-19T14:38:52.398" v="12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1AA27E55-CA30-4C9F-AB1C-227DD939EAAC}" dt="2021-04-19T14:39:07.961" v="14"/>
        <pc:sldMkLst>
          <pc:docMk/>
          <pc:sldMk cId="634627726" sldId="261"/>
        </pc:sldMkLst>
        <pc:spChg chg="mod">
          <ac:chgData name="Links, Ronald" userId="a214375d-509e-426f-9881-a99cf1b8df71" providerId="ADAL" clId="{1AA27E55-CA30-4C9F-AB1C-227DD939EAAC}" dt="2021-04-19T14:39:07.961" v="14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 modNotesTx">
        <pc:chgData name="Links, Ronald" userId="a214375d-509e-426f-9881-a99cf1b8df71" providerId="ADAL" clId="{1AA27E55-CA30-4C9F-AB1C-227DD939EAAC}" dt="2021-04-20T07:26:23.576" v="66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1AA27E55-CA30-4C9F-AB1C-227DD939EAAC}" dt="2021-04-20T07:26:09.756" v="58"/>
          <ac:spMkLst>
            <pc:docMk/>
            <pc:sldMk cId="1885442784" sldId="263"/>
            <ac:spMk id="3" creationId="{E7D12A0C-1FDC-4E04-9800-4F56B1AC83B8}"/>
          </ac:spMkLst>
        </pc:spChg>
        <pc:spChg chg="del mod">
          <ac:chgData name="Links, Ronald" userId="a214375d-509e-426f-9881-a99cf1b8df71" providerId="ADAL" clId="{1AA27E55-CA30-4C9F-AB1C-227DD939EAAC}" dt="2021-04-19T14:45:42.873" v="36" actId="478"/>
          <ac:spMkLst>
            <pc:docMk/>
            <pc:sldMk cId="1885442784" sldId="263"/>
            <ac:spMk id="7" creationId="{6A0AC59E-1712-4F99-B2B0-885B8DC8F482}"/>
          </ac:spMkLst>
        </pc:spChg>
        <pc:picChg chg="add mod">
          <ac:chgData name="Links, Ronald" userId="a214375d-509e-426f-9881-a99cf1b8df71" providerId="ADAL" clId="{1AA27E55-CA30-4C9F-AB1C-227DD939EAAC}" dt="2021-04-20T07:26:23.576" v="66" actId="1076"/>
          <ac:picMkLst>
            <pc:docMk/>
            <pc:sldMk cId="1885442784" sldId="263"/>
            <ac:picMk id="2" creationId="{D2FD85D7-D7A9-4B01-9514-210AA028E191}"/>
          </ac:picMkLst>
        </pc:picChg>
      </pc:sldChg>
      <pc:sldChg chg="addSp delSp modSp mod delAnim modAnim">
        <pc:chgData name="Links, Ronald" userId="a214375d-509e-426f-9881-a99cf1b8df71" providerId="ADAL" clId="{1AA27E55-CA30-4C9F-AB1C-227DD939EAAC}" dt="2021-04-28T06:37:49.373" v="70" actId="1076"/>
        <pc:sldMkLst>
          <pc:docMk/>
          <pc:sldMk cId="1873730925" sldId="265"/>
        </pc:sldMkLst>
        <pc:spChg chg="mod">
          <ac:chgData name="Links, Ronald" userId="a214375d-509e-426f-9881-a99cf1b8df71" providerId="ADAL" clId="{1AA27E55-CA30-4C9F-AB1C-227DD939EAAC}" dt="2021-04-19T14:39:04.218" v="13"/>
          <ac:spMkLst>
            <pc:docMk/>
            <pc:sldMk cId="1873730925" sldId="265"/>
            <ac:spMk id="4" creationId="{12C99468-1AA4-461F-92AB-7EFFC79F8410}"/>
          </ac:spMkLst>
        </pc:spChg>
        <pc:picChg chg="add mod">
          <ac:chgData name="Links, Ronald" userId="a214375d-509e-426f-9881-a99cf1b8df71" providerId="ADAL" clId="{1AA27E55-CA30-4C9F-AB1C-227DD939EAAC}" dt="2021-04-28T06:37:49.373" v="70" actId="1076"/>
          <ac:picMkLst>
            <pc:docMk/>
            <pc:sldMk cId="1873730925" sldId="265"/>
            <ac:picMk id="6" creationId="{411CD3C9-32FA-4713-9842-33C234261597}"/>
          </ac:picMkLst>
        </pc:picChg>
        <pc:picChg chg="add del mod">
          <ac:chgData name="Links, Ronald" userId="a214375d-509e-426f-9881-a99cf1b8df71" providerId="ADAL" clId="{1AA27E55-CA30-4C9F-AB1C-227DD939EAAC}" dt="2021-04-19T14:43:10.912" v="18" actId="478"/>
          <ac:picMkLst>
            <pc:docMk/>
            <pc:sldMk cId="1873730925" sldId="265"/>
            <ac:picMk id="6" creationId="{77EBBF96-D67C-4A59-A300-AE6BD8DE3734}"/>
          </ac:picMkLst>
        </pc:picChg>
        <pc:picChg chg="add del mod">
          <ac:chgData name="Links, Ronald" userId="a214375d-509e-426f-9881-a99cf1b8df71" providerId="ADAL" clId="{1AA27E55-CA30-4C9F-AB1C-227DD939EAAC}" dt="2021-04-19T14:43:32.286" v="25" actId="478"/>
          <ac:picMkLst>
            <pc:docMk/>
            <pc:sldMk cId="1873730925" sldId="265"/>
            <ac:picMk id="7" creationId="{04CDD6C0-5B33-4773-A167-47CAF71BB491}"/>
          </ac:picMkLst>
        </pc:picChg>
        <pc:picChg chg="add del mod">
          <ac:chgData name="Links, Ronald" userId="a214375d-509e-426f-9881-a99cf1b8df71" providerId="ADAL" clId="{1AA27E55-CA30-4C9F-AB1C-227DD939EAAC}" dt="2021-04-20T07:25:34.146" v="56" actId="478"/>
          <ac:picMkLst>
            <pc:docMk/>
            <pc:sldMk cId="1873730925" sldId="265"/>
            <ac:picMk id="8" creationId="{9C2F2A0A-AC21-482C-A002-20053D8E3F84}"/>
          </ac:picMkLst>
        </pc:picChg>
      </pc:sldChg>
      <pc:sldChg chg="modSp mod">
        <pc:chgData name="Links, Ronald" userId="a214375d-509e-426f-9881-a99cf1b8df71" providerId="ADAL" clId="{1AA27E55-CA30-4C9F-AB1C-227DD939EAAC}" dt="2021-04-19T14:38:41.061" v="10"/>
        <pc:sldMkLst>
          <pc:docMk/>
          <pc:sldMk cId="28953270" sldId="266"/>
        </pc:sldMkLst>
        <pc:spChg chg="mod">
          <ac:chgData name="Links, Ronald" userId="a214375d-509e-426f-9881-a99cf1b8df71" providerId="ADAL" clId="{1AA27E55-CA30-4C9F-AB1C-227DD939EAAC}" dt="2021-04-19T14:38:41.061" v="10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1AA27E55-CA30-4C9F-AB1C-227DD939EAAC}" dt="2021-04-19T14:38:45.628" v="11"/>
        <pc:sldMkLst>
          <pc:docMk/>
          <pc:sldMk cId="1587596849" sldId="267"/>
        </pc:sldMkLst>
        <pc:spChg chg="mod">
          <ac:chgData name="Links, Ronald" userId="a214375d-509e-426f-9881-a99cf1b8df71" providerId="ADAL" clId="{1AA27E55-CA30-4C9F-AB1C-227DD939EAAC}" dt="2021-04-19T14:37:55.276" v="9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1AA27E55-CA30-4C9F-AB1C-227DD939EAAC}" dt="2021-04-19T14:38:45.628" v="11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19-5-2021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https://youtu.be/y0UD-hAbVok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lAWKW-z6Z0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foTSm4LEjI8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nl-NL" dirty="0"/>
              <a:t>Verantwoordelijk</a:t>
            </a:r>
            <a:br>
              <a:rPr lang="nl-NL" dirty="0"/>
            </a:br>
            <a:r>
              <a:rPr lang="nl-NL" sz="2800" b="0" i="1" dirty="0" err="1"/>
              <a:t>Één</a:t>
            </a:r>
            <a:r>
              <a:rPr lang="nl-NL" sz="2800" b="0" i="1" dirty="0"/>
              <a:t> van de WAVE-waarden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nl-NL" b="1" dirty="0"/>
          </a:p>
          <a:p>
            <a:r>
              <a:rPr lang="nl-NL" b="1" dirty="0"/>
              <a:t>Toolbox WAVE-waarde ‘verantwoordelijk’</a:t>
            </a:r>
          </a:p>
          <a:p>
            <a:r>
              <a:rPr lang="nl-NL" sz="1100" b="1" dirty="0"/>
              <a:t>Juni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Komende jaren brengen we de WAVE-waarden extra onder de aandacht. De WAVE-waarden staan voor het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VolkerWessels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gewenste veiligheidsgedrag. We zijn er namelijk van overtuigd dat als we de WAVE-waarden ons meer eigen maken, we samen ongevallen voorkomen.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deze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toolbox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staan we stil bij de WAVE-waarde: Verantwoordelijk.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Verantwoordelijk zijn voor je eigen veiligheid, en de veiligheid van je collega’s, vergt leiderschap.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toolbox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zet na tot nadenken over hoe jij verantwoordelijkheid kan nemen.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Verantwoordelijk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De animatie ‘WAVE-waarde verantwoordelijk’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Samen in gesprek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>
                <a:latin typeface="Calibri" panose="020F0502020204030204" pitchFamily="34" charset="0"/>
              </a:rPr>
              <a:t>Hoe neem jij verantwoordelijkheid?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Verantwoordelijk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Verantwoordelijk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WAVE-waarde verantwoordelijk</a:t>
            </a:r>
          </a:p>
        </p:txBody>
      </p:sp>
      <p:pic>
        <p:nvPicPr>
          <p:cNvPr id="8" name="Onlinemedia 7" title="Animatie WAVE-waarde 'verantwoordelijk'">
            <a:hlinkClick r:id="" action="ppaction://media"/>
            <a:extLst>
              <a:ext uri="{FF2B5EF4-FFF2-40B4-BE49-F238E27FC236}">
                <a16:creationId xmlns:a16="http://schemas.microsoft.com/office/drawing/2014/main" id="{143378F9-3E0F-4CF9-9213-6A4C0F55412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29065" y="1405737"/>
            <a:ext cx="8038570" cy="454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Verantwoordelijk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/>
              <a:t>Samen in gesprek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Wat betekent verantwoordelijkheid nemen voor jou?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Waar stopt jouw verantwoordelijkheid?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Wanneer nam jij voor het laatst verantwoordelijkheid op veiligheidsgebied? Waarom deed je dat?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005F9-ECEA-4481-A9EE-78D13A78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neem jij verantwoordelijkheid?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3C662A-6ADC-422B-8735-B7689208F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20" y="1825625"/>
            <a:ext cx="4456592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Bekijk de video waarin collega’s vertellen hoe zij verantwoordelijkheid nemen.</a:t>
            </a:r>
          </a:p>
          <a:p>
            <a:pPr marL="0" indent="0">
              <a:buNone/>
            </a:pPr>
            <a:r>
              <a:rPr lang="nl-NL" sz="2000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Bedenk één actie hoe jij deze week verantwoordelijkheid kunt nemen. Deel deze met de groep.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2C99468-1AA4-461F-92AB-7EFFC79F84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Verantwoordelijk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825A9A4-2DC2-45FA-9E9F-280F6A875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pic>
        <p:nvPicPr>
          <p:cNvPr id="7" name="Onlinemedia 6" title="Video WAVE waarde verantwoordelijk">
            <a:hlinkClick r:id="" action="ppaction://media"/>
            <a:extLst>
              <a:ext uri="{FF2B5EF4-FFF2-40B4-BE49-F238E27FC236}">
                <a16:creationId xmlns:a16="http://schemas.microsoft.com/office/drawing/2014/main" id="{4065332F-A6EA-4D7F-BC22-0F0D30BC573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26000" y="1867297"/>
            <a:ext cx="6527800" cy="368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3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Bedankt voor je aandacht!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veiligheid@volkerwessels.com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Verantwoordelijk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1" ma:contentTypeDescription="Een nieuw document maken." ma:contentTypeScope="" ma:versionID="966eaa843ead86257747fb4f0db50cf8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f9a28687e6c6220a539a0ff8d4510e28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B6B502-389B-4E8A-B84F-F4AB7D47291A}">
  <ds:schemaRefs>
    <ds:schemaRef ds:uri="http://purl.org/dc/terms/"/>
    <ds:schemaRef ds:uri="http://www.w3.org/XML/1998/namespace"/>
    <ds:schemaRef ds:uri="24e35ab4-3cf1-46c9-8eaa-1b1e0ea8a84b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80547ce2-a977-4319-b44a-40ea7c5ebcbb"/>
  </ds:schemaRefs>
</ds:datastoreItem>
</file>

<file path=customXml/itemProps2.xml><?xml version="1.0" encoding="utf-8"?>
<ds:datastoreItem xmlns:ds="http://schemas.openxmlformats.org/officeDocument/2006/customXml" ds:itemID="{7AEB7A01-4B42-4B05-A49C-4AC5C9005D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5457</TotalTime>
  <Words>242</Words>
  <Application>Microsoft Office PowerPoint</Application>
  <PresentationFormat>Breedbeeld</PresentationFormat>
  <Paragraphs>49</Paragraphs>
  <Slides>7</Slides>
  <Notes>3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Kantoorthema</vt:lpstr>
      <vt:lpstr>Verantwoordelijk Één van de WAVE-waarden</vt:lpstr>
      <vt:lpstr>Aanleiding</vt:lpstr>
      <vt:lpstr>Onderwerpen</vt:lpstr>
      <vt:lpstr>WAVE-waarde verantwoordelijk</vt:lpstr>
      <vt:lpstr>Samen in gesprek</vt:lpstr>
      <vt:lpstr>Hoe neem jij verantwoordelijkheid?</vt:lpstr>
      <vt:lpstr>Bedankt voor je aandacht!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4</cp:revision>
  <dcterms:created xsi:type="dcterms:W3CDTF">2021-02-11T14:15:30Z</dcterms:created>
  <dcterms:modified xsi:type="dcterms:W3CDTF">2021-05-19T11:13:57Z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