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66" r:id="rId7"/>
    <p:sldId id="263" r:id="rId8"/>
    <p:sldId id="267" r:id="rId9"/>
    <p:sldId id="265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443A4F-4788-48E8-B0B2-47205A1AD9E9}" v="2" dt="2021-05-19T10:23:59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29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ED443A4F-4788-48E8-B0B2-47205A1AD9E9}"/>
    <pc:docChg chg="custSel modSld">
      <pc:chgData name="Links, Ronald" userId="a214375d-509e-426f-9881-a99cf1b8df71" providerId="ADAL" clId="{ED443A4F-4788-48E8-B0B2-47205A1AD9E9}" dt="2021-05-19T10:24:17.854" v="13" actId="1076"/>
      <pc:docMkLst>
        <pc:docMk/>
      </pc:docMkLst>
      <pc:sldChg chg="addSp delSp modSp mod delAnim modAnim">
        <pc:chgData name="Links, Ronald" userId="a214375d-509e-426f-9881-a99cf1b8df71" providerId="ADAL" clId="{ED443A4F-4788-48E8-B0B2-47205A1AD9E9}" dt="2021-05-19T10:23:20.481" v="5" actId="1076"/>
        <pc:sldMkLst>
          <pc:docMk/>
          <pc:sldMk cId="1885442784" sldId="263"/>
        </pc:sldMkLst>
        <pc:spChg chg="add del mod">
          <ac:chgData name="Links, Ronald" userId="a214375d-509e-426f-9881-a99cf1b8df71" providerId="ADAL" clId="{ED443A4F-4788-48E8-B0B2-47205A1AD9E9}" dt="2021-05-19T10:23:12.012" v="1"/>
          <ac:spMkLst>
            <pc:docMk/>
            <pc:sldMk cId="1885442784" sldId="263"/>
            <ac:spMk id="3" creationId="{A7B5330A-E433-4FD0-8077-1FFCD2DCC2DB}"/>
          </ac:spMkLst>
        </pc:spChg>
        <pc:picChg chg="add mod">
          <ac:chgData name="Links, Ronald" userId="a214375d-509e-426f-9881-a99cf1b8df71" providerId="ADAL" clId="{ED443A4F-4788-48E8-B0B2-47205A1AD9E9}" dt="2021-05-19T10:23:20.481" v="5" actId="1076"/>
          <ac:picMkLst>
            <pc:docMk/>
            <pc:sldMk cId="1885442784" sldId="263"/>
            <ac:picMk id="7" creationId="{22C78E5D-707D-4D2B-B092-72D923729054}"/>
          </ac:picMkLst>
        </pc:picChg>
        <pc:picChg chg="del">
          <ac:chgData name="Links, Ronald" userId="a214375d-509e-426f-9881-a99cf1b8df71" providerId="ADAL" clId="{ED443A4F-4788-48E8-B0B2-47205A1AD9E9}" dt="2021-05-19T10:22:53.908" v="0" actId="478"/>
          <ac:picMkLst>
            <pc:docMk/>
            <pc:sldMk cId="1885442784" sldId="263"/>
            <ac:picMk id="8" creationId="{3504997B-C677-4E7B-AA42-B2D7364283B4}"/>
          </ac:picMkLst>
        </pc:picChg>
      </pc:sldChg>
      <pc:sldChg chg="addSp delSp modSp mod delAnim modAnim">
        <pc:chgData name="Links, Ronald" userId="a214375d-509e-426f-9881-a99cf1b8df71" providerId="ADAL" clId="{ED443A4F-4788-48E8-B0B2-47205A1AD9E9}" dt="2021-05-19T10:24:17.854" v="13" actId="1076"/>
        <pc:sldMkLst>
          <pc:docMk/>
          <pc:sldMk cId="1873730925" sldId="265"/>
        </pc:sldMkLst>
        <pc:picChg chg="del mod">
          <ac:chgData name="Links, Ronald" userId="a214375d-509e-426f-9881-a99cf1b8df71" providerId="ADAL" clId="{ED443A4F-4788-48E8-B0B2-47205A1AD9E9}" dt="2021-05-19T10:23:23.429" v="7" actId="478"/>
          <ac:picMkLst>
            <pc:docMk/>
            <pc:sldMk cId="1873730925" sldId="265"/>
            <ac:picMk id="6" creationId="{411CD3C9-32FA-4713-9842-33C234261597}"/>
          </ac:picMkLst>
        </pc:picChg>
        <pc:picChg chg="add mod">
          <ac:chgData name="Links, Ronald" userId="a214375d-509e-426f-9881-a99cf1b8df71" providerId="ADAL" clId="{ED443A4F-4788-48E8-B0B2-47205A1AD9E9}" dt="2021-05-19T10:24:17.854" v="13" actId="1076"/>
          <ac:picMkLst>
            <pc:docMk/>
            <pc:sldMk cId="1873730925" sldId="265"/>
            <ac:picMk id="7" creationId="{B23A187F-37B0-4870-8154-81F087A3EB0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https://youtu.be/y0UD-hAbVok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-zU_H3lG7Lk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PAjm2nVAfe4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nl-NL" dirty="0" err="1"/>
              <a:t>Sorumluluk</a:t>
            </a:r>
            <a:r>
              <a:rPr lang="nl-NL" dirty="0"/>
              <a:t> </a:t>
            </a:r>
            <a:r>
              <a:rPr lang="nl-NL" dirty="0" err="1"/>
              <a:t>sahibi</a:t>
            </a:r>
            <a:br>
              <a:rPr lang="nl-NL" dirty="0"/>
            </a:br>
            <a:r>
              <a:rPr lang="nl-NL" sz="2800" b="0" i="1" dirty="0"/>
              <a:t>WAVE </a:t>
            </a:r>
            <a:r>
              <a:rPr lang="nl-NL" sz="2800" b="0" i="1" dirty="0" err="1"/>
              <a:t>değerlerinden</a:t>
            </a:r>
            <a:r>
              <a:rPr lang="nl-NL" sz="2800" b="0" i="1" dirty="0"/>
              <a:t> </a:t>
            </a:r>
            <a:r>
              <a:rPr lang="nl-NL" sz="2800" b="0" i="1" dirty="0" err="1"/>
              <a:t>biri</a:t>
            </a:r>
            <a:endParaRPr lang="nl-NL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nl-NL" b="1" dirty="0"/>
          </a:p>
          <a:p>
            <a:r>
              <a:rPr lang="nl-NL" b="1" dirty="0"/>
              <a:t>“</a:t>
            </a:r>
            <a:r>
              <a:rPr lang="nl-NL" b="1" dirty="0" err="1"/>
              <a:t>Sorumluluk</a:t>
            </a:r>
            <a:r>
              <a:rPr lang="nl-NL" b="1" dirty="0"/>
              <a:t> </a:t>
            </a:r>
            <a:r>
              <a:rPr lang="nl-NL" b="1" dirty="0" err="1"/>
              <a:t>sahibi</a:t>
            </a:r>
            <a:r>
              <a:rPr lang="nl-NL" b="1" dirty="0"/>
              <a:t>” WAVE </a:t>
            </a:r>
            <a:r>
              <a:rPr lang="nl-NL" b="1" dirty="0" err="1"/>
              <a:t>değeri</a:t>
            </a:r>
            <a:r>
              <a:rPr lang="nl-NL" b="1" dirty="0"/>
              <a:t> </a:t>
            </a:r>
            <a:r>
              <a:rPr lang="nl-NL" b="1" dirty="0" err="1"/>
              <a:t>kiti</a:t>
            </a:r>
            <a:r>
              <a:rPr lang="nl-NL" b="1" dirty="0"/>
              <a:t> </a:t>
            </a:r>
            <a:endParaRPr lang="nl-NL" sz="1100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Arka</a:t>
            </a:r>
            <a:r>
              <a:rPr lang="nl-NL" dirty="0"/>
              <a:t> 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Önümüzdeki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yıllarda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WAVE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değerlerini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plana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çıkaracağız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WAVE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değerleri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VolkerWessels’ın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olumlu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bulduğu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güvenlik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davranışını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temsil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eder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WAVE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değerlerini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daha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iyi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bilirsek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kazaları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birlikte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önleyebileceğimize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inanıyoruz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kit,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WAVE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değerini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alır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Sorumluluk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sahibi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Kendi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güvenliğinizden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arkadaşlarınızın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güvenliğinden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sorumlu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olmak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için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liderlik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gerekir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kit,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sizi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nasıl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sorumluluk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alabileceğinizi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düşünmeye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teşvik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eder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Sorumluluk</a:t>
            </a:r>
            <a:r>
              <a:rPr lang="nl-NL" dirty="0"/>
              <a:t>, WAVE </a:t>
            </a:r>
            <a:r>
              <a:rPr lang="nl-NL" dirty="0" err="1"/>
              <a:t>değerlerinden</a:t>
            </a:r>
            <a:r>
              <a:rPr lang="nl-NL" dirty="0"/>
              <a:t> </a:t>
            </a:r>
            <a:r>
              <a:rPr lang="nl-NL" dirty="0" err="1"/>
              <a:t>biridir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Konular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“</a:t>
            </a:r>
            <a:r>
              <a:rPr lang="nl-NL" sz="1800" dirty="0" err="1">
                <a:latin typeface="Calibri" panose="020F0502020204030204" pitchFamily="34" charset="0"/>
              </a:rPr>
              <a:t>Sorumluluk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sahibi</a:t>
            </a:r>
            <a:r>
              <a:rPr lang="nl-NL" sz="1800" dirty="0">
                <a:latin typeface="Calibri" panose="020F0502020204030204" pitchFamily="34" charset="0"/>
              </a:rPr>
              <a:t>” WAVE </a:t>
            </a:r>
            <a:r>
              <a:rPr lang="nl-NL" sz="1800" dirty="0" err="1">
                <a:latin typeface="Calibri" panose="020F0502020204030204" pitchFamily="34" charset="0"/>
              </a:rPr>
              <a:t>değeri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animasyonu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 err="1">
                <a:latin typeface="Calibri" panose="020F0502020204030204" pitchFamily="34" charset="0"/>
              </a:rPr>
              <a:t>Diyalog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şeklinde</a:t>
            </a:r>
            <a:endParaRPr lang="nl-NL" sz="1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 err="1">
                <a:latin typeface="Calibri" panose="020F0502020204030204" pitchFamily="34" charset="0"/>
              </a:rPr>
              <a:t>Nasıl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sorumluluk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alıyorsunuz</a:t>
            </a:r>
            <a:r>
              <a:rPr lang="nl-NL" sz="1800" dirty="0">
                <a:latin typeface="Calibri" panose="020F050202020403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Sorumluluk</a:t>
            </a:r>
            <a:r>
              <a:rPr lang="nl-NL" dirty="0"/>
              <a:t>, WAVE </a:t>
            </a:r>
            <a:r>
              <a:rPr lang="nl-NL" dirty="0" err="1"/>
              <a:t>değerlerinden</a:t>
            </a:r>
            <a:r>
              <a:rPr lang="nl-NL" dirty="0"/>
              <a:t> </a:t>
            </a:r>
            <a:r>
              <a:rPr lang="nl-NL" dirty="0" err="1"/>
              <a:t>biridir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Sorumluluk</a:t>
            </a:r>
            <a:r>
              <a:rPr lang="nl-NL" dirty="0"/>
              <a:t>, WAVE </a:t>
            </a:r>
            <a:r>
              <a:rPr lang="nl-NL" dirty="0" err="1"/>
              <a:t>değerlerinden</a:t>
            </a:r>
            <a:r>
              <a:rPr lang="nl-NL" dirty="0"/>
              <a:t> </a:t>
            </a:r>
            <a:r>
              <a:rPr lang="nl-NL" dirty="0" err="1"/>
              <a:t>biridir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Sorumluluk</a:t>
            </a:r>
            <a:r>
              <a:rPr lang="nl-NL" dirty="0"/>
              <a:t> </a:t>
            </a:r>
            <a:r>
              <a:rPr lang="nl-NL" dirty="0" err="1"/>
              <a:t>sahib</a:t>
            </a:r>
            <a:r>
              <a:rPr lang="nl-NL" dirty="0"/>
              <a:t> WAVE </a:t>
            </a:r>
            <a:r>
              <a:rPr lang="nl-NL" dirty="0" err="1"/>
              <a:t>değeri</a:t>
            </a:r>
            <a:r>
              <a:rPr lang="nl-NL" dirty="0"/>
              <a:t> </a:t>
            </a:r>
          </a:p>
        </p:txBody>
      </p:sp>
      <p:pic>
        <p:nvPicPr>
          <p:cNvPr id="7" name="Onlinemedia 6" title="Animatie WAVE waarde verantwoordelijk TR">
            <a:hlinkClick r:id="" action="ppaction://media"/>
            <a:extLst>
              <a:ext uri="{FF2B5EF4-FFF2-40B4-BE49-F238E27FC236}">
                <a16:creationId xmlns:a16="http://schemas.microsoft.com/office/drawing/2014/main" id="{22C78E5D-707D-4D2B-B092-72D92372905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80201" y="1405737"/>
            <a:ext cx="6099986" cy="457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Sorumluluk</a:t>
            </a:r>
            <a:r>
              <a:rPr lang="nl-NL" dirty="0"/>
              <a:t>, WAVE </a:t>
            </a:r>
            <a:r>
              <a:rPr lang="nl-NL" dirty="0" err="1"/>
              <a:t>değerlerinden</a:t>
            </a:r>
            <a:r>
              <a:rPr lang="nl-NL" dirty="0"/>
              <a:t> </a:t>
            </a:r>
            <a:r>
              <a:rPr lang="nl-NL" dirty="0" err="1"/>
              <a:t>biridir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Diyalog</a:t>
            </a:r>
            <a:r>
              <a:rPr lang="nl-NL" dirty="0"/>
              <a:t> </a:t>
            </a:r>
            <a:r>
              <a:rPr lang="nl-NL" dirty="0" err="1"/>
              <a:t>şeklinde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err="1"/>
              <a:t>Sorumluluk</a:t>
            </a:r>
            <a:r>
              <a:rPr lang="nl-NL" dirty="0"/>
              <a:t> </a:t>
            </a:r>
            <a:r>
              <a:rPr lang="nl-NL" dirty="0" err="1"/>
              <a:t>almak</a:t>
            </a:r>
            <a:r>
              <a:rPr lang="nl-NL" dirty="0"/>
              <a:t> </a:t>
            </a:r>
            <a:r>
              <a:rPr lang="nl-NL" dirty="0" err="1"/>
              <a:t>sizin</a:t>
            </a:r>
            <a:r>
              <a:rPr lang="nl-NL" dirty="0"/>
              <a:t> </a:t>
            </a:r>
            <a:r>
              <a:rPr lang="nl-NL" dirty="0" err="1"/>
              <a:t>için</a:t>
            </a:r>
            <a:r>
              <a:rPr lang="nl-NL" dirty="0"/>
              <a:t> ne </a:t>
            </a:r>
            <a:r>
              <a:rPr lang="nl-NL" dirty="0" err="1"/>
              <a:t>ifade</a:t>
            </a:r>
            <a:r>
              <a:rPr lang="nl-NL" dirty="0"/>
              <a:t> </a:t>
            </a:r>
            <a:r>
              <a:rPr lang="nl-NL" dirty="0" err="1"/>
              <a:t>ediyor</a:t>
            </a:r>
            <a:r>
              <a:rPr lang="nl-NL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/>
              <a:t>Sorumluluğunuz</a:t>
            </a:r>
            <a:r>
              <a:rPr lang="nl-NL" dirty="0"/>
              <a:t> </a:t>
            </a:r>
            <a:r>
              <a:rPr lang="nl-NL" dirty="0" err="1"/>
              <a:t>nerede</a:t>
            </a:r>
            <a:r>
              <a:rPr lang="nl-NL" dirty="0"/>
              <a:t> </a:t>
            </a:r>
            <a:r>
              <a:rPr lang="nl-NL" dirty="0" err="1"/>
              <a:t>biter</a:t>
            </a:r>
            <a:r>
              <a:rPr lang="nl-NL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/>
              <a:t>Güvenlik</a:t>
            </a:r>
            <a:r>
              <a:rPr lang="nl-NL" dirty="0"/>
              <a:t> </a:t>
            </a:r>
            <a:r>
              <a:rPr lang="nl-NL" dirty="0" err="1"/>
              <a:t>için</a:t>
            </a:r>
            <a:r>
              <a:rPr lang="nl-NL" dirty="0"/>
              <a:t> en </a:t>
            </a:r>
            <a:r>
              <a:rPr lang="nl-NL" dirty="0" err="1"/>
              <a:t>son</a:t>
            </a:r>
            <a:r>
              <a:rPr lang="nl-NL" dirty="0"/>
              <a:t> ne </a:t>
            </a:r>
            <a:r>
              <a:rPr lang="nl-NL" dirty="0" err="1"/>
              <a:t>zaman</a:t>
            </a:r>
            <a:r>
              <a:rPr lang="nl-NL" dirty="0"/>
              <a:t> </a:t>
            </a:r>
            <a:r>
              <a:rPr lang="nl-NL" dirty="0" err="1"/>
              <a:t>sorumluluk</a:t>
            </a:r>
            <a:r>
              <a:rPr lang="nl-NL" dirty="0"/>
              <a:t> </a:t>
            </a:r>
            <a:r>
              <a:rPr lang="nl-NL" dirty="0" err="1"/>
              <a:t>aldınız</a:t>
            </a:r>
            <a:r>
              <a:rPr lang="nl-NL" dirty="0"/>
              <a:t>? </a:t>
            </a:r>
            <a:r>
              <a:rPr lang="nl-NL" dirty="0" err="1"/>
              <a:t>Bunu</a:t>
            </a:r>
            <a:r>
              <a:rPr lang="nl-NL" dirty="0"/>
              <a:t> </a:t>
            </a:r>
            <a:r>
              <a:rPr lang="nl-NL" dirty="0" err="1"/>
              <a:t>neden</a:t>
            </a:r>
            <a:r>
              <a:rPr lang="nl-NL" dirty="0"/>
              <a:t> </a:t>
            </a:r>
            <a:r>
              <a:rPr lang="nl-NL" dirty="0" err="1"/>
              <a:t>yaptınız</a:t>
            </a:r>
            <a:r>
              <a:rPr lang="nl-NL" dirty="0"/>
              <a:t>?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005F9-ECEA-4481-A9EE-78D13A78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Nasıl</a:t>
            </a:r>
            <a:r>
              <a:rPr lang="nl-NL" dirty="0"/>
              <a:t> </a:t>
            </a:r>
            <a:r>
              <a:rPr lang="nl-NL" dirty="0" err="1"/>
              <a:t>sorumluluk</a:t>
            </a:r>
            <a:r>
              <a:rPr lang="nl-NL" dirty="0"/>
              <a:t> </a:t>
            </a:r>
            <a:r>
              <a:rPr lang="nl-NL" dirty="0" err="1"/>
              <a:t>alıyorsunuz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3C662A-6ADC-422B-8735-B7689208F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0" y="1825625"/>
            <a:ext cx="4456592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err="1"/>
              <a:t>İş</a:t>
            </a:r>
            <a:r>
              <a:rPr lang="nl-NL" sz="2000" dirty="0"/>
              <a:t> </a:t>
            </a:r>
            <a:r>
              <a:rPr lang="nl-NL" sz="2000" dirty="0" err="1"/>
              <a:t>arkadaşlarınızın</a:t>
            </a:r>
            <a:r>
              <a:rPr lang="nl-NL" sz="2000" dirty="0"/>
              <a:t> </a:t>
            </a:r>
            <a:r>
              <a:rPr lang="nl-NL" sz="2000" dirty="0" err="1"/>
              <a:t>nasıl</a:t>
            </a:r>
            <a:r>
              <a:rPr lang="nl-NL" sz="2000" dirty="0"/>
              <a:t> </a:t>
            </a:r>
            <a:r>
              <a:rPr lang="nl-NL" sz="2000" dirty="0" err="1"/>
              <a:t>sorumluluk</a:t>
            </a:r>
            <a:r>
              <a:rPr lang="nl-NL" sz="2000" dirty="0"/>
              <a:t> </a:t>
            </a:r>
            <a:r>
              <a:rPr lang="nl-NL" sz="2000" dirty="0" err="1"/>
              <a:t>aldıklarını</a:t>
            </a:r>
            <a:r>
              <a:rPr lang="nl-NL" sz="2000" dirty="0"/>
              <a:t> </a:t>
            </a:r>
            <a:r>
              <a:rPr lang="nl-NL" sz="2000" dirty="0" err="1"/>
              <a:t>anlattıkları</a:t>
            </a:r>
            <a:r>
              <a:rPr lang="nl-NL" sz="2000" dirty="0"/>
              <a:t> </a:t>
            </a:r>
            <a:r>
              <a:rPr lang="nl-NL" sz="2000" dirty="0" err="1"/>
              <a:t>videoyu</a:t>
            </a:r>
            <a:r>
              <a:rPr lang="nl-NL" sz="2000" dirty="0"/>
              <a:t> </a:t>
            </a:r>
            <a:r>
              <a:rPr lang="nl-NL" sz="2000" dirty="0" err="1"/>
              <a:t>izleyin</a:t>
            </a:r>
            <a:r>
              <a:rPr lang="nl-NL" sz="2000" dirty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err="1"/>
              <a:t>Bu</a:t>
            </a:r>
            <a:r>
              <a:rPr lang="nl-NL" sz="2000" dirty="0"/>
              <a:t> </a:t>
            </a:r>
            <a:r>
              <a:rPr lang="nl-NL" sz="2000" dirty="0" err="1"/>
              <a:t>hafta</a:t>
            </a:r>
            <a:r>
              <a:rPr lang="nl-NL" sz="2000" dirty="0"/>
              <a:t> </a:t>
            </a:r>
            <a:r>
              <a:rPr lang="nl-NL" sz="2000" dirty="0" err="1"/>
              <a:t>sorumluluk</a:t>
            </a:r>
            <a:r>
              <a:rPr lang="nl-NL" sz="2000" dirty="0"/>
              <a:t> </a:t>
            </a:r>
            <a:r>
              <a:rPr lang="nl-NL" sz="2000" dirty="0" err="1"/>
              <a:t>almak</a:t>
            </a:r>
            <a:r>
              <a:rPr lang="nl-NL" sz="2000" dirty="0"/>
              <a:t> </a:t>
            </a:r>
            <a:r>
              <a:rPr lang="nl-NL" sz="2000" dirty="0" err="1"/>
              <a:t>için</a:t>
            </a:r>
            <a:r>
              <a:rPr lang="nl-NL" sz="2000" dirty="0"/>
              <a:t> </a:t>
            </a:r>
            <a:r>
              <a:rPr lang="nl-NL" sz="2000" dirty="0" err="1"/>
              <a:t>yapabileceğiniz</a:t>
            </a:r>
            <a:r>
              <a:rPr lang="nl-NL" sz="2000" dirty="0"/>
              <a:t> </a:t>
            </a:r>
            <a:r>
              <a:rPr lang="nl-NL" sz="2000" dirty="0" err="1"/>
              <a:t>bir</a:t>
            </a:r>
            <a:r>
              <a:rPr lang="nl-NL" sz="2000" dirty="0"/>
              <a:t> </a:t>
            </a:r>
            <a:r>
              <a:rPr lang="nl-NL" sz="2000" dirty="0" err="1"/>
              <a:t>eylem</a:t>
            </a:r>
            <a:r>
              <a:rPr lang="nl-NL" sz="2000" dirty="0"/>
              <a:t> </a:t>
            </a:r>
            <a:r>
              <a:rPr lang="nl-NL" sz="2000" dirty="0" err="1"/>
              <a:t>düşünün</a:t>
            </a:r>
            <a:r>
              <a:rPr lang="nl-NL" sz="2000" dirty="0"/>
              <a:t>. </a:t>
            </a:r>
            <a:r>
              <a:rPr lang="nl-NL" sz="2000" dirty="0" err="1"/>
              <a:t>Bunu</a:t>
            </a:r>
            <a:r>
              <a:rPr lang="nl-NL" sz="2000" dirty="0"/>
              <a:t> </a:t>
            </a:r>
            <a:r>
              <a:rPr lang="nl-NL" sz="2000" dirty="0" err="1"/>
              <a:t>grupla</a:t>
            </a:r>
            <a:r>
              <a:rPr lang="nl-NL" sz="2000" dirty="0"/>
              <a:t> </a:t>
            </a:r>
            <a:r>
              <a:rPr lang="nl-NL" sz="2000" dirty="0" err="1"/>
              <a:t>paylaşın</a:t>
            </a:r>
            <a:r>
              <a:rPr lang="nl-NL" sz="2000" dirty="0"/>
              <a:t>.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2C99468-1AA4-461F-92AB-7EFFC79F84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Sorumluluk</a:t>
            </a:r>
            <a:r>
              <a:rPr lang="nl-NL" dirty="0"/>
              <a:t>, WAVE </a:t>
            </a:r>
            <a:r>
              <a:rPr lang="nl-NL" dirty="0" err="1"/>
              <a:t>değerlerinden</a:t>
            </a:r>
            <a:r>
              <a:rPr lang="nl-NL" dirty="0"/>
              <a:t> </a:t>
            </a:r>
            <a:r>
              <a:rPr lang="nl-NL" dirty="0" err="1"/>
              <a:t>biridir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825A9A4-2DC2-45FA-9E9F-280F6A875B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  <p:pic>
        <p:nvPicPr>
          <p:cNvPr id="7" name="Onlinemedia 6" title="Video WAVE waarde verantwoordelijk Turks">
            <a:hlinkClick r:id="" action="ppaction://media"/>
            <a:extLst>
              <a:ext uri="{FF2B5EF4-FFF2-40B4-BE49-F238E27FC236}">
                <a16:creationId xmlns:a16="http://schemas.microsoft.com/office/drawing/2014/main" id="{B23A187F-37B0-4870-8154-81F087A3EB0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949217" y="1867297"/>
            <a:ext cx="6575736" cy="371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3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İlginiz</a:t>
            </a:r>
            <a:r>
              <a:rPr lang="nl-NL" dirty="0"/>
              <a:t> </a:t>
            </a:r>
            <a:r>
              <a:rPr lang="nl-NL" dirty="0" err="1"/>
              <a:t>için</a:t>
            </a:r>
            <a:r>
              <a:rPr lang="nl-NL" dirty="0"/>
              <a:t> </a:t>
            </a:r>
            <a:r>
              <a:rPr lang="nl-NL" dirty="0" err="1"/>
              <a:t>teşekkürler</a:t>
            </a:r>
            <a:r>
              <a:rPr lang="nl-NL" dirty="0"/>
              <a:t>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800" dirty="0">
                <a:hlinkClick r:id="rId2"/>
              </a:rPr>
              <a:t>veiligheid@volkerwessels.com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Sorumluluk</a:t>
            </a:r>
            <a:r>
              <a:rPr lang="nl-NL" dirty="0"/>
              <a:t>, WAVE </a:t>
            </a:r>
            <a:r>
              <a:rPr lang="nl-NL" dirty="0" err="1"/>
              <a:t>değerlerinden</a:t>
            </a:r>
            <a:r>
              <a:rPr lang="nl-NL" dirty="0"/>
              <a:t> </a:t>
            </a:r>
            <a:r>
              <a:rPr lang="nl-NL" dirty="0" err="1"/>
              <a:t>biridir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1" ma:contentTypeDescription="Een nieuw document maken." ma:contentTypeScope="" ma:versionID="966eaa843ead86257747fb4f0db50cf8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f9a28687e6c6220a539a0ff8d4510e28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http://purl.org/dc/terms/"/>
    <ds:schemaRef ds:uri="http://www.w3.org/XML/1998/namespace"/>
    <ds:schemaRef ds:uri="24e35ab4-3cf1-46c9-8eaa-1b1e0ea8a84b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80547ce2-a977-4319-b44a-40ea7c5ebcbb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35902F-B604-4ADD-88BD-CFA8B5CDC3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5456</TotalTime>
  <Words>208</Words>
  <Application>Microsoft Office PowerPoint</Application>
  <PresentationFormat>Breedbeeld</PresentationFormat>
  <Paragraphs>47</Paragraphs>
  <Slides>7</Slides>
  <Notes>3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Kantoorthema</vt:lpstr>
      <vt:lpstr>Sorumluluk sahibi WAVE değerlerinden biri</vt:lpstr>
      <vt:lpstr>Arka plan</vt:lpstr>
      <vt:lpstr>Konular</vt:lpstr>
      <vt:lpstr>Sorumluluk sahib WAVE değeri </vt:lpstr>
      <vt:lpstr>Diyalog şeklinde</vt:lpstr>
      <vt:lpstr>Nasıl sorumluluk alıyorsunuz?</vt:lpstr>
      <vt:lpstr>İlginiz için teşekkürler!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7</cp:revision>
  <dcterms:created xsi:type="dcterms:W3CDTF">2021-02-11T14:15:30Z</dcterms:created>
  <dcterms:modified xsi:type="dcterms:W3CDTF">2021-05-19T10:24:29Z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