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1DB83-F1DE-48EA-82DD-3447513A72A2}" v="2" dt="2021-05-19T10:20:11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E8F1DB83-F1DE-48EA-82DD-3447513A72A2}"/>
    <pc:docChg chg="custSel modSld">
      <pc:chgData name="Links, Ronald" userId="a214375d-509e-426f-9881-a99cf1b8df71" providerId="ADAL" clId="{E8F1DB83-F1DE-48EA-82DD-3447513A72A2}" dt="2021-05-19T10:20:55.174" v="12" actId="1076"/>
      <pc:docMkLst>
        <pc:docMk/>
      </pc:docMkLst>
      <pc:sldChg chg="addSp delSp modSp mod delAnim modAnim">
        <pc:chgData name="Links, Ronald" userId="a214375d-509e-426f-9881-a99cf1b8df71" providerId="ADAL" clId="{E8F1DB83-F1DE-48EA-82DD-3447513A72A2}" dt="2021-05-19T10:19:40.566" v="6" actId="1076"/>
        <pc:sldMkLst>
          <pc:docMk/>
          <pc:sldMk cId="1885442784" sldId="263"/>
        </pc:sldMkLst>
        <pc:spChg chg="add del mod">
          <ac:chgData name="Links, Ronald" userId="a214375d-509e-426f-9881-a99cf1b8df71" providerId="ADAL" clId="{E8F1DB83-F1DE-48EA-82DD-3447513A72A2}" dt="2021-05-19T10:19:18.632" v="1"/>
          <ac:spMkLst>
            <pc:docMk/>
            <pc:sldMk cId="1885442784" sldId="263"/>
            <ac:spMk id="3" creationId="{6504BB99-0A83-4F5E-A51B-47374AA183D1}"/>
          </ac:spMkLst>
        </pc:spChg>
        <pc:spChg chg="mod">
          <ac:chgData name="Links, Ronald" userId="a214375d-509e-426f-9881-a99cf1b8df71" providerId="ADAL" clId="{E8F1DB83-F1DE-48EA-82DD-3447513A72A2}" dt="2021-05-19T10:19:36.420" v="5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E8F1DB83-F1DE-48EA-82DD-3447513A72A2}" dt="2021-05-19T10:19:40.566" v="6" actId="1076"/>
          <ac:picMkLst>
            <pc:docMk/>
            <pc:sldMk cId="1885442784" sldId="263"/>
            <ac:picMk id="7" creationId="{5E6DA9AB-F783-433D-878C-41876297C09F}"/>
          </ac:picMkLst>
        </pc:picChg>
        <pc:picChg chg="del">
          <ac:chgData name="Links, Ronald" userId="a214375d-509e-426f-9881-a99cf1b8df71" providerId="ADAL" clId="{E8F1DB83-F1DE-48EA-82DD-3447513A72A2}" dt="2021-05-19T10:19:06.929" v="0" actId="478"/>
          <ac:picMkLst>
            <pc:docMk/>
            <pc:sldMk cId="1885442784" sldId="263"/>
            <ac:picMk id="8" creationId="{77DB6DDA-B914-44AF-84D2-06166018DF03}"/>
          </ac:picMkLst>
        </pc:picChg>
      </pc:sldChg>
      <pc:sldChg chg="addSp delSp modSp mod delAnim modAnim">
        <pc:chgData name="Links, Ronald" userId="a214375d-509e-426f-9881-a99cf1b8df71" providerId="ADAL" clId="{E8F1DB83-F1DE-48EA-82DD-3447513A72A2}" dt="2021-05-19T10:20:55.174" v="12" actId="1076"/>
        <pc:sldMkLst>
          <pc:docMk/>
          <pc:sldMk cId="1873730925" sldId="265"/>
        </pc:sldMkLst>
        <pc:picChg chg="del">
          <ac:chgData name="Links, Ronald" userId="a214375d-509e-426f-9881-a99cf1b8df71" providerId="ADAL" clId="{E8F1DB83-F1DE-48EA-82DD-3447513A72A2}" dt="2021-05-19T10:19:43.946" v="7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Links, Ronald" userId="a214375d-509e-426f-9881-a99cf1b8df71" providerId="ADAL" clId="{E8F1DB83-F1DE-48EA-82DD-3447513A72A2}" dt="2021-05-19T10:20:55.174" v="12" actId="1076"/>
          <ac:picMkLst>
            <pc:docMk/>
            <pc:sldMk cId="1873730925" sldId="265"/>
            <ac:picMk id="7" creationId="{B75E4CCA-72B3-45BE-810E-9E747F6712B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tjf03aJ438U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82nie4OBnQM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 err="1"/>
              <a:t>Odpowiedzialność</a:t>
            </a:r>
            <a:br>
              <a:rPr lang="nl-NL" dirty="0"/>
            </a:br>
            <a:r>
              <a:rPr lang="pl-PL" sz="2800" b="0" i="1" dirty="0"/>
              <a:t>Jedna z wartości WAVE</a:t>
            </a:r>
            <a:endParaRPr lang="nl-N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pl-PL" b="1" dirty="0"/>
              <a:t>Przewodnik dla wartości WAVE 'Odpowiedzialność'</a:t>
            </a:r>
            <a:endParaRPr lang="nl-N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Wprowadzenie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nadchodzących latach będziemy stale promować wartości WAVE. Wartości WAVE pokazują bezpieczne zachowanie pożądane w VolkerWessels. Jesteśmy pewni, że jeśli lepiej poznamy wartości WAVE, będziemy mogli razem zapobiegać wypadkom.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Niniejszy przewodnik dotyczy wartości WAVE: Odpowiedzialność.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Żeby wziąć odpowiedzialność za bezpieczeństwo własne i bezpieczeństwo koleżanek i kolegów, trzeba postępować jak lider.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przewodnik zachęca Was, żebyście pomyśleli, jak możecie wziąć na siebie odpowiedzialność.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Tematy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Animacja pokazująca wartość WAVE 'odpowiedzialność'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Dialog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A jak Ty wykazujesz się odpowiedzialnością?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Wartość</a:t>
            </a:r>
            <a:r>
              <a:rPr lang="nl-NL" dirty="0"/>
              <a:t> WAVE </a:t>
            </a:r>
            <a:r>
              <a:rPr lang="nl-NL" dirty="0" err="1"/>
              <a:t>odpowiedzialność</a:t>
            </a:r>
            <a:endParaRPr lang="nl-NL" dirty="0"/>
          </a:p>
        </p:txBody>
      </p:sp>
      <p:pic>
        <p:nvPicPr>
          <p:cNvPr id="7" name="Onlinemedia 6" title="Animatie WAVE waarde verantwoordelijk PL">
            <a:hlinkClick r:id="" action="ppaction://media"/>
            <a:extLst>
              <a:ext uri="{FF2B5EF4-FFF2-40B4-BE49-F238E27FC236}">
                <a16:creationId xmlns:a16="http://schemas.microsoft.com/office/drawing/2014/main" id="{5E6DA9AB-F783-433D-878C-41876297C09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92704" y="1549464"/>
            <a:ext cx="5839022" cy="437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Co oznacza dla Ciebie branie na siebie odpowiedzialności?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Gdzie kończy się Twoja odpowiedzialność?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Kiedy ostatni raz wziąłeś na siebie odpowiedzialność za bezpieczeństwo ? Dlaczego to zrobiłeś?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23" y="883465"/>
            <a:ext cx="11125200" cy="853855"/>
          </a:xfrm>
        </p:spPr>
        <p:txBody>
          <a:bodyPr>
            <a:normAutofit fontScale="90000"/>
          </a:bodyPr>
          <a:lstStyle/>
          <a:p>
            <a:r>
              <a:rPr lang="pl-PL" dirty="0"/>
              <a:t>A jak Ty wykazujesz się</a:t>
            </a:r>
            <a:r>
              <a:rPr lang="nl-NL" dirty="0"/>
              <a:t> </a:t>
            </a:r>
            <a:r>
              <a:rPr lang="pl-PL" dirty="0"/>
              <a:t>odpowiedzialnością?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Obejrzyj film, w którym koleżanki i koledzy mówią, jak sami wykazują się odpowiedzialnością.</a:t>
            </a:r>
            <a:r>
              <a:rPr lang="nl-NL" sz="2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Wymyśl jedną rzecz, którą możesz zrobić w tym tygodniu, żeby wykazać się odpowiedzialnością. Powiedz o niej grupie.</a:t>
            </a:r>
            <a:endParaRPr lang="nl-NL" sz="20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 Pools">
            <a:hlinkClick r:id="" action="ppaction://media"/>
            <a:extLst>
              <a:ext uri="{FF2B5EF4-FFF2-40B4-BE49-F238E27FC236}">
                <a16:creationId xmlns:a16="http://schemas.microsoft.com/office/drawing/2014/main" id="{B75E4CCA-72B3-45BE-810E-9E747F6712B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0936" y="2030737"/>
            <a:ext cx="6243988" cy="352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Dziękuję</a:t>
            </a:r>
            <a:r>
              <a:rPr lang="nl-NL" dirty="0"/>
              <a:t> za </a:t>
            </a:r>
            <a:r>
              <a:rPr lang="nl-NL" dirty="0" err="1"/>
              <a:t>uwagę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Odpowiedzialność jest jedną z wartości WAVE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www.w3.org/XML/1998/namespace"/>
    <ds:schemaRef ds:uri="24e35ab4-3cf1-46c9-8eaa-1b1e0ea8a84b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80547ce2-a977-4319-b44a-40ea7c5ebcbb"/>
  </ds:schemaRefs>
</ds:datastoreItem>
</file>

<file path=customXml/itemProps2.xml><?xml version="1.0" encoding="utf-8"?>
<ds:datastoreItem xmlns:ds="http://schemas.openxmlformats.org/officeDocument/2006/customXml" ds:itemID="{7935902F-B604-4ADD-88BD-CFA8B5CDC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5469</TotalTime>
  <Words>242</Words>
  <Application>Microsoft Office PowerPoint</Application>
  <PresentationFormat>Breedbeeld</PresentationFormat>
  <Paragraphs>47</Paragraphs>
  <Slides>7</Slides>
  <Notes>3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Odpowiedzialność Jedna z wartości WAVE</vt:lpstr>
      <vt:lpstr>Wprowadzenie</vt:lpstr>
      <vt:lpstr>Tematy</vt:lpstr>
      <vt:lpstr>Wartość WAVE odpowiedzialność</vt:lpstr>
      <vt:lpstr>Dialog</vt:lpstr>
      <vt:lpstr>A jak Ty wykazujesz się odpowiedzialnością?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7</cp:revision>
  <dcterms:created xsi:type="dcterms:W3CDTF">2021-02-11T14:15:30Z</dcterms:created>
  <dcterms:modified xsi:type="dcterms:W3CDTF">2021-05-19T10:20:56Z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