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6" r:id="rId7"/>
    <p:sldId id="263" r:id="rId8"/>
    <p:sldId id="267" r:id="rId9"/>
    <p:sldId id="265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3BF66B-3D9E-4BFB-B088-2F345EE76E14}" v="3" dt="2021-05-19T10:16:04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4" autoAdjust="0"/>
  </p:normalViewPr>
  <p:slideViewPr>
    <p:cSldViewPr snapToGrid="0">
      <p:cViewPr varScale="1">
        <p:scale>
          <a:sx n="89" d="100"/>
          <a:sy n="89" d="100"/>
        </p:scale>
        <p:origin x="593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AE3BF66B-3D9E-4BFB-B088-2F345EE76E14}"/>
    <pc:docChg chg="custSel modSld">
      <pc:chgData name="Links, Ronald" userId="a214375d-509e-426f-9881-a99cf1b8df71" providerId="ADAL" clId="{AE3BF66B-3D9E-4BFB-B088-2F345EE76E14}" dt="2021-05-19T10:16:13.741" v="15" actId="1076"/>
      <pc:docMkLst>
        <pc:docMk/>
      </pc:docMkLst>
      <pc:sldChg chg="addSp delSp modSp mod delAnim modAnim">
        <pc:chgData name="Links, Ronald" userId="a214375d-509e-426f-9881-a99cf1b8df71" providerId="ADAL" clId="{AE3BF66B-3D9E-4BFB-B088-2F345EE76E14}" dt="2021-05-19T10:16:13.741" v="15" actId="1076"/>
        <pc:sldMkLst>
          <pc:docMk/>
          <pc:sldMk cId="1885442784" sldId="263"/>
        </pc:sldMkLst>
        <pc:spChg chg="add del mod">
          <ac:chgData name="Links, Ronald" userId="a214375d-509e-426f-9881-a99cf1b8df71" providerId="ADAL" clId="{AE3BF66B-3D9E-4BFB-B088-2F345EE76E14}" dt="2021-05-19T10:14:52.515" v="1"/>
          <ac:spMkLst>
            <pc:docMk/>
            <pc:sldMk cId="1885442784" sldId="263"/>
            <ac:spMk id="3" creationId="{960B03E8-D57D-4342-9780-6066D6735461}"/>
          </ac:spMkLst>
        </pc:spChg>
        <pc:spChg chg="add del mod">
          <ac:chgData name="Links, Ronald" userId="a214375d-509e-426f-9881-a99cf1b8df71" providerId="ADAL" clId="{AE3BF66B-3D9E-4BFB-B088-2F345EE76E14}" dt="2021-05-19T10:16:04.111" v="11"/>
          <ac:spMkLst>
            <pc:docMk/>
            <pc:sldMk cId="1885442784" sldId="263"/>
            <ac:spMk id="10" creationId="{0313C58C-34AD-4BF6-8938-E79509A1C948}"/>
          </ac:spMkLst>
        </pc:spChg>
        <pc:picChg chg="add del mod">
          <ac:chgData name="Links, Ronald" userId="a214375d-509e-426f-9881-a99cf1b8df71" providerId="ADAL" clId="{AE3BF66B-3D9E-4BFB-B088-2F345EE76E14}" dt="2021-05-19T10:15:07.385" v="3" actId="478"/>
          <ac:picMkLst>
            <pc:docMk/>
            <pc:sldMk cId="1885442784" sldId="263"/>
            <ac:picMk id="7" creationId="{4517AC2A-965C-4E12-90E1-CB661CD7B4B1}"/>
          </ac:picMkLst>
        </pc:picChg>
        <pc:picChg chg="del">
          <ac:chgData name="Links, Ronald" userId="a214375d-509e-426f-9881-a99cf1b8df71" providerId="ADAL" clId="{AE3BF66B-3D9E-4BFB-B088-2F345EE76E14}" dt="2021-05-19T10:14:31.828" v="0" actId="478"/>
          <ac:picMkLst>
            <pc:docMk/>
            <pc:sldMk cId="1885442784" sldId="263"/>
            <ac:picMk id="8" creationId="{A886034B-3C9C-461F-BCF9-B609C2C93CA4}"/>
          </ac:picMkLst>
        </pc:picChg>
        <pc:picChg chg="add mod">
          <ac:chgData name="Links, Ronald" userId="a214375d-509e-426f-9881-a99cf1b8df71" providerId="ADAL" clId="{AE3BF66B-3D9E-4BFB-B088-2F345EE76E14}" dt="2021-05-19T10:16:13.741" v="15" actId="1076"/>
          <ac:picMkLst>
            <pc:docMk/>
            <pc:sldMk cId="1885442784" sldId="263"/>
            <ac:picMk id="11" creationId="{542F1BDA-8963-482D-8C3B-5E1DDA540CBF}"/>
          </ac:picMkLst>
        </pc:picChg>
      </pc:sldChg>
      <pc:sldChg chg="addSp delSp modSp mod delAnim modAnim">
        <pc:chgData name="Links, Ronald" userId="a214375d-509e-426f-9881-a99cf1b8df71" providerId="ADAL" clId="{AE3BF66B-3D9E-4BFB-B088-2F345EE76E14}" dt="2021-05-19T10:15:27.491" v="10" actId="1076"/>
        <pc:sldMkLst>
          <pc:docMk/>
          <pc:sldMk cId="1873730925" sldId="265"/>
        </pc:sldMkLst>
        <pc:picChg chg="del mod">
          <ac:chgData name="Links, Ronald" userId="a214375d-509e-426f-9881-a99cf1b8df71" providerId="ADAL" clId="{AE3BF66B-3D9E-4BFB-B088-2F345EE76E14}" dt="2021-05-19T10:15:09.093" v="5" actId="478"/>
          <ac:picMkLst>
            <pc:docMk/>
            <pc:sldMk cId="1873730925" sldId="265"/>
            <ac:picMk id="6" creationId="{411CD3C9-32FA-4713-9842-33C234261597}"/>
          </ac:picMkLst>
        </pc:picChg>
        <pc:picChg chg="add mod">
          <ac:chgData name="Links, Ronald" userId="a214375d-509e-426f-9881-a99cf1b8df71" providerId="ADAL" clId="{AE3BF66B-3D9E-4BFB-B088-2F345EE76E14}" dt="2021-05-19T10:15:27.491" v="10" actId="1076"/>
          <ac:picMkLst>
            <pc:docMk/>
            <pc:sldMk cId="1873730925" sldId="265"/>
            <ac:picMk id="7" creationId="{2E3620B1-2AF9-4F09-B511-156BCBC162F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2546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https://youtu.be/y0UD-hAbVok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9pF_wAIj9vE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7ecMTTJInsI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nl-NL" dirty="0" err="1"/>
              <a:t>Verantwortung</a:t>
            </a:r>
            <a:br>
              <a:rPr lang="nl-NL" dirty="0"/>
            </a:br>
            <a:r>
              <a:rPr lang="nl-NL" sz="2800" b="0" i="1" dirty="0" err="1"/>
              <a:t>Einer</a:t>
            </a:r>
            <a:r>
              <a:rPr lang="nl-NL" sz="2800" b="0" i="1" dirty="0"/>
              <a:t> der WAVE-</a:t>
            </a:r>
            <a:r>
              <a:rPr lang="nl-NL" sz="2800" b="0" i="1" dirty="0" err="1"/>
              <a:t>Werte</a:t>
            </a:r>
            <a:r>
              <a:rPr lang="nl-NL" sz="2800" b="0" i="1" dirty="0"/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nl-NL" b="1" dirty="0"/>
          </a:p>
          <a:p>
            <a:r>
              <a:rPr lang="nl-NL" b="1" dirty="0" err="1"/>
              <a:t>Toolbox</a:t>
            </a:r>
            <a:r>
              <a:rPr lang="nl-NL" b="1" dirty="0"/>
              <a:t> „</a:t>
            </a:r>
            <a:r>
              <a:rPr lang="nl-NL" b="1" dirty="0" err="1"/>
              <a:t>Verantwortung</a:t>
            </a:r>
            <a:r>
              <a:rPr lang="nl-NL" b="1" dirty="0"/>
              <a:t>” WAVE-</a:t>
            </a:r>
            <a:r>
              <a:rPr lang="nl-NL" b="1" dirty="0" err="1"/>
              <a:t>Wert</a:t>
            </a:r>
            <a:r>
              <a:rPr lang="nl-NL" b="1" dirty="0"/>
              <a:t> </a:t>
            </a:r>
            <a:endParaRPr lang="nl-NL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Hintergrund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den kommenden Jahren werden wir die WAVE-Werte in den Vordergrund stellen. Die WAVE-Werte stellen das von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VolkerWessels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gewünschte Sicherheitsverhalten dar. Wir sind davon überzeugt, dass wir gemeinsam Unfälle verhindern können, wenn wir uns mit den WAVE-Werten besser vertraut machen.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 Toolbox befasst sich mit dem WAVE-Wert: Verantwortung. </a:t>
            </a:r>
            <a:b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Verantwortung für die eigene Sicherheit und die Sicherheit der Kollegen zu übernehmen, erfordert Führung.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Toolbox regt Sie dazu an, darüber nachzudenken, wie Sie Verantwortung übernehmen können.</a:t>
            </a:r>
            <a:endParaRPr lang="de-D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Verantwortung ist einer der WAVE-Werte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Themen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latin typeface="Calibri" panose="020F0502020204030204" pitchFamily="34" charset="0"/>
              </a:rPr>
              <a:t>Die WAVE-Wert „Verantwortung” Animation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latin typeface="Calibri" panose="020F0502020204030204" pitchFamily="34" charset="0"/>
              </a:rPr>
              <a:t>Im Dialog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latin typeface="Calibri" panose="020F0502020204030204" pitchFamily="34" charset="0"/>
              </a:rPr>
              <a:t>Wie übernehmen Sie Verantwortung?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Verantwortung ist einer der WAVE-Werte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Verantwortung ist einer der WAVE-Werte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WAVE-</a:t>
            </a:r>
            <a:r>
              <a:rPr lang="nl-NL" dirty="0" err="1"/>
              <a:t>Wert</a:t>
            </a:r>
            <a:r>
              <a:rPr lang="nl-NL" dirty="0"/>
              <a:t> </a:t>
            </a:r>
            <a:r>
              <a:rPr lang="nl-NL" dirty="0" err="1"/>
              <a:t>Verantwortung</a:t>
            </a:r>
            <a:endParaRPr lang="nl-NL" dirty="0"/>
          </a:p>
        </p:txBody>
      </p:sp>
      <p:pic>
        <p:nvPicPr>
          <p:cNvPr id="11" name="Onlinemedia 10" title="Animatie WAVE waarde verantwoordelijk DE">
            <a:hlinkClick r:id="" action="ppaction://media"/>
            <a:extLst>
              <a:ext uri="{FF2B5EF4-FFF2-40B4-BE49-F238E27FC236}">
                <a16:creationId xmlns:a16="http://schemas.microsoft.com/office/drawing/2014/main" id="{542F1BDA-8963-482D-8C3B-5E1DDA540CB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07946" y="1405737"/>
            <a:ext cx="5989478" cy="449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Verantwortung ist einer der WAVE-Werte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Im</a:t>
            </a:r>
            <a:r>
              <a:rPr lang="nl-NL" dirty="0"/>
              <a:t> </a:t>
            </a:r>
            <a:r>
              <a:rPr lang="nl-NL" dirty="0" err="1"/>
              <a:t>Dialog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Was bedeutet es für Sie, Verantwortung zu übernehmen?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Wo hört Ihre Verantwortung auf?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Wann haben Sie das letzte Mal Verantwortung für Sicherheit übernommen? Warum haben Sie das getan?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005F9-ECEA-4481-A9EE-78D13A78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übernehmen Sie Verantwortung?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3C662A-6ADC-422B-8735-B7689208F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0" y="1825625"/>
            <a:ext cx="4456592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Sehen Sie sich das Video an, in dem Kollegen erklären, wie sie Verantwortung übernehmen.</a:t>
            </a:r>
            <a:r>
              <a:rPr lang="nl-NL" sz="20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Überlegen Sie sich eine Maßnahme, die Sie diese Woche ergreifen können, um Verantwortung zu übernehmen. Teilen Sie diese mit der Gruppe.</a:t>
            </a:r>
            <a:endParaRPr lang="nl-NL" sz="2000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2C99468-1AA4-461F-92AB-7EFFC79F84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Verantwortung ist einer der WAVE-Werte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825A9A4-2DC2-45FA-9E9F-280F6A875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pic>
        <p:nvPicPr>
          <p:cNvPr id="7" name="Onlinemedia 6" title="Video WAVE waarde verantwoordelijk Duits">
            <a:hlinkClick r:id="" action="ppaction://media"/>
            <a:extLst>
              <a:ext uri="{FF2B5EF4-FFF2-40B4-BE49-F238E27FC236}">
                <a16:creationId xmlns:a16="http://schemas.microsoft.com/office/drawing/2014/main" id="{2E3620B1-2AF9-4F09-B511-156BCBC162F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024120" y="1922530"/>
            <a:ext cx="6496604" cy="367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3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Vielen Dank für Ihre Aufmerksamkeit!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veiligheid@volkerwessels.com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Verantwortung ist einer der WAVE-Werte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1" ma:contentTypeDescription="Een nieuw document maken." ma:contentTypeScope="" ma:versionID="966eaa843ead86257747fb4f0db50cf8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f9a28687e6c6220a539a0ff8d4510e28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http://purl.org/dc/terms/"/>
    <ds:schemaRef ds:uri="http://www.w3.org/XML/1998/namespace"/>
    <ds:schemaRef ds:uri="24e35ab4-3cf1-46c9-8eaa-1b1e0ea8a84b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80547ce2-a977-4319-b44a-40ea7c5ebcbb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35902F-B604-4ADD-88BD-CFA8B5CDC3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5457</TotalTime>
  <Words>256</Words>
  <Application>Microsoft Office PowerPoint</Application>
  <PresentationFormat>Breedbeeld</PresentationFormat>
  <Paragraphs>48</Paragraphs>
  <Slides>7</Slides>
  <Notes>4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Kantoorthema</vt:lpstr>
      <vt:lpstr>Verantwortung Einer der WAVE-Werte </vt:lpstr>
      <vt:lpstr>Hintergrund</vt:lpstr>
      <vt:lpstr>Themen</vt:lpstr>
      <vt:lpstr>WAVE-Wert Verantwortung</vt:lpstr>
      <vt:lpstr>Im Dialog</vt:lpstr>
      <vt:lpstr>Wie übernehmen Sie Verantwortung?</vt:lpstr>
      <vt:lpstr>Vielen Dank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8</cp:revision>
  <dcterms:created xsi:type="dcterms:W3CDTF">2021-02-11T14:15:30Z</dcterms:created>
  <dcterms:modified xsi:type="dcterms:W3CDTF">2021-05-19T10:16:16Z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