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5"/>
  </p:sldMasterIdLst>
  <p:notesMasterIdLst>
    <p:notesMasterId r:id="rId17"/>
  </p:notesMasterIdLst>
  <p:handoutMasterIdLst>
    <p:handoutMasterId r:id="rId18"/>
  </p:handoutMasterIdLst>
  <p:sldIdLst>
    <p:sldId id="256" r:id="rId6"/>
    <p:sldId id="309" r:id="rId7"/>
    <p:sldId id="273" r:id="rId8"/>
    <p:sldId id="304" r:id="rId9"/>
    <p:sldId id="325" r:id="rId10"/>
    <p:sldId id="326" r:id="rId11"/>
    <p:sldId id="334" r:id="rId12"/>
    <p:sldId id="335" r:id="rId13"/>
    <p:sldId id="327" r:id="rId14"/>
    <p:sldId id="328" r:id="rId15"/>
    <p:sldId id="333" r:id="rId16"/>
  </p:sldIdLst>
  <p:sldSz cx="12192000" cy="6858000"/>
  <p:notesSz cx="6858000" cy="9240838"/>
  <p:custDataLst>
    <p:tags r:id="rId19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Naomi Bommezijn" initials="NB [2]" lastIdx="3" clrIdx="6">
    <p:extLst/>
  </p:cmAuthor>
  <p:cmAuthor id="1" name="Naomi Bommezijn" initials="NB" lastIdx="5" clrIdx="0">
    <p:extLst/>
  </p:cmAuthor>
  <p:cmAuthor id="8" name="Thijssen, Daan" initials="TD" lastIdx="6" clrIdx="7">
    <p:extLst>
      <p:ext uri="{19B8F6BF-5375-455C-9EA6-DF929625EA0E}">
        <p15:presenceInfo xmlns:p15="http://schemas.microsoft.com/office/powerpoint/2012/main" userId="S-1-5-21-2224387233-3421668058-4079273870-42531" providerId="AD"/>
      </p:ext>
    </p:extLst>
  </p:cmAuthor>
  <p:cmAuthor id="2" name="Reginald Berretty" initials="RB" lastIdx="55" clrIdx="1">
    <p:extLst/>
  </p:cmAuthor>
  <p:cmAuthor id="9" name="Toes, Jos" initials="TJ" lastIdx="8" clrIdx="8">
    <p:extLst>
      <p:ext uri="{19B8F6BF-5375-455C-9EA6-DF929625EA0E}">
        <p15:presenceInfo xmlns:p15="http://schemas.microsoft.com/office/powerpoint/2012/main" userId="S-1-5-21-1457221489-2535334050-2339851557-66916" providerId="AD"/>
      </p:ext>
    </p:extLst>
  </p:cmAuthor>
  <p:cmAuthor id="3" name="Michael Visser" initials="MV" lastIdx="42" clrIdx="2">
    <p:extLst/>
  </p:cmAuthor>
  <p:cmAuthor id="4" name="Eline Schoe" initials="ES" lastIdx="1" clrIdx="3">
    <p:extLst/>
  </p:cmAuthor>
  <p:cmAuthor id="5" name="Ferry Pereboom" initials="FP" lastIdx="16" clrIdx="4">
    <p:extLst/>
  </p:cmAuthor>
  <p:cmAuthor id="6" name="Ilse de Groot" initials="IdG" lastIdx="3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78F"/>
    <a:srgbClr val="CBDDEE"/>
    <a:srgbClr val="E9EAEB"/>
    <a:srgbClr val="E2E4E5"/>
    <a:srgbClr val="E6E8E9"/>
    <a:srgbClr val="EBEDEE"/>
    <a:srgbClr val="E2E3E5"/>
    <a:srgbClr val="EAEBEC"/>
    <a:srgbClr val="E0E2E3"/>
    <a:srgbClr val="DC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2" autoAdjust="0"/>
    <p:restoredTop sz="59341" autoAdjust="0"/>
  </p:normalViewPr>
  <p:slideViewPr>
    <p:cSldViewPr snapToGrid="0">
      <p:cViewPr varScale="1">
        <p:scale>
          <a:sx n="66" d="100"/>
          <a:sy n="66" d="100"/>
        </p:scale>
        <p:origin x="250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0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5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F5229-4C99-4B84-A098-DEAD9F065994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777198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777198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D7FCB-8F61-471F-91BE-35B2CA29460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286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3A16-70E4-45EC-BAA3-97E43E566949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55638" y="1154113"/>
            <a:ext cx="5546725" cy="311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47158"/>
            <a:ext cx="5486400" cy="36385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777198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777198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363A9-74AA-469F-AD87-0F25900317F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08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ZnFHIPd2c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6kSc7Kv-KM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nsite.volkerwessels.com/platforms/veiligheid-wave/wave-webshop/veiligheidsspel-de-weg-naar-veiligheid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6kSc7Kv-K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nsite.volkerwessels.com/platforms/veiligheid-wave/wave-webshop/veiligheidsspel-de-weg-naar-veiligheid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LET OP! Boven in beeld (in geel) zie je een </a:t>
            </a:r>
            <a:r>
              <a:rPr lang="nl-NL" sz="1400" b="1" dirty="0"/>
              <a:t>BEVEILIGINGSWAARSCHUWING</a:t>
            </a:r>
            <a:r>
              <a:rPr lang="nl-NL" b="1" dirty="0"/>
              <a:t>. Schakel de inhoud in</a:t>
            </a:r>
            <a:r>
              <a:rPr lang="nl-NL" b="1"/>
              <a:t>. </a:t>
            </a: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63A9-74AA-469F-AD87-0F25900317F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481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Voor de spelleiders:</a:t>
            </a:r>
          </a:p>
          <a:p>
            <a:endParaRPr lang="nl-NL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We waarderen het als je een reactie stuurt naar: veiligheid@volkerwessels.com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Hoe is de dag verlopen?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Wat ging goed en wat kan beter?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Suggesties….?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dirty="0"/>
          </a:p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63A9-74AA-469F-AD87-0F25900317F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634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63A9-74AA-469F-AD87-0F25900317F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38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63A9-74AA-469F-AD87-0F25900317F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690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film is een waargebeurde praktijksituatie; weergegeven door medewerkers die er daadwerkelijk bij betrokken waren.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63A9-74AA-469F-AD87-0F25900317F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246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i="0" dirty="0"/>
              <a:t>Spelleider stelt zich voor.</a:t>
            </a:r>
          </a:p>
          <a:p>
            <a:endParaRPr lang="nl-NL" i="0" dirty="0"/>
          </a:p>
          <a:p>
            <a:r>
              <a:rPr lang="nl-NL" i="0" dirty="0"/>
              <a:t>Aanspreken en afspreken is gebaseerd op de WAVE-waarden ‘open’ en ‘respect’.</a:t>
            </a:r>
          </a:p>
          <a:p>
            <a:endParaRPr lang="nl-NL" b="1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63A9-74AA-469F-AD87-0F25900317F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661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Uitleg: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63A9-74AA-469F-AD87-0F25900317F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120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In deze video wordt een praktijksituatie rondom aanspreken en afspreken met betrokken medewerkers besproken.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nl-NL" sz="1200" dirty="0"/>
            </a:b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63A9-74AA-469F-AD87-0F25900317F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934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/>
              <a:t>LET OP! Het scherm blijft een paar seconden zwart daarna verschijnt de video en kun je erop klikken om deze te starten.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="1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sz="1200" dirty="0">
              <a:solidFill>
                <a:schemeClr val="bg1">
                  <a:lumMod val="65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sz="1200" dirty="0">
                <a:solidFill>
                  <a:schemeClr val="bg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https://youtu.be/YZnFHIPd2cE</a:t>
            </a:r>
            <a:r>
              <a:rPr lang="nl-NL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NL" sz="1200" dirty="0"/>
              <a:t>- Als de video niet werkt, knip en plak deze link dan in je browser.</a:t>
            </a:r>
          </a:p>
          <a:p>
            <a:endParaRPr lang="nl-NL" dirty="0"/>
          </a:p>
          <a:p>
            <a:r>
              <a:rPr lang="nl-NL" sz="1200" dirty="0"/>
              <a:t>In deze video wordt een praktijksituatie rondom aanspreken en afspreken met betrokken medewerkers besproken.</a:t>
            </a:r>
          </a:p>
          <a:p>
            <a:endParaRPr lang="nl-NL" sz="12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363A9-74AA-469F-AD87-0F25900317F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607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/>
              <a:t>LET OP! Het scherm blijft een paar seconden zwart daarna verschijnt de animatie en kun je erop klikken om deze te starten.</a:t>
            </a:r>
            <a:endParaRPr lang="nl-NL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0" dirty="0"/>
              <a:t>In de animatie wordt uitgelegd hoe het spel wordt gespeeld.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u="sng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https://youtu.be/v6kSc7Kv-KM</a:t>
            </a:r>
            <a:r>
              <a:rPr lang="nl-NL" b="0" dirty="0">
                <a:solidFill>
                  <a:schemeClr val="bg1">
                    <a:lumMod val="65000"/>
                  </a:schemeClr>
                </a:solidFill>
              </a:rPr>
              <a:t> - </a:t>
            </a:r>
            <a:r>
              <a:rPr lang="nl-NL" sz="1200" dirty="0">
                <a:solidFill>
                  <a:schemeClr val="bg1">
                    <a:lumMod val="65000"/>
                  </a:schemeClr>
                </a:solidFill>
              </a:rPr>
              <a:t> Als de video niet werkt, knip en plak deze link dan in je browser.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="0" dirty="0">
              <a:solidFill>
                <a:schemeClr val="bg1">
                  <a:lumMod val="65000"/>
                </a:schemeClr>
              </a:solidFill>
            </a:endParaRPr>
          </a:p>
          <a:p>
            <a:endParaRPr lang="nl-NL" b="0" dirty="0">
              <a:solidFill>
                <a:schemeClr val="bg1">
                  <a:lumMod val="6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https://insite.volkerwessels.com/platforms/veiligheid-wave/wave-webshop/veiligheidsspel-de-weg-naar-veiligheid</a:t>
            </a:r>
            <a:r>
              <a:rPr lang="nl-NL" sz="1200" b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br>
              <a:rPr lang="nl-NL" sz="1200" b="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NL" sz="1200" b="0" dirty="0">
                <a:solidFill>
                  <a:schemeClr val="bg1">
                    <a:lumMod val="65000"/>
                  </a:schemeClr>
                </a:solidFill>
              </a:rPr>
              <a:t>Via deze link </a:t>
            </a:r>
            <a:r>
              <a:rPr lang="nl-NL" b="0" dirty="0">
                <a:solidFill>
                  <a:schemeClr val="bg1">
                    <a:lumMod val="65000"/>
                  </a:schemeClr>
                </a:solidFill>
              </a:rPr>
              <a:t>kun je de </a:t>
            </a:r>
            <a:r>
              <a:rPr lang="nl-NL" b="0" dirty="0"/>
              <a:t>afbeeldingen die op de kaarten staan ook via de beamer laten zien. 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363A9-74AA-469F-AD87-0F25900317F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066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i="0" u="sng" dirty="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https://insite.volkerwessels.com/platforms/veiligheid-wave/wave-webshop/veiligheidsspel-de-weg-naar-veiligheid</a:t>
            </a:r>
            <a:r>
              <a:rPr lang="nl-NL" sz="1200" b="0" i="0" u="sng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u="sng" dirty="0"/>
              <a:t>www.volkerwessels.com/veiligheidsdag2019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nl-NL" sz="1200" b="0" dirty="0"/>
            </a:br>
            <a:endParaRPr lang="nl-NL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dirty="0"/>
              <a:t>Via een van deze links </a:t>
            </a:r>
            <a:r>
              <a:rPr lang="nl-NL" b="0" dirty="0"/>
              <a:t>kun je de afbeeldingen die op de kaarten staan ook via de beamer laten zien.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63A9-74AA-469F-AD87-0F25900317F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9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4824"/>
          </a:xfrm>
          <a:prstGeom prst="rect">
            <a:avLst/>
          </a:prstGeom>
        </p:spPr>
      </p:pic>
      <p:sp>
        <p:nvSpPr>
          <p:cNvPr id="16" name="Rechthoek 15"/>
          <p:cNvSpPr/>
          <p:nvPr userDrawn="1"/>
        </p:nvSpPr>
        <p:spPr>
          <a:xfrm>
            <a:off x="-1" y="5146314"/>
            <a:ext cx="12201525" cy="120368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Rechthoek 18"/>
          <p:cNvSpPr/>
          <p:nvPr userDrawn="1"/>
        </p:nvSpPr>
        <p:spPr>
          <a:xfrm>
            <a:off x="0" y="6141847"/>
            <a:ext cx="12196800" cy="144016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1000"/>
              </a:spcAft>
              <a:buClr>
                <a:srgbClr val="939598"/>
              </a:buClr>
              <a:buFont typeface="Wingdings" panose="05000000000000000000" pitchFamily="2" charset="2"/>
              <a:buNone/>
            </a:pPr>
            <a:endParaRPr lang="en-GB" sz="1600">
              <a:solidFill>
                <a:srgbClr val="231F20"/>
              </a:solidFill>
            </a:endParaRPr>
          </a:p>
        </p:txBody>
      </p:sp>
      <p:sp>
        <p:nvSpPr>
          <p:cNvPr id="20" name="Rechthoek 19"/>
          <p:cNvSpPr/>
          <p:nvPr userDrawn="1"/>
        </p:nvSpPr>
        <p:spPr>
          <a:xfrm>
            <a:off x="0" y="6298439"/>
            <a:ext cx="12196800" cy="14401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1000"/>
              </a:spcAft>
              <a:buClr>
                <a:srgbClr val="939598"/>
              </a:buClr>
              <a:buFont typeface="Wingdings" panose="05000000000000000000" pitchFamily="2" charset="2"/>
              <a:buNone/>
            </a:pPr>
            <a:endParaRPr lang="en-GB" sz="1600">
              <a:solidFill>
                <a:srgbClr val="231F20"/>
              </a:solidFill>
            </a:endParaRPr>
          </a:p>
        </p:txBody>
      </p:sp>
      <p:sp>
        <p:nvSpPr>
          <p:cNvPr id="21" name="Rechthoek 20"/>
          <p:cNvSpPr/>
          <p:nvPr userDrawn="1"/>
        </p:nvSpPr>
        <p:spPr>
          <a:xfrm>
            <a:off x="0" y="5141735"/>
            <a:ext cx="12196800" cy="492107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1000"/>
              </a:spcAft>
              <a:buClr>
                <a:srgbClr val="939598"/>
              </a:buClr>
              <a:buFont typeface="Wingdings" panose="05000000000000000000" pitchFamily="2" charset="2"/>
              <a:buNone/>
            </a:pPr>
            <a:endParaRPr lang="en-GB" sz="1600">
              <a:solidFill>
                <a:srgbClr val="231F20"/>
              </a:solidFill>
            </a:endParaRP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0" y="3500690"/>
            <a:ext cx="12198350" cy="1524000"/>
          </a:xfrm>
          <a:noFill/>
        </p:spPr>
        <p:txBody>
          <a:bodyPr vert="horz" wrap="square" lIns="972000" tIns="252000" rIns="504000" bIns="252000" anchor="b">
            <a:noAutofit/>
          </a:bodyPr>
          <a:lstStyle>
            <a:lvl1pPr marL="0" indent="0">
              <a:spcBef>
                <a:spcPts val="400"/>
              </a:spcBef>
              <a:spcAft>
                <a:spcPts val="400"/>
              </a:spcAft>
              <a:buNone/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indent="0">
              <a:spcBef>
                <a:spcPts val="400"/>
              </a:spcBef>
              <a:spcAft>
                <a:spcPts val="400"/>
              </a:spcAft>
              <a:buNone/>
              <a:defRPr sz="2000" i="1">
                <a:solidFill>
                  <a:schemeClr val="bg1"/>
                </a:solidFill>
              </a:defRPr>
            </a:lvl2pPr>
          </a:lstStyle>
          <a:p>
            <a:pPr lvl="0"/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6096251" y="-449520"/>
            <a:ext cx="61020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1088959"/>
            <a:r>
              <a:rPr lang="nl-NL" dirty="0">
                <a:solidFill>
                  <a:prstClr val="white">
                    <a:lumMod val="50000"/>
                  </a:prstClr>
                </a:solidFill>
              </a:rPr>
              <a:t>Titel slide</a:t>
            </a:r>
          </a:p>
        </p:txBody>
      </p:sp>
      <p:pic>
        <p:nvPicPr>
          <p:cNvPr id="14" name="LOGO wit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032" y="493311"/>
            <a:ext cx="3466968" cy="1001702"/>
          </a:xfrm>
          <a:prstGeom prst="rect">
            <a:avLst/>
          </a:prstGeom>
        </p:spPr>
      </p:pic>
      <p:grpSp>
        <p:nvGrpSpPr>
          <p:cNvPr id="113" name="Groep 112"/>
          <p:cNvGrpSpPr/>
          <p:nvPr userDrawn="1"/>
        </p:nvGrpSpPr>
        <p:grpSpPr>
          <a:xfrm flipH="1">
            <a:off x="-5953037" y="4831034"/>
            <a:ext cx="18775925" cy="446087"/>
            <a:chOff x="0" y="3302000"/>
            <a:chExt cx="18775925" cy="446087"/>
          </a:xfrm>
        </p:grpSpPr>
        <p:grpSp>
          <p:nvGrpSpPr>
            <p:cNvPr id="114" name="Groep 113"/>
            <p:cNvGrpSpPr/>
            <p:nvPr/>
          </p:nvGrpSpPr>
          <p:grpSpPr>
            <a:xfrm>
              <a:off x="6450013" y="3581400"/>
              <a:ext cx="12325912" cy="166687"/>
              <a:chOff x="6450013" y="3581400"/>
              <a:chExt cx="12325912" cy="166687"/>
            </a:xfrm>
          </p:grpSpPr>
          <p:sp>
            <p:nvSpPr>
              <p:cNvPr id="116" name="Freeform 17"/>
              <p:cNvSpPr>
                <a:spLocks/>
              </p:cNvSpPr>
              <p:nvPr userDrawn="1"/>
            </p:nvSpPr>
            <p:spPr bwMode="auto">
              <a:xfrm>
                <a:off x="6450013" y="3581400"/>
                <a:ext cx="5745163" cy="166687"/>
              </a:xfrm>
              <a:custGeom>
                <a:avLst/>
                <a:gdLst>
                  <a:gd name="T0" fmla="*/ 0 w 1496"/>
                  <a:gd name="T1" fmla="*/ 0 h 43"/>
                  <a:gd name="T2" fmla="*/ 56 w 1496"/>
                  <a:gd name="T3" fmla="*/ 43 h 43"/>
                  <a:gd name="T4" fmla="*/ 1496 w 1496"/>
                  <a:gd name="T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96" h="43">
                    <a:moveTo>
                      <a:pt x="0" y="0"/>
                    </a:moveTo>
                    <a:cubicBezTo>
                      <a:pt x="6" y="24"/>
                      <a:pt x="29" y="43"/>
                      <a:pt x="56" y="43"/>
                    </a:cubicBezTo>
                    <a:cubicBezTo>
                      <a:pt x="1496" y="43"/>
                      <a:pt x="1496" y="43"/>
                      <a:pt x="1496" y="43"/>
                    </a:cubicBezTo>
                  </a:path>
                </a:pathLst>
              </a:custGeom>
              <a:noFill/>
              <a:ln w="63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31F20"/>
                  </a:solidFill>
                </a:endParaRPr>
              </a:p>
            </p:txBody>
          </p:sp>
          <p:cxnSp>
            <p:nvCxnSpPr>
              <p:cNvPr id="117" name="Rechte verbindingslijn 116"/>
              <p:cNvCxnSpPr/>
              <p:nvPr/>
            </p:nvCxnSpPr>
            <p:spPr>
              <a:xfrm>
                <a:off x="12192000" y="3748087"/>
                <a:ext cx="658392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Freeform 18"/>
            <p:cNvSpPr>
              <a:spLocks/>
            </p:cNvSpPr>
            <p:nvPr userDrawn="1"/>
          </p:nvSpPr>
          <p:spPr bwMode="auto">
            <a:xfrm>
              <a:off x="0" y="3302000"/>
              <a:ext cx="11845925" cy="279400"/>
            </a:xfrm>
            <a:custGeom>
              <a:avLst/>
              <a:gdLst>
                <a:gd name="T0" fmla="*/ 0 w 3084"/>
                <a:gd name="T1" fmla="*/ 35 h 72"/>
                <a:gd name="T2" fmla="*/ 3050 w 3084"/>
                <a:gd name="T3" fmla="*/ 35 h 72"/>
                <a:gd name="T4" fmla="*/ 3084 w 3084"/>
                <a:gd name="T5" fmla="*/ 0 h 72"/>
                <a:gd name="T6" fmla="*/ 1735 w 3084"/>
                <a:gd name="T7" fmla="*/ 0 h 72"/>
                <a:gd name="T8" fmla="*/ 1677 w 3084"/>
                <a:gd name="T9" fmla="*/ 57 h 72"/>
                <a:gd name="T10" fmla="*/ 1679 w 3084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4" h="72">
                  <a:moveTo>
                    <a:pt x="0" y="35"/>
                  </a:moveTo>
                  <a:cubicBezTo>
                    <a:pt x="3050" y="35"/>
                    <a:pt x="3050" y="35"/>
                    <a:pt x="3050" y="35"/>
                  </a:cubicBezTo>
                  <a:cubicBezTo>
                    <a:pt x="3069" y="35"/>
                    <a:pt x="3084" y="19"/>
                    <a:pt x="3084" y="0"/>
                  </a:cubicBezTo>
                  <a:cubicBezTo>
                    <a:pt x="1735" y="0"/>
                    <a:pt x="1735" y="0"/>
                    <a:pt x="1735" y="0"/>
                  </a:cubicBezTo>
                  <a:cubicBezTo>
                    <a:pt x="1703" y="0"/>
                    <a:pt x="1677" y="26"/>
                    <a:pt x="1677" y="57"/>
                  </a:cubicBezTo>
                  <a:cubicBezTo>
                    <a:pt x="1677" y="62"/>
                    <a:pt x="1678" y="67"/>
                    <a:pt x="1679" y="72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</p:grpSp>
      <p:sp>
        <p:nvSpPr>
          <p:cNvPr id="119" name="HYPERLINK NEXT PAGE" hidden="1">
            <a:hlinkClick r:id="" action="ppaction://hlinkshowjump?jump=nextslide"/>
          </p:cNvPr>
          <p:cNvSpPr/>
          <p:nvPr userDrawn="1"/>
        </p:nvSpPr>
        <p:spPr>
          <a:xfrm>
            <a:off x="-1" y="0"/>
            <a:ext cx="12195175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Freeform 20"/>
          <p:cNvSpPr>
            <a:spLocks/>
          </p:cNvSpPr>
          <p:nvPr userDrawn="1"/>
        </p:nvSpPr>
        <p:spPr bwMode="auto">
          <a:xfrm flipH="1">
            <a:off x="1647825" y="5355890"/>
            <a:ext cx="10544175" cy="581025"/>
          </a:xfrm>
          <a:custGeom>
            <a:avLst/>
            <a:gdLst>
              <a:gd name="T0" fmla="*/ 0 w 2745"/>
              <a:gd name="T1" fmla="*/ 0 h 150"/>
              <a:gd name="T2" fmla="*/ 915 w 2745"/>
              <a:gd name="T3" fmla="*/ 0 h 150"/>
              <a:gd name="T4" fmla="*/ 950 w 2745"/>
              <a:gd name="T5" fmla="*/ 35 h 150"/>
              <a:gd name="T6" fmla="*/ 2688 w 2745"/>
              <a:gd name="T7" fmla="*/ 35 h 150"/>
              <a:gd name="T8" fmla="*/ 2745 w 2745"/>
              <a:gd name="T9" fmla="*/ 92 h 150"/>
              <a:gd name="T10" fmla="*/ 2688 w 2745"/>
              <a:gd name="T11" fmla="*/ 150 h 150"/>
              <a:gd name="T12" fmla="*/ 0 w 2745"/>
              <a:gd name="T13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45" h="150">
                <a:moveTo>
                  <a:pt x="0" y="0"/>
                </a:moveTo>
                <a:cubicBezTo>
                  <a:pt x="915" y="0"/>
                  <a:pt x="915" y="0"/>
                  <a:pt x="915" y="0"/>
                </a:cubicBezTo>
                <a:cubicBezTo>
                  <a:pt x="915" y="19"/>
                  <a:pt x="931" y="35"/>
                  <a:pt x="950" y="35"/>
                </a:cubicBezTo>
                <a:cubicBezTo>
                  <a:pt x="2688" y="35"/>
                  <a:pt x="2688" y="35"/>
                  <a:pt x="2688" y="35"/>
                </a:cubicBezTo>
                <a:cubicBezTo>
                  <a:pt x="2720" y="35"/>
                  <a:pt x="2745" y="61"/>
                  <a:pt x="2745" y="92"/>
                </a:cubicBezTo>
                <a:cubicBezTo>
                  <a:pt x="2745" y="124"/>
                  <a:pt x="2720" y="150"/>
                  <a:pt x="2688" y="150"/>
                </a:cubicBezTo>
                <a:cubicBezTo>
                  <a:pt x="0" y="150"/>
                  <a:pt x="0" y="150"/>
                  <a:pt x="0" y="150"/>
                </a:cubicBezTo>
              </a:path>
            </a:pathLst>
          </a:custGeom>
          <a:noFill/>
          <a:ln w="635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31F20"/>
              </a:solidFill>
            </a:endParaRPr>
          </a:p>
        </p:txBody>
      </p:sp>
      <p:sp>
        <p:nvSpPr>
          <p:cNvPr id="27" name="Freeform 20"/>
          <p:cNvSpPr>
            <a:spLocks/>
          </p:cNvSpPr>
          <p:nvPr userDrawn="1"/>
        </p:nvSpPr>
        <p:spPr bwMode="auto">
          <a:xfrm flipV="1">
            <a:off x="-5840741" y="5699221"/>
            <a:ext cx="15783576" cy="600722"/>
          </a:xfrm>
          <a:custGeom>
            <a:avLst/>
            <a:gdLst>
              <a:gd name="T0" fmla="*/ 0 w 2745"/>
              <a:gd name="T1" fmla="*/ 0 h 150"/>
              <a:gd name="T2" fmla="*/ 915 w 2745"/>
              <a:gd name="T3" fmla="*/ 0 h 150"/>
              <a:gd name="T4" fmla="*/ 950 w 2745"/>
              <a:gd name="T5" fmla="*/ 35 h 150"/>
              <a:gd name="T6" fmla="*/ 2688 w 2745"/>
              <a:gd name="T7" fmla="*/ 35 h 150"/>
              <a:gd name="T8" fmla="*/ 2745 w 2745"/>
              <a:gd name="T9" fmla="*/ 92 h 150"/>
              <a:gd name="T10" fmla="*/ 2688 w 2745"/>
              <a:gd name="T11" fmla="*/ 150 h 150"/>
              <a:gd name="T12" fmla="*/ 0 w 2745"/>
              <a:gd name="T13" fmla="*/ 150 h 150"/>
              <a:gd name="connsiteX0" fmla="*/ 4969 w 14969"/>
              <a:gd name="connsiteY0" fmla="*/ 0 h 10000"/>
              <a:gd name="connsiteX1" fmla="*/ 8302 w 14969"/>
              <a:gd name="connsiteY1" fmla="*/ 0 h 10000"/>
              <a:gd name="connsiteX2" fmla="*/ 8430 w 14969"/>
              <a:gd name="connsiteY2" fmla="*/ 2333 h 10000"/>
              <a:gd name="connsiteX3" fmla="*/ 14761 w 14969"/>
              <a:gd name="connsiteY3" fmla="*/ 2333 h 10000"/>
              <a:gd name="connsiteX4" fmla="*/ 14969 w 14969"/>
              <a:gd name="connsiteY4" fmla="*/ 6133 h 10000"/>
              <a:gd name="connsiteX5" fmla="*/ 14761 w 14969"/>
              <a:gd name="connsiteY5" fmla="*/ 10000 h 10000"/>
              <a:gd name="connsiteX6" fmla="*/ 0 w 14969"/>
              <a:gd name="connsiteY6" fmla="*/ 10000 h 10000"/>
              <a:gd name="connsiteX0" fmla="*/ 4969 w 14969"/>
              <a:gd name="connsiteY0" fmla="*/ 0 h 10000"/>
              <a:gd name="connsiteX1" fmla="*/ 4961 w 14969"/>
              <a:gd name="connsiteY1" fmla="*/ 173 h 10000"/>
              <a:gd name="connsiteX2" fmla="*/ 8302 w 14969"/>
              <a:gd name="connsiteY2" fmla="*/ 0 h 10000"/>
              <a:gd name="connsiteX3" fmla="*/ 8430 w 14969"/>
              <a:gd name="connsiteY3" fmla="*/ 2333 h 10000"/>
              <a:gd name="connsiteX4" fmla="*/ 14761 w 14969"/>
              <a:gd name="connsiteY4" fmla="*/ 2333 h 10000"/>
              <a:gd name="connsiteX5" fmla="*/ 14969 w 14969"/>
              <a:gd name="connsiteY5" fmla="*/ 6133 h 10000"/>
              <a:gd name="connsiteX6" fmla="*/ 14761 w 14969"/>
              <a:gd name="connsiteY6" fmla="*/ 10000 h 10000"/>
              <a:gd name="connsiteX7" fmla="*/ 0 w 14969"/>
              <a:gd name="connsiteY7" fmla="*/ 10000 h 10000"/>
              <a:gd name="connsiteX0" fmla="*/ 4969 w 14969"/>
              <a:gd name="connsiteY0" fmla="*/ 0 h 10000"/>
              <a:gd name="connsiteX1" fmla="*/ 4961 w 14969"/>
              <a:gd name="connsiteY1" fmla="*/ 173 h 10000"/>
              <a:gd name="connsiteX2" fmla="*/ 8302 w 14969"/>
              <a:gd name="connsiteY2" fmla="*/ 0 h 10000"/>
              <a:gd name="connsiteX3" fmla="*/ 8430 w 14969"/>
              <a:gd name="connsiteY3" fmla="*/ 2333 h 10000"/>
              <a:gd name="connsiteX4" fmla="*/ 14761 w 14969"/>
              <a:gd name="connsiteY4" fmla="*/ 2333 h 10000"/>
              <a:gd name="connsiteX5" fmla="*/ 14969 w 14969"/>
              <a:gd name="connsiteY5" fmla="*/ 6133 h 10000"/>
              <a:gd name="connsiteX6" fmla="*/ 14761 w 14969"/>
              <a:gd name="connsiteY6" fmla="*/ 10000 h 10000"/>
              <a:gd name="connsiteX7" fmla="*/ 0 w 14969"/>
              <a:gd name="connsiteY7" fmla="*/ 10000 h 10000"/>
              <a:gd name="connsiteX0" fmla="*/ 4969 w 14969"/>
              <a:gd name="connsiteY0" fmla="*/ 0 h 10000"/>
              <a:gd name="connsiteX1" fmla="*/ 4961 w 14969"/>
              <a:gd name="connsiteY1" fmla="*/ 173 h 10000"/>
              <a:gd name="connsiteX2" fmla="*/ 8302 w 14969"/>
              <a:gd name="connsiteY2" fmla="*/ 0 h 10000"/>
              <a:gd name="connsiteX3" fmla="*/ 8430 w 14969"/>
              <a:gd name="connsiteY3" fmla="*/ 2333 h 10000"/>
              <a:gd name="connsiteX4" fmla="*/ 14761 w 14969"/>
              <a:gd name="connsiteY4" fmla="*/ 2333 h 10000"/>
              <a:gd name="connsiteX5" fmla="*/ 14969 w 14969"/>
              <a:gd name="connsiteY5" fmla="*/ 6133 h 10000"/>
              <a:gd name="connsiteX6" fmla="*/ 14761 w 14969"/>
              <a:gd name="connsiteY6" fmla="*/ 10000 h 10000"/>
              <a:gd name="connsiteX7" fmla="*/ 0 w 14969"/>
              <a:gd name="connsiteY7" fmla="*/ 10000 h 10000"/>
              <a:gd name="connsiteX0" fmla="*/ 4969 w 14969"/>
              <a:gd name="connsiteY0" fmla="*/ 327 h 10327"/>
              <a:gd name="connsiteX1" fmla="*/ 19 w 14969"/>
              <a:gd name="connsiteY1" fmla="*/ 1 h 10327"/>
              <a:gd name="connsiteX2" fmla="*/ 4961 w 14969"/>
              <a:gd name="connsiteY2" fmla="*/ 500 h 10327"/>
              <a:gd name="connsiteX3" fmla="*/ 8302 w 14969"/>
              <a:gd name="connsiteY3" fmla="*/ 327 h 10327"/>
              <a:gd name="connsiteX4" fmla="*/ 8430 w 14969"/>
              <a:gd name="connsiteY4" fmla="*/ 2660 h 10327"/>
              <a:gd name="connsiteX5" fmla="*/ 14761 w 14969"/>
              <a:gd name="connsiteY5" fmla="*/ 2660 h 10327"/>
              <a:gd name="connsiteX6" fmla="*/ 14969 w 14969"/>
              <a:gd name="connsiteY6" fmla="*/ 6460 h 10327"/>
              <a:gd name="connsiteX7" fmla="*/ 14761 w 14969"/>
              <a:gd name="connsiteY7" fmla="*/ 10327 h 10327"/>
              <a:gd name="connsiteX8" fmla="*/ 0 w 14969"/>
              <a:gd name="connsiteY8" fmla="*/ 10327 h 10327"/>
              <a:gd name="connsiteX0" fmla="*/ 4969 w 14969"/>
              <a:gd name="connsiteY0" fmla="*/ 327 h 10327"/>
              <a:gd name="connsiteX1" fmla="*/ 19 w 14969"/>
              <a:gd name="connsiteY1" fmla="*/ 1 h 10327"/>
              <a:gd name="connsiteX2" fmla="*/ 4961 w 14969"/>
              <a:gd name="connsiteY2" fmla="*/ 500 h 10327"/>
              <a:gd name="connsiteX3" fmla="*/ 8302 w 14969"/>
              <a:gd name="connsiteY3" fmla="*/ 327 h 10327"/>
              <a:gd name="connsiteX4" fmla="*/ 8430 w 14969"/>
              <a:gd name="connsiteY4" fmla="*/ 2660 h 10327"/>
              <a:gd name="connsiteX5" fmla="*/ 14761 w 14969"/>
              <a:gd name="connsiteY5" fmla="*/ 2660 h 10327"/>
              <a:gd name="connsiteX6" fmla="*/ 14969 w 14969"/>
              <a:gd name="connsiteY6" fmla="*/ 6460 h 10327"/>
              <a:gd name="connsiteX7" fmla="*/ 14761 w 14969"/>
              <a:gd name="connsiteY7" fmla="*/ 10327 h 10327"/>
              <a:gd name="connsiteX8" fmla="*/ 0 w 14969"/>
              <a:gd name="connsiteY8" fmla="*/ 10327 h 10327"/>
              <a:gd name="connsiteX0" fmla="*/ 4991 w 14991"/>
              <a:gd name="connsiteY0" fmla="*/ 339 h 10339"/>
              <a:gd name="connsiteX1" fmla="*/ 41 w 14991"/>
              <a:gd name="connsiteY1" fmla="*/ 13 h 10339"/>
              <a:gd name="connsiteX2" fmla="*/ 8324 w 14991"/>
              <a:gd name="connsiteY2" fmla="*/ 339 h 10339"/>
              <a:gd name="connsiteX3" fmla="*/ 8452 w 14991"/>
              <a:gd name="connsiteY3" fmla="*/ 2672 h 10339"/>
              <a:gd name="connsiteX4" fmla="*/ 14783 w 14991"/>
              <a:gd name="connsiteY4" fmla="*/ 2672 h 10339"/>
              <a:gd name="connsiteX5" fmla="*/ 14991 w 14991"/>
              <a:gd name="connsiteY5" fmla="*/ 6472 h 10339"/>
              <a:gd name="connsiteX6" fmla="*/ 14783 w 14991"/>
              <a:gd name="connsiteY6" fmla="*/ 10339 h 10339"/>
              <a:gd name="connsiteX7" fmla="*/ 22 w 14991"/>
              <a:gd name="connsiteY7" fmla="*/ 10339 h 10339"/>
              <a:gd name="connsiteX0" fmla="*/ 19 w 14969"/>
              <a:gd name="connsiteY0" fmla="*/ 13 h 10339"/>
              <a:gd name="connsiteX1" fmla="*/ 8302 w 14969"/>
              <a:gd name="connsiteY1" fmla="*/ 339 h 10339"/>
              <a:gd name="connsiteX2" fmla="*/ 8430 w 14969"/>
              <a:gd name="connsiteY2" fmla="*/ 2672 h 10339"/>
              <a:gd name="connsiteX3" fmla="*/ 14761 w 14969"/>
              <a:gd name="connsiteY3" fmla="*/ 2672 h 10339"/>
              <a:gd name="connsiteX4" fmla="*/ 14969 w 14969"/>
              <a:gd name="connsiteY4" fmla="*/ 6472 h 10339"/>
              <a:gd name="connsiteX5" fmla="*/ 14761 w 14969"/>
              <a:gd name="connsiteY5" fmla="*/ 10339 h 10339"/>
              <a:gd name="connsiteX6" fmla="*/ 0 w 14969"/>
              <a:gd name="connsiteY6" fmla="*/ 10339 h 1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9" h="10339">
                <a:moveTo>
                  <a:pt x="19" y="13"/>
                </a:moveTo>
                <a:cubicBezTo>
                  <a:pt x="574" y="13"/>
                  <a:pt x="6900" y="-104"/>
                  <a:pt x="8302" y="339"/>
                </a:cubicBezTo>
                <a:cubicBezTo>
                  <a:pt x="8302" y="1606"/>
                  <a:pt x="8361" y="2672"/>
                  <a:pt x="8430" y="2672"/>
                </a:cubicBezTo>
                <a:lnTo>
                  <a:pt x="14761" y="2672"/>
                </a:lnTo>
                <a:cubicBezTo>
                  <a:pt x="14878" y="2672"/>
                  <a:pt x="14969" y="4406"/>
                  <a:pt x="14969" y="6472"/>
                </a:cubicBezTo>
                <a:cubicBezTo>
                  <a:pt x="14969" y="8606"/>
                  <a:pt x="14878" y="10339"/>
                  <a:pt x="14761" y="10339"/>
                </a:cubicBezTo>
                <a:lnTo>
                  <a:pt x="0" y="10339"/>
                </a:lnTo>
              </a:path>
            </a:pathLst>
          </a:custGeom>
          <a:noFill/>
          <a:ln w="635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4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>
        <p:tmplLst>
          <p:tmpl>
            <p:tnLst>
              <p:par>
                <p:cTn presetID="50" presetClass="entr" presetSubtype="0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1" animBg="1"/>
      <p:bldP spid="27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|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VER voor onderste lijn"/>
          <p:cNvSpPr/>
          <p:nvPr userDrawn="1"/>
        </p:nvSpPr>
        <p:spPr>
          <a:xfrm>
            <a:off x="0" y="1010251"/>
            <a:ext cx="12196800" cy="323249"/>
          </a:xfrm>
          <a:custGeom>
            <a:avLst/>
            <a:gdLst>
              <a:gd name="connsiteX0" fmla="*/ 0 w 12196800"/>
              <a:gd name="connsiteY0" fmla="*/ 0 h 323249"/>
              <a:gd name="connsiteX1" fmla="*/ 738188 w 12196800"/>
              <a:gd name="connsiteY1" fmla="*/ 0 h 323249"/>
              <a:gd name="connsiteX2" fmla="*/ 738188 w 12196800"/>
              <a:gd name="connsiteY2" fmla="*/ 204187 h 323249"/>
              <a:gd name="connsiteX3" fmla="*/ 12196800 w 12196800"/>
              <a:gd name="connsiteY3" fmla="*/ 204187 h 323249"/>
              <a:gd name="connsiteX4" fmla="*/ 12196800 w 12196800"/>
              <a:gd name="connsiteY4" fmla="*/ 323249 h 323249"/>
              <a:gd name="connsiteX5" fmla="*/ 0 w 12196800"/>
              <a:gd name="connsiteY5" fmla="*/ 323249 h 323249"/>
              <a:gd name="connsiteX6" fmla="*/ 0 w 12196800"/>
              <a:gd name="connsiteY6" fmla="*/ 294674 h 323249"/>
              <a:gd name="connsiteX7" fmla="*/ 0 w 12196800"/>
              <a:gd name="connsiteY7" fmla="*/ 204187 h 32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6800" h="323249">
                <a:moveTo>
                  <a:pt x="0" y="0"/>
                </a:moveTo>
                <a:lnTo>
                  <a:pt x="738188" y="0"/>
                </a:lnTo>
                <a:lnTo>
                  <a:pt x="738188" y="204187"/>
                </a:lnTo>
                <a:lnTo>
                  <a:pt x="12196800" y="204187"/>
                </a:lnTo>
                <a:lnTo>
                  <a:pt x="12196800" y="323249"/>
                </a:lnTo>
                <a:lnTo>
                  <a:pt x="0" y="323249"/>
                </a:lnTo>
                <a:lnTo>
                  <a:pt x="0" y="294674"/>
                </a:lnTo>
                <a:lnTo>
                  <a:pt x="0" y="204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0" y="1270800"/>
            <a:ext cx="12192000" cy="558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hthoek met één afgeknipte en afgeronde hoek 10"/>
          <p:cNvSpPr/>
          <p:nvPr userDrawn="1"/>
        </p:nvSpPr>
        <p:spPr>
          <a:xfrm rot="10800000" flipV="1">
            <a:off x="0" y="1130499"/>
            <a:ext cx="507206" cy="283964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231F20">
                    <a:lumMod val="50000"/>
                    <a:lumOff val="50000"/>
                  </a:srgbClr>
                </a:solidFill>
              </a:rPr>
              <a:t>VolkerWessels | Corporate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440A-7106-48B6-A0C0-E9D3D466DEA2}" type="slidenum">
              <a:rPr lang="nl-NL" smtClean="0">
                <a:solidFill>
                  <a:srgbClr val="231F2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nl-NL">
              <a:solidFill>
                <a:srgbClr val="231F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6096251" y="-449520"/>
            <a:ext cx="61020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1088959"/>
            <a:r>
              <a:rPr lang="nl-NL" dirty="0">
                <a:solidFill>
                  <a:prstClr val="white">
                    <a:lumMod val="50000"/>
                  </a:prstClr>
                </a:solidFill>
              </a:rPr>
              <a:t>Video | 100%</a:t>
            </a:r>
          </a:p>
        </p:txBody>
      </p:sp>
      <p:sp>
        <p:nvSpPr>
          <p:cNvPr id="13" name="Tijdelijke aanduiding voor tekst 52"/>
          <p:cNvSpPr>
            <a:spLocks noGrp="1"/>
          </p:cNvSpPr>
          <p:nvPr>
            <p:ph type="body" sz="quarter" idx="18" hasCustomPrompt="1"/>
          </p:nvPr>
        </p:nvSpPr>
        <p:spPr>
          <a:xfrm>
            <a:off x="512722" y="1524000"/>
            <a:ext cx="11175278" cy="216000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Video titel</a:t>
            </a:r>
            <a:endParaRPr lang="en-GB" dirty="0"/>
          </a:p>
        </p:txBody>
      </p:sp>
      <p:sp>
        <p:nvSpPr>
          <p:cNvPr id="10" name="ONDERSTE LIJN"/>
          <p:cNvSpPr>
            <a:spLocks/>
          </p:cNvSpPr>
          <p:nvPr userDrawn="1"/>
        </p:nvSpPr>
        <p:spPr bwMode="auto">
          <a:xfrm flipH="1" flipV="1">
            <a:off x="0" y="1130499"/>
            <a:ext cx="12196800" cy="141883"/>
          </a:xfrm>
          <a:custGeom>
            <a:avLst/>
            <a:gdLst>
              <a:gd name="T0" fmla="*/ 0 w 2745"/>
              <a:gd name="T1" fmla="*/ 0 h 150"/>
              <a:gd name="T2" fmla="*/ 915 w 2745"/>
              <a:gd name="T3" fmla="*/ 0 h 150"/>
              <a:gd name="T4" fmla="*/ 950 w 2745"/>
              <a:gd name="T5" fmla="*/ 35 h 150"/>
              <a:gd name="T6" fmla="*/ 2688 w 2745"/>
              <a:gd name="T7" fmla="*/ 35 h 150"/>
              <a:gd name="T8" fmla="*/ 2745 w 2745"/>
              <a:gd name="T9" fmla="*/ 92 h 150"/>
              <a:gd name="T10" fmla="*/ 2688 w 2745"/>
              <a:gd name="T11" fmla="*/ 150 h 150"/>
              <a:gd name="T12" fmla="*/ 0 w 2745"/>
              <a:gd name="T13" fmla="*/ 150 h 150"/>
              <a:gd name="connsiteX0" fmla="*/ 0 w 10000"/>
              <a:gd name="connsiteY0" fmla="*/ 0 h 10000"/>
              <a:gd name="connsiteX1" fmla="*/ 3333 w 10000"/>
              <a:gd name="connsiteY1" fmla="*/ 0 h 10000"/>
              <a:gd name="connsiteX2" fmla="*/ 3461 w 10000"/>
              <a:gd name="connsiteY2" fmla="*/ 2333 h 10000"/>
              <a:gd name="connsiteX3" fmla="*/ 9792 w 10000"/>
              <a:gd name="connsiteY3" fmla="*/ 2333 h 10000"/>
              <a:gd name="connsiteX4" fmla="*/ 10000 w 10000"/>
              <a:gd name="connsiteY4" fmla="*/ 6133 h 10000"/>
              <a:gd name="connsiteX5" fmla="*/ 9792 w 10000"/>
              <a:gd name="connsiteY5" fmla="*/ 10000 h 10000"/>
              <a:gd name="connsiteX0" fmla="*/ 0 w 10000"/>
              <a:gd name="connsiteY0" fmla="*/ 0 h 6133"/>
              <a:gd name="connsiteX1" fmla="*/ 3333 w 10000"/>
              <a:gd name="connsiteY1" fmla="*/ 0 h 6133"/>
              <a:gd name="connsiteX2" fmla="*/ 3461 w 10000"/>
              <a:gd name="connsiteY2" fmla="*/ 2333 h 6133"/>
              <a:gd name="connsiteX3" fmla="*/ 9792 w 10000"/>
              <a:gd name="connsiteY3" fmla="*/ 2333 h 6133"/>
              <a:gd name="connsiteX4" fmla="*/ 10000 w 10000"/>
              <a:gd name="connsiteY4" fmla="*/ 6133 h 6133"/>
              <a:gd name="connsiteX0" fmla="*/ 0 w 9792"/>
              <a:gd name="connsiteY0" fmla="*/ 0 h 3804"/>
              <a:gd name="connsiteX1" fmla="*/ 3333 w 9792"/>
              <a:gd name="connsiteY1" fmla="*/ 0 h 3804"/>
              <a:gd name="connsiteX2" fmla="*/ 3461 w 9792"/>
              <a:gd name="connsiteY2" fmla="*/ 3804 h 3804"/>
              <a:gd name="connsiteX3" fmla="*/ 9792 w 9792"/>
              <a:gd name="connsiteY3" fmla="*/ 3804 h 3804"/>
              <a:gd name="connsiteX0" fmla="*/ 0 w 10000"/>
              <a:gd name="connsiteY0" fmla="*/ 0 h 10000"/>
              <a:gd name="connsiteX1" fmla="*/ 3395 w 10000"/>
              <a:gd name="connsiteY1" fmla="*/ 64 h 10000"/>
              <a:gd name="connsiteX2" fmla="*/ 3404 w 10000"/>
              <a:gd name="connsiteY2" fmla="*/ 0 h 10000"/>
              <a:gd name="connsiteX3" fmla="*/ 3535 w 10000"/>
              <a:gd name="connsiteY3" fmla="*/ 10000 h 10000"/>
              <a:gd name="connsiteX4" fmla="*/ 10000 w 10000"/>
              <a:gd name="connsiteY4" fmla="*/ 10000 h 10000"/>
              <a:gd name="connsiteX0" fmla="*/ 0 w 10000"/>
              <a:gd name="connsiteY0" fmla="*/ 0 h 10054"/>
              <a:gd name="connsiteX1" fmla="*/ 3395 w 10000"/>
              <a:gd name="connsiteY1" fmla="*/ 64 h 10054"/>
              <a:gd name="connsiteX2" fmla="*/ 3404 w 10000"/>
              <a:gd name="connsiteY2" fmla="*/ 0 h 10054"/>
              <a:gd name="connsiteX3" fmla="*/ 3535 w 10000"/>
              <a:gd name="connsiteY3" fmla="*/ 10000 h 10054"/>
              <a:gd name="connsiteX4" fmla="*/ 3558 w 10000"/>
              <a:gd name="connsiteY4" fmla="*/ 10054 h 10054"/>
              <a:gd name="connsiteX5" fmla="*/ 10000 w 10000"/>
              <a:gd name="connsiteY5" fmla="*/ 10000 h 10054"/>
              <a:gd name="connsiteX0" fmla="*/ 0 w 10000"/>
              <a:gd name="connsiteY0" fmla="*/ 0 h 10054"/>
              <a:gd name="connsiteX1" fmla="*/ 3395 w 10000"/>
              <a:gd name="connsiteY1" fmla="*/ 64 h 10054"/>
              <a:gd name="connsiteX2" fmla="*/ 3404 w 10000"/>
              <a:gd name="connsiteY2" fmla="*/ 0 h 10054"/>
              <a:gd name="connsiteX3" fmla="*/ 3535 w 10000"/>
              <a:gd name="connsiteY3" fmla="*/ 10000 h 10054"/>
              <a:gd name="connsiteX4" fmla="*/ 3558 w 10000"/>
              <a:gd name="connsiteY4" fmla="*/ 10054 h 10054"/>
              <a:gd name="connsiteX5" fmla="*/ 3745 w 10000"/>
              <a:gd name="connsiteY5" fmla="*/ 10054 h 10054"/>
              <a:gd name="connsiteX6" fmla="*/ 10000 w 10000"/>
              <a:gd name="connsiteY6" fmla="*/ 10000 h 10054"/>
              <a:gd name="connsiteX0" fmla="*/ 0 w 3745"/>
              <a:gd name="connsiteY0" fmla="*/ 0 h 10054"/>
              <a:gd name="connsiteX1" fmla="*/ 3395 w 3745"/>
              <a:gd name="connsiteY1" fmla="*/ 64 h 10054"/>
              <a:gd name="connsiteX2" fmla="*/ 3404 w 3745"/>
              <a:gd name="connsiteY2" fmla="*/ 0 h 10054"/>
              <a:gd name="connsiteX3" fmla="*/ 3535 w 3745"/>
              <a:gd name="connsiteY3" fmla="*/ 10000 h 10054"/>
              <a:gd name="connsiteX4" fmla="*/ 3558 w 3745"/>
              <a:gd name="connsiteY4" fmla="*/ 10054 h 10054"/>
              <a:gd name="connsiteX5" fmla="*/ 3745 w 3745"/>
              <a:gd name="connsiteY5" fmla="*/ 10054 h 10054"/>
              <a:gd name="connsiteX0" fmla="*/ 0 w 21141"/>
              <a:gd name="connsiteY0" fmla="*/ 0 h 10312"/>
              <a:gd name="connsiteX1" fmla="*/ 20206 w 21141"/>
              <a:gd name="connsiteY1" fmla="*/ 376 h 10312"/>
              <a:gd name="connsiteX2" fmla="*/ 20230 w 21141"/>
              <a:gd name="connsiteY2" fmla="*/ 312 h 10312"/>
              <a:gd name="connsiteX3" fmla="*/ 20580 w 21141"/>
              <a:gd name="connsiteY3" fmla="*/ 10258 h 10312"/>
              <a:gd name="connsiteX4" fmla="*/ 20642 w 21141"/>
              <a:gd name="connsiteY4" fmla="*/ 10312 h 10312"/>
              <a:gd name="connsiteX5" fmla="*/ 21141 w 21141"/>
              <a:gd name="connsiteY5" fmla="*/ 10312 h 10312"/>
              <a:gd name="connsiteX0" fmla="*/ 0 w 21108"/>
              <a:gd name="connsiteY0" fmla="*/ 0 h 10312"/>
              <a:gd name="connsiteX1" fmla="*/ 20206 w 21108"/>
              <a:gd name="connsiteY1" fmla="*/ 376 h 10312"/>
              <a:gd name="connsiteX2" fmla="*/ 20230 w 21108"/>
              <a:gd name="connsiteY2" fmla="*/ 312 h 10312"/>
              <a:gd name="connsiteX3" fmla="*/ 20580 w 21108"/>
              <a:gd name="connsiteY3" fmla="*/ 10258 h 10312"/>
              <a:gd name="connsiteX4" fmla="*/ 20642 w 21108"/>
              <a:gd name="connsiteY4" fmla="*/ 10312 h 10312"/>
              <a:gd name="connsiteX5" fmla="*/ 21108 w 21108"/>
              <a:gd name="connsiteY5" fmla="*/ 10312 h 10312"/>
              <a:gd name="connsiteX0" fmla="*/ 0 w 21542"/>
              <a:gd name="connsiteY0" fmla="*/ 0 h 10312"/>
              <a:gd name="connsiteX1" fmla="*/ 20206 w 21542"/>
              <a:gd name="connsiteY1" fmla="*/ 376 h 10312"/>
              <a:gd name="connsiteX2" fmla="*/ 20230 w 21542"/>
              <a:gd name="connsiteY2" fmla="*/ 312 h 10312"/>
              <a:gd name="connsiteX3" fmla="*/ 20580 w 21542"/>
              <a:gd name="connsiteY3" fmla="*/ 10258 h 10312"/>
              <a:gd name="connsiteX4" fmla="*/ 20642 w 21542"/>
              <a:gd name="connsiteY4" fmla="*/ 10312 h 10312"/>
              <a:gd name="connsiteX5" fmla="*/ 21542 w 21542"/>
              <a:gd name="connsiteY5" fmla="*/ 9960 h 10312"/>
              <a:gd name="connsiteX0" fmla="*/ 0 w 21548"/>
              <a:gd name="connsiteY0" fmla="*/ 0 h 10312"/>
              <a:gd name="connsiteX1" fmla="*/ 20206 w 21548"/>
              <a:gd name="connsiteY1" fmla="*/ 376 h 10312"/>
              <a:gd name="connsiteX2" fmla="*/ 20230 w 21548"/>
              <a:gd name="connsiteY2" fmla="*/ 312 h 10312"/>
              <a:gd name="connsiteX3" fmla="*/ 20580 w 21548"/>
              <a:gd name="connsiteY3" fmla="*/ 10258 h 10312"/>
              <a:gd name="connsiteX4" fmla="*/ 20642 w 21548"/>
              <a:gd name="connsiteY4" fmla="*/ 10312 h 10312"/>
              <a:gd name="connsiteX5" fmla="*/ 21548 w 21548"/>
              <a:gd name="connsiteY5" fmla="*/ 10136 h 10312"/>
              <a:gd name="connsiteX0" fmla="*/ 0 w 27632"/>
              <a:gd name="connsiteY0" fmla="*/ 0 h 10488"/>
              <a:gd name="connsiteX1" fmla="*/ 26290 w 27632"/>
              <a:gd name="connsiteY1" fmla="*/ 552 h 10488"/>
              <a:gd name="connsiteX2" fmla="*/ 26314 w 27632"/>
              <a:gd name="connsiteY2" fmla="*/ 488 h 10488"/>
              <a:gd name="connsiteX3" fmla="*/ 26664 w 27632"/>
              <a:gd name="connsiteY3" fmla="*/ 10434 h 10488"/>
              <a:gd name="connsiteX4" fmla="*/ 26726 w 27632"/>
              <a:gd name="connsiteY4" fmla="*/ 10488 h 10488"/>
              <a:gd name="connsiteX5" fmla="*/ 27632 w 27632"/>
              <a:gd name="connsiteY5" fmla="*/ 10312 h 10488"/>
              <a:gd name="connsiteX0" fmla="*/ 0 w 31709"/>
              <a:gd name="connsiteY0" fmla="*/ 0 h 10488"/>
              <a:gd name="connsiteX1" fmla="*/ 30367 w 31709"/>
              <a:gd name="connsiteY1" fmla="*/ 552 h 10488"/>
              <a:gd name="connsiteX2" fmla="*/ 30391 w 31709"/>
              <a:gd name="connsiteY2" fmla="*/ 488 h 10488"/>
              <a:gd name="connsiteX3" fmla="*/ 30741 w 31709"/>
              <a:gd name="connsiteY3" fmla="*/ 10434 h 10488"/>
              <a:gd name="connsiteX4" fmla="*/ 30803 w 31709"/>
              <a:gd name="connsiteY4" fmla="*/ 10488 h 10488"/>
              <a:gd name="connsiteX5" fmla="*/ 31709 w 31709"/>
              <a:gd name="connsiteY5" fmla="*/ 10312 h 10488"/>
              <a:gd name="connsiteX0" fmla="*/ 0 w 31765"/>
              <a:gd name="connsiteY0" fmla="*/ 0 h 10488"/>
              <a:gd name="connsiteX1" fmla="*/ 30423 w 31765"/>
              <a:gd name="connsiteY1" fmla="*/ 552 h 10488"/>
              <a:gd name="connsiteX2" fmla="*/ 30447 w 31765"/>
              <a:gd name="connsiteY2" fmla="*/ 488 h 10488"/>
              <a:gd name="connsiteX3" fmla="*/ 30797 w 31765"/>
              <a:gd name="connsiteY3" fmla="*/ 10434 h 10488"/>
              <a:gd name="connsiteX4" fmla="*/ 30859 w 31765"/>
              <a:gd name="connsiteY4" fmla="*/ 10488 h 10488"/>
              <a:gd name="connsiteX5" fmla="*/ 31765 w 31765"/>
              <a:gd name="connsiteY5" fmla="*/ 10312 h 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65" h="10488">
                <a:moveTo>
                  <a:pt x="0" y="0"/>
                </a:moveTo>
                <a:lnTo>
                  <a:pt x="30423" y="552"/>
                </a:lnTo>
                <a:cubicBezTo>
                  <a:pt x="30431" y="531"/>
                  <a:pt x="30439" y="509"/>
                  <a:pt x="30447" y="488"/>
                </a:cubicBezTo>
                <a:cubicBezTo>
                  <a:pt x="30447" y="5890"/>
                  <a:pt x="30608" y="10434"/>
                  <a:pt x="30797" y="10434"/>
                </a:cubicBezTo>
                <a:cubicBezTo>
                  <a:pt x="30819" y="10452"/>
                  <a:pt x="30837" y="10470"/>
                  <a:pt x="30859" y="10488"/>
                </a:cubicBezTo>
                <a:lnTo>
                  <a:pt x="31765" y="10312"/>
                </a:lnTo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31F20"/>
              </a:solidFill>
            </a:endParaRPr>
          </a:p>
        </p:txBody>
      </p:sp>
      <p:cxnSp>
        <p:nvCxnSpPr>
          <p:cNvPr id="15" name="Rechte verbindingslijn 14"/>
          <p:cNvCxnSpPr/>
          <p:nvPr userDrawn="1"/>
        </p:nvCxnSpPr>
        <p:spPr>
          <a:xfrm>
            <a:off x="503999" y="6350000"/>
            <a:ext cx="11184001" cy="0"/>
          </a:xfrm>
          <a:prstGeom prst="line">
            <a:avLst/>
          </a:pr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16" name="Tijdelijke aanduiding voor media 11"/>
          <p:cNvSpPr>
            <a:spLocks noGrp="1"/>
          </p:cNvSpPr>
          <p:nvPr>
            <p:ph type="media" sz="quarter" idx="17" hasCustomPrompt="1"/>
          </p:nvPr>
        </p:nvSpPr>
        <p:spPr>
          <a:xfrm>
            <a:off x="503999" y="2012400"/>
            <a:ext cx="11185976" cy="4082400"/>
          </a:xfr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het pictogram om</a:t>
            </a:r>
            <a:br>
              <a:rPr lang="nl-NL" dirty="0"/>
            </a:br>
            <a:r>
              <a:rPr lang="nl-NL" dirty="0"/>
              <a:t>een video in te voegen</a:t>
            </a:r>
            <a:endParaRPr lang="en-GB" dirty="0"/>
          </a:p>
        </p:txBody>
      </p:sp>
      <p:grpSp>
        <p:nvGrpSpPr>
          <p:cNvPr id="36" name="Groep 35"/>
          <p:cNvGrpSpPr/>
          <p:nvPr userDrawn="1"/>
        </p:nvGrpSpPr>
        <p:grpSpPr>
          <a:xfrm>
            <a:off x="10123945" y="6455465"/>
            <a:ext cx="1491863" cy="288000"/>
            <a:chOff x="10123945" y="6455465"/>
            <a:chExt cx="1491863" cy="288000"/>
          </a:xfrm>
        </p:grpSpPr>
        <p:grpSp>
          <p:nvGrpSpPr>
            <p:cNvPr id="37" name="Groep 36"/>
            <p:cNvGrpSpPr/>
            <p:nvPr userDrawn="1"/>
          </p:nvGrpSpPr>
          <p:grpSpPr>
            <a:xfrm>
              <a:off x="10123945" y="6455465"/>
              <a:ext cx="288000" cy="288000"/>
              <a:chOff x="9714646" y="6455465"/>
              <a:chExt cx="288000" cy="288000"/>
            </a:xfrm>
          </p:grpSpPr>
          <p:sp>
            <p:nvSpPr>
              <p:cNvPr id="54" name="BACKSHAPE"/>
              <p:cNvSpPr>
                <a:spLocks/>
              </p:cNvSpPr>
              <p:nvPr userDrawn="1"/>
            </p:nvSpPr>
            <p:spPr bwMode="auto">
              <a:xfrm>
                <a:off x="9801116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55" name="ACTION BACK">
                <a:hlinkClick r:id="" action="ppaction://hlinkshowjump?jump=previousslide"/>
              </p:cNvPr>
              <p:cNvSpPr/>
              <p:nvPr userDrawn="1"/>
            </p:nvSpPr>
            <p:spPr bwMode="auto">
              <a:xfrm>
                <a:off x="971464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8" name="Groep 37"/>
            <p:cNvGrpSpPr/>
            <p:nvPr userDrawn="1"/>
          </p:nvGrpSpPr>
          <p:grpSpPr>
            <a:xfrm>
              <a:off x="10525233" y="6455465"/>
              <a:ext cx="288000" cy="288000"/>
              <a:chOff x="10117936" y="6455465"/>
              <a:chExt cx="288000" cy="288000"/>
            </a:xfrm>
          </p:grpSpPr>
          <p:grpSp>
            <p:nvGrpSpPr>
              <p:cNvPr id="49" name="MENUSHAPE"/>
              <p:cNvGrpSpPr>
                <a:grpSpLocks noChangeAspect="1"/>
              </p:cNvGrpSpPr>
              <p:nvPr userDrawn="1"/>
            </p:nvGrpSpPr>
            <p:grpSpPr bwMode="auto">
              <a:xfrm>
                <a:off x="10185971" y="6535375"/>
                <a:ext cx="151931" cy="128211"/>
                <a:chOff x="4488" y="2379"/>
                <a:chExt cx="2539" cy="1720"/>
              </a:xfrm>
              <a:solidFill>
                <a:schemeClr val="bg2"/>
              </a:solidFill>
            </p:grpSpPr>
            <p:sp>
              <p:nvSpPr>
                <p:cNvPr id="51" name="Freeform 16"/>
                <p:cNvSpPr>
                  <a:spLocks/>
                </p:cNvSpPr>
                <p:nvPr userDrawn="1"/>
              </p:nvSpPr>
              <p:spPr bwMode="auto">
                <a:xfrm>
                  <a:off x="4488" y="2379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52" name="Freeform 17"/>
                <p:cNvSpPr>
                  <a:spLocks/>
                </p:cNvSpPr>
                <p:nvPr userDrawn="1"/>
              </p:nvSpPr>
              <p:spPr bwMode="auto">
                <a:xfrm>
                  <a:off x="4488" y="3197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53" name="Freeform 18"/>
                <p:cNvSpPr>
                  <a:spLocks/>
                </p:cNvSpPr>
                <p:nvPr userDrawn="1"/>
              </p:nvSpPr>
              <p:spPr bwMode="auto">
                <a:xfrm>
                  <a:off x="4488" y="4014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50" name="TRIGGER FAST MENU"/>
              <p:cNvSpPr/>
              <p:nvPr userDrawn="1"/>
            </p:nvSpPr>
            <p:spPr bwMode="auto">
              <a:xfrm>
                <a:off x="1011793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9" name="Groep 38"/>
            <p:cNvGrpSpPr/>
            <p:nvPr userDrawn="1"/>
          </p:nvGrpSpPr>
          <p:grpSpPr>
            <a:xfrm>
              <a:off x="10926521" y="6455465"/>
              <a:ext cx="288000" cy="288000"/>
              <a:chOff x="10926521" y="6455465"/>
              <a:chExt cx="288000" cy="288000"/>
            </a:xfrm>
          </p:grpSpPr>
          <p:grpSp>
            <p:nvGrpSpPr>
              <p:cNvPr id="43" name="HOMESHAPE"/>
              <p:cNvGrpSpPr>
                <a:grpSpLocks noChangeAspect="1"/>
              </p:cNvGrpSpPr>
              <p:nvPr userDrawn="1"/>
            </p:nvGrpSpPr>
            <p:grpSpPr bwMode="auto">
              <a:xfrm>
                <a:off x="10999698" y="6534689"/>
                <a:ext cx="151922" cy="129516"/>
                <a:chOff x="5494" y="2978"/>
                <a:chExt cx="2320" cy="1978"/>
              </a:xfrm>
              <a:solidFill>
                <a:schemeClr val="bg2"/>
              </a:solidFill>
            </p:grpSpPr>
            <p:sp>
              <p:nvSpPr>
                <p:cNvPr id="45" name="Freeform 23"/>
                <p:cNvSpPr>
                  <a:spLocks/>
                </p:cNvSpPr>
                <p:nvPr userDrawn="1"/>
              </p:nvSpPr>
              <p:spPr bwMode="auto">
                <a:xfrm>
                  <a:off x="5494" y="4838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6" name="Freeform 24"/>
                <p:cNvSpPr>
                  <a:spLocks/>
                </p:cNvSpPr>
                <p:nvPr userDrawn="1"/>
              </p:nvSpPr>
              <p:spPr bwMode="auto">
                <a:xfrm rot="2700000">
                  <a:off x="5526" y="2978"/>
                  <a:ext cx="712" cy="712"/>
                </a:xfrm>
                <a:prstGeom prst="corner">
                  <a:avLst>
                    <a:gd name="adj1" fmla="val 16922"/>
                    <a:gd name="adj2" fmla="val 16923"/>
                  </a:avLst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7" name="Freeform 23"/>
                <p:cNvSpPr>
                  <a:spLocks/>
                </p:cNvSpPr>
                <p:nvPr userDrawn="1"/>
              </p:nvSpPr>
              <p:spPr bwMode="auto">
                <a:xfrm>
                  <a:off x="5494" y="3270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8" name="Freeform 23"/>
                <p:cNvSpPr>
                  <a:spLocks/>
                </p:cNvSpPr>
                <p:nvPr userDrawn="1"/>
              </p:nvSpPr>
              <p:spPr bwMode="auto">
                <a:xfrm rot="16200000">
                  <a:off x="6951" y="4092"/>
                  <a:ext cx="161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44" name="HYPER BACK">
                <a:hlinkClick r:id="" action="ppaction://hlinkshowjump?jump=lastslideviewed"/>
              </p:cNvPr>
              <p:cNvSpPr/>
              <p:nvPr userDrawn="1"/>
            </p:nvSpPr>
            <p:spPr bwMode="auto">
              <a:xfrm>
                <a:off x="10926521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0" name="Groep 39"/>
            <p:cNvGrpSpPr/>
            <p:nvPr userDrawn="1"/>
          </p:nvGrpSpPr>
          <p:grpSpPr>
            <a:xfrm>
              <a:off x="11327808" y="6455465"/>
              <a:ext cx="288000" cy="288000"/>
              <a:chOff x="11327808" y="6455465"/>
              <a:chExt cx="288000" cy="288000"/>
            </a:xfrm>
          </p:grpSpPr>
          <p:sp>
            <p:nvSpPr>
              <p:cNvPr id="41" name="FORWARDSHAPE"/>
              <p:cNvSpPr>
                <a:spLocks/>
              </p:cNvSpPr>
              <p:nvPr userDrawn="1"/>
            </p:nvSpPr>
            <p:spPr bwMode="auto">
              <a:xfrm flipH="1">
                <a:off x="11438088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42" name="ACTION FORWARD">
                <a:hlinkClick r:id="" action="ppaction://hlinkshowjump?jump=nextslide"/>
              </p:cNvPr>
              <p:cNvSpPr/>
              <p:nvPr userDrawn="1"/>
            </p:nvSpPr>
            <p:spPr bwMode="auto">
              <a:xfrm>
                <a:off x="11327808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24" y="3483726"/>
            <a:ext cx="521479" cy="58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3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(gekaderd) |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VER voor onderste lijn"/>
          <p:cNvSpPr/>
          <p:nvPr userDrawn="1"/>
        </p:nvSpPr>
        <p:spPr>
          <a:xfrm>
            <a:off x="0" y="1010251"/>
            <a:ext cx="12196800" cy="323249"/>
          </a:xfrm>
          <a:custGeom>
            <a:avLst/>
            <a:gdLst>
              <a:gd name="connsiteX0" fmla="*/ 0 w 12196800"/>
              <a:gd name="connsiteY0" fmla="*/ 0 h 323249"/>
              <a:gd name="connsiteX1" fmla="*/ 738188 w 12196800"/>
              <a:gd name="connsiteY1" fmla="*/ 0 h 323249"/>
              <a:gd name="connsiteX2" fmla="*/ 738188 w 12196800"/>
              <a:gd name="connsiteY2" fmla="*/ 204187 h 323249"/>
              <a:gd name="connsiteX3" fmla="*/ 12196800 w 12196800"/>
              <a:gd name="connsiteY3" fmla="*/ 204187 h 323249"/>
              <a:gd name="connsiteX4" fmla="*/ 12196800 w 12196800"/>
              <a:gd name="connsiteY4" fmla="*/ 323249 h 323249"/>
              <a:gd name="connsiteX5" fmla="*/ 0 w 12196800"/>
              <a:gd name="connsiteY5" fmla="*/ 323249 h 323249"/>
              <a:gd name="connsiteX6" fmla="*/ 0 w 12196800"/>
              <a:gd name="connsiteY6" fmla="*/ 294674 h 323249"/>
              <a:gd name="connsiteX7" fmla="*/ 0 w 12196800"/>
              <a:gd name="connsiteY7" fmla="*/ 204187 h 32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6800" h="323249">
                <a:moveTo>
                  <a:pt x="0" y="0"/>
                </a:moveTo>
                <a:lnTo>
                  <a:pt x="738188" y="0"/>
                </a:lnTo>
                <a:lnTo>
                  <a:pt x="738188" y="204187"/>
                </a:lnTo>
                <a:lnTo>
                  <a:pt x="12196800" y="204187"/>
                </a:lnTo>
                <a:lnTo>
                  <a:pt x="12196800" y="323249"/>
                </a:lnTo>
                <a:lnTo>
                  <a:pt x="0" y="323249"/>
                </a:lnTo>
                <a:lnTo>
                  <a:pt x="0" y="294674"/>
                </a:lnTo>
                <a:lnTo>
                  <a:pt x="0" y="204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0" y="1270800"/>
            <a:ext cx="12192000" cy="558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hthoek met één afgeknipte en afgeronde hoek 10"/>
          <p:cNvSpPr/>
          <p:nvPr userDrawn="1"/>
        </p:nvSpPr>
        <p:spPr>
          <a:xfrm rot="10800000" flipV="1">
            <a:off x="0" y="1130499"/>
            <a:ext cx="507206" cy="283964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231F20">
                    <a:lumMod val="50000"/>
                    <a:lumOff val="50000"/>
                  </a:srgbClr>
                </a:solidFill>
              </a:rPr>
              <a:t>VolkerWessels | Corporate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440A-7106-48B6-A0C0-E9D3D466DEA2}" type="slidenum">
              <a:rPr lang="nl-NL" smtClean="0">
                <a:solidFill>
                  <a:srgbClr val="231F2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nl-NL">
              <a:solidFill>
                <a:srgbClr val="231F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6096251" y="-449520"/>
            <a:ext cx="61020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1088959"/>
            <a:r>
              <a:rPr lang="nl-NL" dirty="0">
                <a:solidFill>
                  <a:prstClr val="white">
                    <a:lumMod val="50000"/>
                  </a:prstClr>
                </a:solidFill>
              </a:rPr>
              <a:t>Beeld (gekaderd) | 100%</a:t>
            </a:r>
          </a:p>
        </p:txBody>
      </p:sp>
      <p:sp>
        <p:nvSpPr>
          <p:cNvPr id="13" name="Tijdelijke aanduiding voor tekst 52"/>
          <p:cNvSpPr>
            <a:spLocks noGrp="1"/>
          </p:cNvSpPr>
          <p:nvPr>
            <p:ph type="body" sz="quarter" idx="18" hasCustomPrompt="1"/>
          </p:nvPr>
        </p:nvSpPr>
        <p:spPr>
          <a:xfrm>
            <a:off x="512722" y="1524000"/>
            <a:ext cx="11175278" cy="216000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Beeld titel</a:t>
            </a:r>
            <a:endParaRPr lang="en-GB" dirty="0"/>
          </a:p>
        </p:txBody>
      </p:sp>
      <p:sp>
        <p:nvSpPr>
          <p:cNvPr id="10" name="ONDERSTE LIJN"/>
          <p:cNvSpPr>
            <a:spLocks/>
          </p:cNvSpPr>
          <p:nvPr userDrawn="1"/>
        </p:nvSpPr>
        <p:spPr bwMode="auto">
          <a:xfrm flipH="1" flipV="1">
            <a:off x="0" y="1130499"/>
            <a:ext cx="12196800" cy="141883"/>
          </a:xfrm>
          <a:custGeom>
            <a:avLst/>
            <a:gdLst>
              <a:gd name="T0" fmla="*/ 0 w 2745"/>
              <a:gd name="T1" fmla="*/ 0 h 150"/>
              <a:gd name="T2" fmla="*/ 915 w 2745"/>
              <a:gd name="T3" fmla="*/ 0 h 150"/>
              <a:gd name="T4" fmla="*/ 950 w 2745"/>
              <a:gd name="T5" fmla="*/ 35 h 150"/>
              <a:gd name="T6" fmla="*/ 2688 w 2745"/>
              <a:gd name="T7" fmla="*/ 35 h 150"/>
              <a:gd name="T8" fmla="*/ 2745 w 2745"/>
              <a:gd name="T9" fmla="*/ 92 h 150"/>
              <a:gd name="T10" fmla="*/ 2688 w 2745"/>
              <a:gd name="T11" fmla="*/ 150 h 150"/>
              <a:gd name="T12" fmla="*/ 0 w 2745"/>
              <a:gd name="T13" fmla="*/ 150 h 150"/>
              <a:gd name="connsiteX0" fmla="*/ 0 w 10000"/>
              <a:gd name="connsiteY0" fmla="*/ 0 h 10000"/>
              <a:gd name="connsiteX1" fmla="*/ 3333 w 10000"/>
              <a:gd name="connsiteY1" fmla="*/ 0 h 10000"/>
              <a:gd name="connsiteX2" fmla="*/ 3461 w 10000"/>
              <a:gd name="connsiteY2" fmla="*/ 2333 h 10000"/>
              <a:gd name="connsiteX3" fmla="*/ 9792 w 10000"/>
              <a:gd name="connsiteY3" fmla="*/ 2333 h 10000"/>
              <a:gd name="connsiteX4" fmla="*/ 10000 w 10000"/>
              <a:gd name="connsiteY4" fmla="*/ 6133 h 10000"/>
              <a:gd name="connsiteX5" fmla="*/ 9792 w 10000"/>
              <a:gd name="connsiteY5" fmla="*/ 10000 h 10000"/>
              <a:gd name="connsiteX0" fmla="*/ 0 w 10000"/>
              <a:gd name="connsiteY0" fmla="*/ 0 h 6133"/>
              <a:gd name="connsiteX1" fmla="*/ 3333 w 10000"/>
              <a:gd name="connsiteY1" fmla="*/ 0 h 6133"/>
              <a:gd name="connsiteX2" fmla="*/ 3461 w 10000"/>
              <a:gd name="connsiteY2" fmla="*/ 2333 h 6133"/>
              <a:gd name="connsiteX3" fmla="*/ 9792 w 10000"/>
              <a:gd name="connsiteY3" fmla="*/ 2333 h 6133"/>
              <a:gd name="connsiteX4" fmla="*/ 10000 w 10000"/>
              <a:gd name="connsiteY4" fmla="*/ 6133 h 6133"/>
              <a:gd name="connsiteX0" fmla="*/ 0 w 9792"/>
              <a:gd name="connsiteY0" fmla="*/ 0 h 3804"/>
              <a:gd name="connsiteX1" fmla="*/ 3333 w 9792"/>
              <a:gd name="connsiteY1" fmla="*/ 0 h 3804"/>
              <a:gd name="connsiteX2" fmla="*/ 3461 w 9792"/>
              <a:gd name="connsiteY2" fmla="*/ 3804 h 3804"/>
              <a:gd name="connsiteX3" fmla="*/ 9792 w 9792"/>
              <a:gd name="connsiteY3" fmla="*/ 3804 h 3804"/>
              <a:gd name="connsiteX0" fmla="*/ 0 w 10000"/>
              <a:gd name="connsiteY0" fmla="*/ 0 h 10000"/>
              <a:gd name="connsiteX1" fmla="*/ 3395 w 10000"/>
              <a:gd name="connsiteY1" fmla="*/ 64 h 10000"/>
              <a:gd name="connsiteX2" fmla="*/ 3404 w 10000"/>
              <a:gd name="connsiteY2" fmla="*/ 0 h 10000"/>
              <a:gd name="connsiteX3" fmla="*/ 3535 w 10000"/>
              <a:gd name="connsiteY3" fmla="*/ 10000 h 10000"/>
              <a:gd name="connsiteX4" fmla="*/ 10000 w 10000"/>
              <a:gd name="connsiteY4" fmla="*/ 10000 h 10000"/>
              <a:gd name="connsiteX0" fmla="*/ 0 w 10000"/>
              <a:gd name="connsiteY0" fmla="*/ 0 h 10054"/>
              <a:gd name="connsiteX1" fmla="*/ 3395 w 10000"/>
              <a:gd name="connsiteY1" fmla="*/ 64 h 10054"/>
              <a:gd name="connsiteX2" fmla="*/ 3404 w 10000"/>
              <a:gd name="connsiteY2" fmla="*/ 0 h 10054"/>
              <a:gd name="connsiteX3" fmla="*/ 3535 w 10000"/>
              <a:gd name="connsiteY3" fmla="*/ 10000 h 10054"/>
              <a:gd name="connsiteX4" fmla="*/ 3558 w 10000"/>
              <a:gd name="connsiteY4" fmla="*/ 10054 h 10054"/>
              <a:gd name="connsiteX5" fmla="*/ 10000 w 10000"/>
              <a:gd name="connsiteY5" fmla="*/ 10000 h 10054"/>
              <a:gd name="connsiteX0" fmla="*/ 0 w 10000"/>
              <a:gd name="connsiteY0" fmla="*/ 0 h 10054"/>
              <a:gd name="connsiteX1" fmla="*/ 3395 w 10000"/>
              <a:gd name="connsiteY1" fmla="*/ 64 h 10054"/>
              <a:gd name="connsiteX2" fmla="*/ 3404 w 10000"/>
              <a:gd name="connsiteY2" fmla="*/ 0 h 10054"/>
              <a:gd name="connsiteX3" fmla="*/ 3535 w 10000"/>
              <a:gd name="connsiteY3" fmla="*/ 10000 h 10054"/>
              <a:gd name="connsiteX4" fmla="*/ 3558 w 10000"/>
              <a:gd name="connsiteY4" fmla="*/ 10054 h 10054"/>
              <a:gd name="connsiteX5" fmla="*/ 3745 w 10000"/>
              <a:gd name="connsiteY5" fmla="*/ 10054 h 10054"/>
              <a:gd name="connsiteX6" fmla="*/ 10000 w 10000"/>
              <a:gd name="connsiteY6" fmla="*/ 10000 h 10054"/>
              <a:gd name="connsiteX0" fmla="*/ 0 w 3745"/>
              <a:gd name="connsiteY0" fmla="*/ 0 h 10054"/>
              <a:gd name="connsiteX1" fmla="*/ 3395 w 3745"/>
              <a:gd name="connsiteY1" fmla="*/ 64 h 10054"/>
              <a:gd name="connsiteX2" fmla="*/ 3404 w 3745"/>
              <a:gd name="connsiteY2" fmla="*/ 0 h 10054"/>
              <a:gd name="connsiteX3" fmla="*/ 3535 w 3745"/>
              <a:gd name="connsiteY3" fmla="*/ 10000 h 10054"/>
              <a:gd name="connsiteX4" fmla="*/ 3558 w 3745"/>
              <a:gd name="connsiteY4" fmla="*/ 10054 h 10054"/>
              <a:gd name="connsiteX5" fmla="*/ 3745 w 3745"/>
              <a:gd name="connsiteY5" fmla="*/ 10054 h 10054"/>
              <a:gd name="connsiteX0" fmla="*/ 0 w 21141"/>
              <a:gd name="connsiteY0" fmla="*/ 0 h 10312"/>
              <a:gd name="connsiteX1" fmla="*/ 20206 w 21141"/>
              <a:gd name="connsiteY1" fmla="*/ 376 h 10312"/>
              <a:gd name="connsiteX2" fmla="*/ 20230 w 21141"/>
              <a:gd name="connsiteY2" fmla="*/ 312 h 10312"/>
              <a:gd name="connsiteX3" fmla="*/ 20580 w 21141"/>
              <a:gd name="connsiteY3" fmla="*/ 10258 h 10312"/>
              <a:gd name="connsiteX4" fmla="*/ 20642 w 21141"/>
              <a:gd name="connsiteY4" fmla="*/ 10312 h 10312"/>
              <a:gd name="connsiteX5" fmla="*/ 21141 w 21141"/>
              <a:gd name="connsiteY5" fmla="*/ 10312 h 10312"/>
              <a:gd name="connsiteX0" fmla="*/ 0 w 21108"/>
              <a:gd name="connsiteY0" fmla="*/ 0 h 10312"/>
              <a:gd name="connsiteX1" fmla="*/ 20206 w 21108"/>
              <a:gd name="connsiteY1" fmla="*/ 376 h 10312"/>
              <a:gd name="connsiteX2" fmla="*/ 20230 w 21108"/>
              <a:gd name="connsiteY2" fmla="*/ 312 h 10312"/>
              <a:gd name="connsiteX3" fmla="*/ 20580 w 21108"/>
              <a:gd name="connsiteY3" fmla="*/ 10258 h 10312"/>
              <a:gd name="connsiteX4" fmla="*/ 20642 w 21108"/>
              <a:gd name="connsiteY4" fmla="*/ 10312 h 10312"/>
              <a:gd name="connsiteX5" fmla="*/ 21108 w 21108"/>
              <a:gd name="connsiteY5" fmla="*/ 10312 h 10312"/>
              <a:gd name="connsiteX0" fmla="*/ 0 w 21542"/>
              <a:gd name="connsiteY0" fmla="*/ 0 h 10312"/>
              <a:gd name="connsiteX1" fmla="*/ 20206 w 21542"/>
              <a:gd name="connsiteY1" fmla="*/ 376 h 10312"/>
              <a:gd name="connsiteX2" fmla="*/ 20230 w 21542"/>
              <a:gd name="connsiteY2" fmla="*/ 312 h 10312"/>
              <a:gd name="connsiteX3" fmla="*/ 20580 w 21542"/>
              <a:gd name="connsiteY3" fmla="*/ 10258 h 10312"/>
              <a:gd name="connsiteX4" fmla="*/ 20642 w 21542"/>
              <a:gd name="connsiteY4" fmla="*/ 10312 h 10312"/>
              <a:gd name="connsiteX5" fmla="*/ 21542 w 21542"/>
              <a:gd name="connsiteY5" fmla="*/ 9960 h 10312"/>
              <a:gd name="connsiteX0" fmla="*/ 0 w 21548"/>
              <a:gd name="connsiteY0" fmla="*/ 0 h 10312"/>
              <a:gd name="connsiteX1" fmla="*/ 20206 w 21548"/>
              <a:gd name="connsiteY1" fmla="*/ 376 h 10312"/>
              <a:gd name="connsiteX2" fmla="*/ 20230 w 21548"/>
              <a:gd name="connsiteY2" fmla="*/ 312 h 10312"/>
              <a:gd name="connsiteX3" fmla="*/ 20580 w 21548"/>
              <a:gd name="connsiteY3" fmla="*/ 10258 h 10312"/>
              <a:gd name="connsiteX4" fmla="*/ 20642 w 21548"/>
              <a:gd name="connsiteY4" fmla="*/ 10312 h 10312"/>
              <a:gd name="connsiteX5" fmla="*/ 21548 w 21548"/>
              <a:gd name="connsiteY5" fmla="*/ 10136 h 10312"/>
              <a:gd name="connsiteX0" fmla="*/ 0 w 27632"/>
              <a:gd name="connsiteY0" fmla="*/ 0 h 10488"/>
              <a:gd name="connsiteX1" fmla="*/ 26290 w 27632"/>
              <a:gd name="connsiteY1" fmla="*/ 552 h 10488"/>
              <a:gd name="connsiteX2" fmla="*/ 26314 w 27632"/>
              <a:gd name="connsiteY2" fmla="*/ 488 h 10488"/>
              <a:gd name="connsiteX3" fmla="*/ 26664 w 27632"/>
              <a:gd name="connsiteY3" fmla="*/ 10434 h 10488"/>
              <a:gd name="connsiteX4" fmla="*/ 26726 w 27632"/>
              <a:gd name="connsiteY4" fmla="*/ 10488 h 10488"/>
              <a:gd name="connsiteX5" fmla="*/ 27632 w 27632"/>
              <a:gd name="connsiteY5" fmla="*/ 10312 h 10488"/>
              <a:gd name="connsiteX0" fmla="*/ 0 w 31709"/>
              <a:gd name="connsiteY0" fmla="*/ 0 h 10488"/>
              <a:gd name="connsiteX1" fmla="*/ 30367 w 31709"/>
              <a:gd name="connsiteY1" fmla="*/ 552 h 10488"/>
              <a:gd name="connsiteX2" fmla="*/ 30391 w 31709"/>
              <a:gd name="connsiteY2" fmla="*/ 488 h 10488"/>
              <a:gd name="connsiteX3" fmla="*/ 30741 w 31709"/>
              <a:gd name="connsiteY3" fmla="*/ 10434 h 10488"/>
              <a:gd name="connsiteX4" fmla="*/ 30803 w 31709"/>
              <a:gd name="connsiteY4" fmla="*/ 10488 h 10488"/>
              <a:gd name="connsiteX5" fmla="*/ 31709 w 31709"/>
              <a:gd name="connsiteY5" fmla="*/ 10312 h 10488"/>
              <a:gd name="connsiteX0" fmla="*/ 0 w 31765"/>
              <a:gd name="connsiteY0" fmla="*/ 0 h 10488"/>
              <a:gd name="connsiteX1" fmla="*/ 30423 w 31765"/>
              <a:gd name="connsiteY1" fmla="*/ 552 h 10488"/>
              <a:gd name="connsiteX2" fmla="*/ 30447 w 31765"/>
              <a:gd name="connsiteY2" fmla="*/ 488 h 10488"/>
              <a:gd name="connsiteX3" fmla="*/ 30797 w 31765"/>
              <a:gd name="connsiteY3" fmla="*/ 10434 h 10488"/>
              <a:gd name="connsiteX4" fmla="*/ 30859 w 31765"/>
              <a:gd name="connsiteY4" fmla="*/ 10488 h 10488"/>
              <a:gd name="connsiteX5" fmla="*/ 31765 w 31765"/>
              <a:gd name="connsiteY5" fmla="*/ 10312 h 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65" h="10488">
                <a:moveTo>
                  <a:pt x="0" y="0"/>
                </a:moveTo>
                <a:lnTo>
                  <a:pt x="30423" y="552"/>
                </a:lnTo>
                <a:cubicBezTo>
                  <a:pt x="30431" y="531"/>
                  <a:pt x="30439" y="509"/>
                  <a:pt x="30447" y="488"/>
                </a:cubicBezTo>
                <a:cubicBezTo>
                  <a:pt x="30447" y="5890"/>
                  <a:pt x="30608" y="10434"/>
                  <a:pt x="30797" y="10434"/>
                </a:cubicBezTo>
                <a:cubicBezTo>
                  <a:pt x="30819" y="10452"/>
                  <a:pt x="30837" y="10470"/>
                  <a:pt x="30859" y="10488"/>
                </a:cubicBezTo>
                <a:lnTo>
                  <a:pt x="31765" y="10312"/>
                </a:lnTo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31F20"/>
              </a:solidFill>
            </a:endParaRPr>
          </a:p>
        </p:txBody>
      </p:sp>
      <p:cxnSp>
        <p:nvCxnSpPr>
          <p:cNvPr id="15" name="Rechte verbindingslijn 14"/>
          <p:cNvCxnSpPr/>
          <p:nvPr userDrawn="1"/>
        </p:nvCxnSpPr>
        <p:spPr>
          <a:xfrm>
            <a:off x="503999" y="6350000"/>
            <a:ext cx="11184001" cy="0"/>
          </a:xfrm>
          <a:prstGeom prst="line">
            <a:avLst/>
          </a:pr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17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503999" y="2012400"/>
            <a:ext cx="11185200" cy="4082400"/>
          </a:xfr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het pictogram om</a:t>
            </a:r>
            <a:br>
              <a:rPr lang="nl-NL" dirty="0"/>
            </a:br>
            <a:r>
              <a:rPr lang="nl-NL" dirty="0"/>
              <a:t>een afbeelding in te voegen</a:t>
            </a:r>
            <a:endParaRPr lang="en-GB" dirty="0"/>
          </a:p>
        </p:txBody>
      </p:sp>
      <p:grpSp>
        <p:nvGrpSpPr>
          <p:cNvPr id="36" name="Groep 35"/>
          <p:cNvGrpSpPr/>
          <p:nvPr userDrawn="1"/>
        </p:nvGrpSpPr>
        <p:grpSpPr>
          <a:xfrm>
            <a:off x="10123945" y="6455465"/>
            <a:ext cx="1491863" cy="288000"/>
            <a:chOff x="10123945" y="6455465"/>
            <a:chExt cx="1491863" cy="288000"/>
          </a:xfrm>
        </p:grpSpPr>
        <p:grpSp>
          <p:nvGrpSpPr>
            <p:cNvPr id="37" name="Groep 36"/>
            <p:cNvGrpSpPr/>
            <p:nvPr userDrawn="1"/>
          </p:nvGrpSpPr>
          <p:grpSpPr>
            <a:xfrm>
              <a:off x="10123945" y="6455465"/>
              <a:ext cx="288000" cy="288000"/>
              <a:chOff x="9714646" y="6455465"/>
              <a:chExt cx="288000" cy="288000"/>
            </a:xfrm>
          </p:grpSpPr>
          <p:sp>
            <p:nvSpPr>
              <p:cNvPr id="54" name="BACKSHAPE"/>
              <p:cNvSpPr>
                <a:spLocks/>
              </p:cNvSpPr>
              <p:nvPr userDrawn="1"/>
            </p:nvSpPr>
            <p:spPr bwMode="auto">
              <a:xfrm>
                <a:off x="9801116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55" name="ACTION BACK">
                <a:hlinkClick r:id="" action="ppaction://hlinkshowjump?jump=previousslide"/>
              </p:cNvPr>
              <p:cNvSpPr/>
              <p:nvPr userDrawn="1"/>
            </p:nvSpPr>
            <p:spPr bwMode="auto">
              <a:xfrm>
                <a:off x="971464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8" name="Groep 37"/>
            <p:cNvGrpSpPr/>
            <p:nvPr userDrawn="1"/>
          </p:nvGrpSpPr>
          <p:grpSpPr>
            <a:xfrm>
              <a:off x="10525233" y="6455465"/>
              <a:ext cx="288000" cy="288000"/>
              <a:chOff x="10117936" y="6455465"/>
              <a:chExt cx="288000" cy="288000"/>
            </a:xfrm>
          </p:grpSpPr>
          <p:grpSp>
            <p:nvGrpSpPr>
              <p:cNvPr id="49" name="MENUSHAPE"/>
              <p:cNvGrpSpPr>
                <a:grpSpLocks noChangeAspect="1"/>
              </p:cNvGrpSpPr>
              <p:nvPr userDrawn="1"/>
            </p:nvGrpSpPr>
            <p:grpSpPr bwMode="auto">
              <a:xfrm>
                <a:off x="10185971" y="6535375"/>
                <a:ext cx="151931" cy="128211"/>
                <a:chOff x="4488" y="2379"/>
                <a:chExt cx="2539" cy="1720"/>
              </a:xfrm>
              <a:solidFill>
                <a:schemeClr val="bg2"/>
              </a:solidFill>
            </p:grpSpPr>
            <p:sp>
              <p:nvSpPr>
                <p:cNvPr id="51" name="Freeform 16"/>
                <p:cNvSpPr>
                  <a:spLocks/>
                </p:cNvSpPr>
                <p:nvPr userDrawn="1"/>
              </p:nvSpPr>
              <p:spPr bwMode="auto">
                <a:xfrm>
                  <a:off x="4488" y="2379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52" name="Freeform 17"/>
                <p:cNvSpPr>
                  <a:spLocks/>
                </p:cNvSpPr>
                <p:nvPr userDrawn="1"/>
              </p:nvSpPr>
              <p:spPr bwMode="auto">
                <a:xfrm>
                  <a:off x="4488" y="3197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53" name="Freeform 18"/>
                <p:cNvSpPr>
                  <a:spLocks/>
                </p:cNvSpPr>
                <p:nvPr userDrawn="1"/>
              </p:nvSpPr>
              <p:spPr bwMode="auto">
                <a:xfrm>
                  <a:off x="4488" y="4014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50" name="TRIGGER FAST MENU"/>
              <p:cNvSpPr/>
              <p:nvPr userDrawn="1"/>
            </p:nvSpPr>
            <p:spPr bwMode="auto">
              <a:xfrm>
                <a:off x="1011793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9" name="Groep 38"/>
            <p:cNvGrpSpPr/>
            <p:nvPr userDrawn="1"/>
          </p:nvGrpSpPr>
          <p:grpSpPr>
            <a:xfrm>
              <a:off x="10926521" y="6455465"/>
              <a:ext cx="288000" cy="288000"/>
              <a:chOff x="10926521" y="6455465"/>
              <a:chExt cx="288000" cy="288000"/>
            </a:xfrm>
          </p:grpSpPr>
          <p:grpSp>
            <p:nvGrpSpPr>
              <p:cNvPr id="43" name="HOMESHAPE"/>
              <p:cNvGrpSpPr>
                <a:grpSpLocks noChangeAspect="1"/>
              </p:cNvGrpSpPr>
              <p:nvPr userDrawn="1"/>
            </p:nvGrpSpPr>
            <p:grpSpPr bwMode="auto">
              <a:xfrm>
                <a:off x="10999698" y="6534689"/>
                <a:ext cx="151922" cy="129516"/>
                <a:chOff x="5494" y="2978"/>
                <a:chExt cx="2320" cy="1978"/>
              </a:xfrm>
              <a:solidFill>
                <a:schemeClr val="bg2"/>
              </a:solidFill>
            </p:grpSpPr>
            <p:sp>
              <p:nvSpPr>
                <p:cNvPr id="45" name="Freeform 23"/>
                <p:cNvSpPr>
                  <a:spLocks/>
                </p:cNvSpPr>
                <p:nvPr userDrawn="1"/>
              </p:nvSpPr>
              <p:spPr bwMode="auto">
                <a:xfrm>
                  <a:off x="5494" y="4838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6" name="Freeform 24"/>
                <p:cNvSpPr>
                  <a:spLocks/>
                </p:cNvSpPr>
                <p:nvPr userDrawn="1"/>
              </p:nvSpPr>
              <p:spPr bwMode="auto">
                <a:xfrm rot="2700000">
                  <a:off x="5526" y="2978"/>
                  <a:ext cx="712" cy="712"/>
                </a:xfrm>
                <a:prstGeom prst="corner">
                  <a:avLst>
                    <a:gd name="adj1" fmla="val 16922"/>
                    <a:gd name="adj2" fmla="val 16923"/>
                  </a:avLst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7" name="Freeform 23"/>
                <p:cNvSpPr>
                  <a:spLocks/>
                </p:cNvSpPr>
                <p:nvPr userDrawn="1"/>
              </p:nvSpPr>
              <p:spPr bwMode="auto">
                <a:xfrm>
                  <a:off x="5494" y="3270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8" name="Freeform 23"/>
                <p:cNvSpPr>
                  <a:spLocks/>
                </p:cNvSpPr>
                <p:nvPr userDrawn="1"/>
              </p:nvSpPr>
              <p:spPr bwMode="auto">
                <a:xfrm rot="16200000">
                  <a:off x="6951" y="4092"/>
                  <a:ext cx="161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44" name="HYPER BACK">
                <a:hlinkClick r:id="" action="ppaction://hlinkshowjump?jump=lastslideviewed"/>
              </p:cNvPr>
              <p:cNvSpPr/>
              <p:nvPr userDrawn="1"/>
            </p:nvSpPr>
            <p:spPr bwMode="auto">
              <a:xfrm>
                <a:off x="10926521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0" name="Groep 39"/>
            <p:cNvGrpSpPr/>
            <p:nvPr userDrawn="1"/>
          </p:nvGrpSpPr>
          <p:grpSpPr>
            <a:xfrm>
              <a:off x="11327808" y="6455465"/>
              <a:ext cx="288000" cy="288000"/>
              <a:chOff x="11327808" y="6455465"/>
              <a:chExt cx="288000" cy="288000"/>
            </a:xfrm>
          </p:grpSpPr>
          <p:sp>
            <p:nvSpPr>
              <p:cNvPr id="41" name="FORWARDSHAPE"/>
              <p:cNvSpPr>
                <a:spLocks/>
              </p:cNvSpPr>
              <p:nvPr userDrawn="1"/>
            </p:nvSpPr>
            <p:spPr bwMode="auto">
              <a:xfrm flipH="1">
                <a:off x="11438088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42" name="ACTION FORWARD">
                <a:hlinkClick r:id="" action="ppaction://hlinkshowjump?jump=nextslide"/>
              </p:cNvPr>
              <p:cNvSpPr/>
              <p:nvPr userDrawn="1"/>
            </p:nvSpPr>
            <p:spPr bwMode="auto">
              <a:xfrm>
                <a:off x="11327808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24" y="3483726"/>
            <a:ext cx="521479" cy="58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|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VER voor onderste lijn"/>
          <p:cNvSpPr/>
          <p:nvPr userDrawn="1"/>
        </p:nvSpPr>
        <p:spPr>
          <a:xfrm>
            <a:off x="0" y="1010251"/>
            <a:ext cx="12196800" cy="323249"/>
          </a:xfrm>
          <a:custGeom>
            <a:avLst/>
            <a:gdLst>
              <a:gd name="connsiteX0" fmla="*/ 0 w 12196800"/>
              <a:gd name="connsiteY0" fmla="*/ 0 h 323249"/>
              <a:gd name="connsiteX1" fmla="*/ 738188 w 12196800"/>
              <a:gd name="connsiteY1" fmla="*/ 0 h 323249"/>
              <a:gd name="connsiteX2" fmla="*/ 738188 w 12196800"/>
              <a:gd name="connsiteY2" fmla="*/ 204187 h 323249"/>
              <a:gd name="connsiteX3" fmla="*/ 12196800 w 12196800"/>
              <a:gd name="connsiteY3" fmla="*/ 204187 h 323249"/>
              <a:gd name="connsiteX4" fmla="*/ 12196800 w 12196800"/>
              <a:gd name="connsiteY4" fmla="*/ 323249 h 323249"/>
              <a:gd name="connsiteX5" fmla="*/ 0 w 12196800"/>
              <a:gd name="connsiteY5" fmla="*/ 323249 h 323249"/>
              <a:gd name="connsiteX6" fmla="*/ 0 w 12196800"/>
              <a:gd name="connsiteY6" fmla="*/ 294674 h 323249"/>
              <a:gd name="connsiteX7" fmla="*/ 0 w 12196800"/>
              <a:gd name="connsiteY7" fmla="*/ 204187 h 32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6800" h="323249">
                <a:moveTo>
                  <a:pt x="0" y="0"/>
                </a:moveTo>
                <a:lnTo>
                  <a:pt x="738188" y="0"/>
                </a:lnTo>
                <a:lnTo>
                  <a:pt x="738188" y="204187"/>
                </a:lnTo>
                <a:lnTo>
                  <a:pt x="12196800" y="204187"/>
                </a:lnTo>
                <a:lnTo>
                  <a:pt x="12196800" y="323249"/>
                </a:lnTo>
                <a:lnTo>
                  <a:pt x="0" y="323249"/>
                </a:lnTo>
                <a:lnTo>
                  <a:pt x="0" y="294674"/>
                </a:lnTo>
                <a:lnTo>
                  <a:pt x="0" y="204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8" name="Tijdelijke aanduiding voor afbeelding 2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30499"/>
            <a:ext cx="12193200" cy="5727500"/>
          </a:xfrm>
          <a:custGeom>
            <a:avLst/>
            <a:gdLst>
              <a:gd name="connsiteX0" fmla="*/ 0 w 12193200"/>
              <a:gd name="connsiteY0" fmla="*/ 0 h 5727500"/>
              <a:gd name="connsiteX1" fmla="*/ 365224 w 12193200"/>
              <a:gd name="connsiteY1" fmla="*/ 0 h 5727500"/>
              <a:gd name="connsiteX2" fmla="*/ 496048 w 12193200"/>
              <a:gd name="connsiteY2" fmla="*/ 86716 h 5727500"/>
              <a:gd name="connsiteX3" fmla="*/ 506867 w 12193200"/>
              <a:gd name="connsiteY3" fmla="*/ 140301 h 5727500"/>
              <a:gd name="connsiteX4" fmla="*/ 12193200 w 12193200"/>
              <a:gd name="connsiteY4" fmla="*/ 140301 h 5727500"/>
              <a:gd name="connsiteX5" fmla="*/ 12193200 w 12193200"/>
              <a:gd name="connsiteY5" fmla="*/ 5727500 h 5727500"/>
              <a:gd name="connsiteX6" fmla="*/ 0 w 12193200"/>
              <a:gd name="connsiteY6" fmla="*/ 5727500 h 572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200" h="5727500">
                <a:moveTo>
                  <a:pt x="0" y="0"/>
                </a:moveTo>
                <a:lnTo>
                  <a:pt x="365224" y="0"/>
                </a:lnTo>
                <a:cubicBezTo>
                  <a:pt x="424035" y="0"/>
                  <a:pt x="474494" y="35757"/>
                  <a:pt x="496048" y="86716"/>
                </a:cubicBezTo>
                <a:lnTo>
                  <a:pt x="506867" y="140301"/>
                </a:lnTo>
                <a:lnTo>
                  <a:pt x="12193200" y="140301"/>
                </a:lnTo>
                <a:lnTo>
                  <a:pt x="12193200" y="5727500"/>
                </a:lnTo>
                <a:lnTo>
                  <a:pt x="0" y="57275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het pictogram om</a:t>
            </a:r>
            <a:br>
              <a:rPr lang="nl-NL" dirty="0"/>
            </a:br>
            <a:r>
              <a:rPr lang="nl-NL" dirty="0"/>
              <a:t>een afbeelding in te voegen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>
                <a:solidFill>
                  <a:prstClr val="white"/>
                </a:solidFill>
              </a:rPr>
              <a:t>VolkerWessels | Corporate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4A440A-7106-48B6-A0C0-E9D3D466DEA2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6096251" y="-449520"/>
            <a:ext cx="61020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1088959"/>
            <a:r>
              <a:rPr lang="nl-NL" dirty="0">
                <a:solidFill>
                  <a:prstClr val="white">
                    <a:lumMod val="50000"/>
                  </a:prstClr>
                </a:solidFill>
              </a:rPr>
              <a:t>Beeld | 100%</a:t>
            </a:r>
          </a:p>
        </p:txBody>
      </p:sp>
      <p:sp>
        <p:nvSpPr>
          <p:cNvPr id="10" name="ONDERSTE LIJN"/>
          <p:cNvSpPr>
            <a:spLocks/>
          </p:cNvSpPr>
          <p:nvPr userDrawn="1"/>
        </p:nvSpPr>
        <p:spPr bwMode="auto">
          <a:xfrm flipH="1" flipV="1">
            <a:off x="0" y="1130499"/>
            <a:ext cx="12196800" cy="141883"/>
          </a:xfrm>
          <a:custGeom>
            <a:avLst/>
            <a:gdLst>
              <a:gd name="T0" fmla="*/ 0 w 2745"/>
              <a:gd name="T1" fmla="*/ 0 h 150"/>
              <a:gd name="T2" fmla="*/ 915 w 2745"/>
              <a:gd name="T3" fmla="*/ 0 h 150"/>
              <a:gd name="T4" fmla="*/ 950 w 2745"/>
              <a:gd name="T5" fmla="*/ 35 h 150"/>
              <a:gd name="T6" fmla="*/ 2688 w 2745"/>
              <a:gd name="T7" fmla="*/ 35 h 150"/>
              <a:gd name="T8" fmla="*/ 2745 w 2745"/>
              <a:gd name="T9" fmla="*/ 92 h 150"/>
              <a:gd name="T10" fmla="*/ 2688 w 2745"/>
              <a:gd name="T11" fmla="*/ 150 h 150"/>
              <a:gd name="T12" fmla="*/ 0 w 2745"/>
              <a:gd name="T13" fmla="*/ 150 h 150"/>
              <a:gd name="connsiteX0" fmla="*/ 0 w 10000"/>
              <a:gd name="connsiteY0" fmla="*/ 0 h 10000"/>
              <a:gd name="connsiteX1" fmla="*/ 3333 w 10000"/>
              <a:gd name="connsiteY1" fmla="*/ 0 h 10000"/>
              <a:gd name="connsiteX2" fmla="*/ 3461 w 10000"/>
              <a:gd name="connsiteY2" fmla="*/ 2333 h 10000"/>
              <a:gd name="connsiteX3" fmla="*/ 9792 w 10000"/>
              <a:gd name="connsiteY3" fmla="*/ 2333 h 10000"/>
              <a:gd name="connsiteX4" fmla="*/ 10000 w 10000"/>
              <a:gd name="connsiteY4" fmla="*/ 6133 h 10000"/>
              <a:gd name="connsiteX5" fmla="*/ 9792 w 10000"/>
              <a:gd name="connsiteY5" fmla="*/ 10000 h 10000"/>
              <a:gd name="connsiteX0" fmla="*/ 0 w 10000"/>
              <a:gd name="connsiteY0" fmla="*/ 0 h 6133"/>
              <a:gd name="connsiteX1" fmla="*/ 3333 w 10000"/>
              <a:gd name="connsiteY1" fmla="*/ 0 h 6133"/>
              <a:gd name="connsiteX2" fmla="*/ 3461 w 10000"/>
              <a:gd name="connsiteY2" fmla="*/ 2333 h 6133"/>
              <a:gd name="connsiteX3" fmla="*/ 9792 w 10000"/>
              <a:gd name="connsiteY3" fmla="*/ 2333 h 6133"/>
              <a:gd name="connsiteX4" fmla="*/ 10000 w 10000"/>
              <a:gd name="connsiteY4" fmla="*/ 6133 h 6133"/>
              <a:gd name="connsiteX0" fmla="*/ 0 w 9792"/>
              <a:gd name="connsiteY0" fmla="*/ 0 h 3804"/>
              <a:gd name="connsiteX1" fmla="*/ 3333 w 9792"/>
              <a:gd name="connsiteY1" fmla="*/ 0 h 3804"/>
              <a:gd name="connsiteX2" fmla="*/ 3461 w 9792"/>
              <a:gd name="connsiteY2" fmla="*/ 3804 h 3804"/>
              <a:gd name="connsiteX3" fmla="*/ 9792 w 9792"/>
              <a:gd name="connsiteY3" fmla="*/ 3804 h 3804"/>
              <a:gd name="connsiteX0" fmla="*/ 0 w 10000"/>
              <a:gd name="connsiteY0" fmla="*/ 0 h 10000"/>
              <a:gd name="connsiteX1" fmla="*/ 3395 w 10000"/>
              <a:gd name="connsiteY1" fmla="*/ 64 h 10000"/>
              <a:gd name="connsiteX2" fmla="*/ 3404 w 10000"/>
              <a:gd name="connsiteY2" fmla="*/ 0 h 10000"/>
              <a:gd name="connsiteX3" fmla="*/ 3535 w 10000"/>
              <a:gd name="connsiteY3" fmla="*/ 10000 h 10000"/>
              <a:gd name="connsiteX4" fmla="*/ 10000 w 10000"/>
              <a:gd name="connsiteY4" fmla="*/ 10000 h 10000"/>
              <a:gd name="connsiteX0" fmla="*/ 0 w 10000"/>
              <a:gd name="connsiteY0" fmla="*/ 0 h 10054"/>
              <a:gd name="connsiteX1" fmla="*/ 3395 w 10000"/>
              <a:gd name="connsiteY1" fmla="*/ 64 h 10054"/>
              <a:gd name="connsiteX2" fmla="*/ 3404 w 10000"/>
              <a:gd name="connsiteY2" fmla="*/ 0 h 10054"/>
              <a:gd name="connsiteX3" fmla="*/ 3535 w 10000"/>
              <a:gd name="connsiteY3" fmla="*/ 10000 h 10054"/>
              <a:gd name="connsiteX4" fmla="*/ 3558 w 10000"/>
              <a:gd name="connsiteY4" fmla="*/ 10054 h 10054"/>
              <a:gd name="connsiteX5" fmla="*/ 10000 w 10000"/>
              <a:gd name="connsiteY5" fmla="*/ 10000 h 10054"/>
              <a:gd name="connsiteX0" fmla="*/ 0 w 10000"/>
              <a:gd name="connsiteY0" fmla="*/ 0 h 10054"/>
              <a:gd name="connsiteX1" fmla="*/ 3395 w 10000"/>
              <a:gd name="connsiteY1" fmla="*/ 64 h 10054"/>
              <a:gd name="connsiteX2" fmla="*/ 3404 w 10000"/>
              <a:gd name="connsiteY2" fmla="*/ 0 h 10054"/>
              <a:gd name="connsiteX3" fmla="*/ 3535 w 10000"/>
              <a:gd name="connsiteY3" fmla="*/ 10000 h 10054"/>
              <a:gd name="connsiteX4" fmla="*/ 3558 w 10000"/>
              <a:gd name="connsiteY4" fmla="*/ 10054 h 10054"/>
              <a:gd name="connsiteX5" fmla="*/ 3745 w 10000"/>
              <a:gd name="connsiteY5" fmla="*/ 10054 h 10054"/>
              <a:gd name="connsiteX6" fmla="*/ 10000 w 10000"/>
              <a:gd name="connsiteY6" fmla="*/ 10000 h 10054"/>
              <a:gd name="connsiteX0" fmla="*/ 0 w 3745"/>
              <a:gd name="connsiteY0" fmla="*/ 0 h 10054"/>
              <a:gd name="connsiteX1" fmla="*/ 3395 w 3745"/>
              <a:gd name="connsiteY1" fmla="*/ 64 h 10054"/>
              <a:gd name="connsiteX2" fmla="*/ 3404 w 3745"/>
              <a:gd name="connsiteY2" fmla="*/ 0 h 10054"/>
              <a:gd name="connsiteX3" fmla="*/ 3535 w 3745"/>
              <a:gd name="connsiteY3" fmla="*/ 10000 h 10054"/>
              <a:gd name="connsiteX4" fmla="*/ 3558 w 3745"/>
              <a:gd name="connsiteY4" fmla="*/ 10054 h 10054"/>
              <a:gd name="connsiteX5" fmla="*/ 3745 w 3745"/>
              <a:gd name="connsiteY5" fmla="*/ 10054 h 10054"/>
              <a:gd name="connsiteX0" fmla="*/ 0 w 21141"/>
              <a:gd name="connsiteY0" fmla="*/ 0 h 10312"/>
              <a:gd name="connsiteX1" fmla="*/ 20206 w 21141"/>
              <a:gd name="connsiteY1" fmla="*/ 376 h 10312"/>
              <a:gd name="connsiteX2" fmla="*/ 20230 w 21141"/>
              <a:gd name="connsiteY2" fmla="*/ 312 h 10312"/>
              <a:gd name="connsiteX3" fmla="*/ 20580 w 21141"/>
              <a:gd name="connsiteY3" fmla="*/ 10258 h 10312"/>
              <a:gd name="connsiteX4" fmla="*/ 20642 w 21141"/>
              <a:gd name="connsiteY4" fmla="*/ 10312 h 10312"/>
              <a:gd name="connsiteX5" fmla="*/ 21141 w 21141"/>
              <a:gd name="connsiteY5" fmla="*/ 10312 h 10312"/>
              <a:gd name="connsiteX0" fmla="*/ 0 w 21108"/>
              <a:gd name="connsiteY0" fmla="*/ 0 h 10312"/>
              <a:gd name="connsiteX1" fmla="*/ 20206 w 21108"/>
              <a:gd name="connsiteY1" fmla="*/ 376 h 10312"/>
              <a:gd name="connsiteX2" fmla="*/ 20230 w 21108"/>
              <a:gd name="connsiteY2" fmla="*/ 312 h 10312"/>
              <a:gd name="connsiteX3" fmla="*/ 20580 w 21108"/>
              <a:gd name="connsiteY3" fmla="*/ 10258 h 10312"/>
              <a:gd name="connsiteX4" fmla="*/ 20642 w 21108"/>
              <a:gd name="connsiteY4" fmla="*/ 10312 h 10312"/>
              <a:gd name="connsiteX5" fmla="*/ 21108 w 21108"/>
              <a:gd name="connsiteY5" fmla="*/ 10312 h 10312"/>
              <a:gd name="connsiteX0" fmla="*/ 0 w 21542"/>
              <a:gd name="connsiteY0" fmla="*/ 0 h 10312"/>
              <a:gd name="connsiteX1" fmla="*/ 20206 w 21542"/>
              <a:gd name="connsiteY1" fmla="*/ 376 h 10312"/>
              <a:gd name="connsiteX2" fmla="*/ 20230 w 21542"/>
              <a:gd name="connsiteY2" fmla="*/ 312 h 10312"/>
              <a:gd name="connsiteX3" fmla="*/ 20580 w 21542"/>
              <a:gd name="connsiteY3" fmla="*/ 10258 h 10312"/>
              <a:gd name="connsiteX4" fmla="*/ 20642 w 21542"/>
              <a:gd name="connsiteY4" fmla="*/ 10312 h 10312"/>
              <a:gd name="connsiteX5" fmla="*/ 21542 w 21542"/>
              <a:gd name="connsiteY5" fmla="*/ 9960 h 10312"/>
              <a:gd name="connsiteX0" fmla="*/ 0 w 21548"/>
              <a:gd name="connsiteY0" fmla="*/ 0 h 10312"/>
              <a:gd name="connsiteX1" fmla="*/ 20206 w 21548"/>
              <a:gd name="connsiteY1" fmla="*/ 376 h 10312"/>
              <a:gd name="connsiteX2" fmla="*/ 20230 w 21548"/>
              <a:gd name="connsiteY2" fmla="*/ 312 h 10312"/>
              <a:gd name="connsiteX3" fmla="*/ 20580 w 21548"/>
              <a:gd name="connsiteY3" fmla="*/ 10258 h 10312"/>
              <a:gd name="connsiteX4" fmla="*/ 20642 w 21548"/>
              <a:gd name="connsiteY4" fmla="*/ 10312 h 10312"/>
              <a:gd name="connsiteX5" fmla="*/ 21548 w 21548"/>
              <a:gd name="connsiteY5" fmla="*/ 10136 h 10312"/>
              <a:gd name="connsiteX0" fmla="*/ 0 w 27632"/>
              <a:gd name="connsiteY0" fmla="*/ 0 h 10488"/>
              <a:gd name="connsiteX1" fmla="*/ 26290 w 27632"/>
              <a:gd name="connsiteY1" fmla="*/ 552 h 10488"/>
              <a:gd name="connsiteX2" fmla="*/ 26314 w 27632"/>
              <a:gd name="connsiteY2" fmla="*/ 488 h 10488"/>
              <a:gd name="connsiteX3" fmla="*/ 26664 w 27632"/>
              <a:gd name="connsiteY3" fmla="*/ 10434 h 10488"/>
              <a:gd name="connsiteX4" fmla="*/ 26726 w 27632"/>
              <a:gd name="connsiteY4" fmla="*/ 10488 h 10488"/>
              <a:gd name="connsiteX5" fmla="*/ 27632 w 27632"/>
              <a:gd name="connsiteY5" fmla="*/ 10312 h 10488"/>
              <a:gd name="connsiteX0" fmla="*/ 0 w 31709"/>
              <a:gd name="connsiteY0" fmla="*/ 0 h 10488"/>
              <a:gd name="connsiteX1" fmla="*/ 30367 w 31709"/>
              <a:gd name="connsiteY1" fmla="*/ 552 h 10488"/>
              <a:gd name="connsiteX2" fmla="*/ 30391 w 31709"/>
              <a:gd name="connsiteY2" fmla="*/ 488 h 10488"/>
              <a:gd name="connsiteX3" fmla="*/ 30741 w 31709"/>
              <a:gd name="connsiteY3" fmla="*/ 10434 h 10488"/>
              <a:gd name="connsiteX4" fmla="*/ 30803 w 31709"/>
              <a:gd name="connsiteY4" fmla="*/ 10488 h 10488"/>
              <a:gd name="connsiteX5" fmla="*/ 31709 w 31709"/>
              <a:gd name="connsiteY5" fmla="*/ 10312 h 10488"/>
              <a:gd name="connsiteX0" fmla="*/ 0 w 31765"/>
              <a:gd name="connsiteY0" fmla="*/ 0 h 10488"/>
              <a:gd name="connsiteX1" fmla="*/ 30423 w 31765"/>
              <a:gd name="connsiteY1" fmla="*/ 552 h 10488"/>
              <a:gd name="connsiteX2" fmla="*/ 30447 w 31765"/>
              <a:gd name="connsiteY2" fmla="*/ 488 h 10488"/>
              <a:gd name="connsiteX3" fmla="*/ 30797 w 31765"/>
              <a:gd name="connsiteY3" fmla="*/ 10434 h 10488"/>
              <a:gd name="connsiteX4" fmla="*/ 30859 w 31765"/>
              <a:gd name="connsiteY4" fmla="*/ 10488 h 10488"/>
              <a:gd name="connsiteX5" fmla="*/ 31765 w 31765"/>
              <a:gd name="connsiteY5" fmla="*/ 10312 h 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65" h="10488">
                <a:moveTo>
                  <a:pt x="0" y="0"/>
                </a:moveTo>
                <a:lnTo>
                  <a:pt x="30423" y="552"/>
                </a:lnTo>
                <a:cubicBezTo>
                  <a:pt x="30431" y="531"/>
                  <a:pt x="30439" y="509"/>
                  <a:pt x="30447" y="488"/>
                </a:cubicBezTo>
                <a:cubicBezTo>
                  <a:pt x="30447" y="5890"/>
                  <a:pt x="30608" y="10434"/>
                  <a:pt x="30797" y="10434"/>
                </a:cubicBezTo>
                <a:cubicBezTo>
                  <a:pt x="30819" y="10452"/>
                  <a:pt x="30837" y="10470"/>
                  <a:pt x="30859" y="10488"/>
                </a:cubicBezTo>
                <a:lnTo>
                  <a:pt x="31765" y="10312"/>
                </a:lnTo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31F20"/>
              </a:solidFill>
            </a:endParaRPr>
          </a:p>
        </p:txBody>
      </p:sp>
      <p:sp>
        <p:nvSpPr>
          <p:cNvPr id="19" name="Tijdelijke aanduiding vo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503999" y="6350000"/>
            <a:ext cx="11179199" cy="0"/>
          </a:xfrm>
          <a:ln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grpSp>
        <p:nvGrpSpPr>
          <p:cNvPr id="33" name="Groep 32"/>
          <p:cNvGrpSpPr/>
          <p:nvPr userDrawn="1"/>
        </p:nvGrpSpPr>
        <p:grpSpPr>
          <a:xfrm>
            <a:off x="10123945" y="6455465"/>
            <a:ext cx="1491863" cy="288000"/>
            <a:chOff x="10123945" y="6455465"/>
            <a:chExt cx="1491863" cy="288000"/>
          </a:xfrm>
        </p:grpSpPr>
        <p:grpSp>
          <p:nvGrpSpPr>
            <p:cNvPr id="34" name="Groep 33"/>
            <p:cNvGrpSpPr/>
            <p:nvPr userDrawn="1"/>
          </p:nvGrpSpPr>
          <p:grpSpPr>
            <a:xfrm>
              <a:off x="10123945" y="6455465"/>
              <a:ext cx="288000" cy="288000"/>
              <a:chOff x="9714646" y="6455465"/>
              <a:chExt cx="288000" cy="288000"/>
            </a:xfrm>
          </p:grpSpPr>
          <p:sp>
            <p:nvSpPr>
              <p:cNvPr id="51" name="BACKSHAPE"/>
              <p:cNvSpPr>
                <a:spLocks/>
              </p:cNvSpPr>
              <p:nvPr userDrawn="1"/>
            </p:nvSpPr>
            <p:spPr bwMode="auto">
              <a:xfrm>
                <a:off x="9801116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52" name="ACTION BACK">
                <a:hlinkClick r:id="" action="ppaction://hlinkshowjump?jump=previousslide"/>
              </p:cNvPr>
              <p:cNvSpPr/>
              <p:nvPr userDrawn="1"/>
            </p:nvSpPr>
            <p:spPr bwMode="auto">
              <a:xfrm>
                <a:off x="971464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5" name="Groep 34"/>
            <p:cNvGrpSpPr/>
            <p:nvPr userDrawn="1"/>
          </p:nvGrpSpPr>
          <p:grpSpPr>
            <a:xfrm>
              <a:off x="10525233" y="6455465"/>
              <a:ext cx="288000" cy="288000"/>
              <a:chOff x="10117936" y="6455465"/>
              <a:chExt cx="288000" cy="288000"/>
            </a:xfrm>
          </p:grpSpPr>
          <p:grpSp>
            <p:nvGrpSpPr>
              <p:cNvPr id="46" name="MENUSHAPE"/>
              <p:cNvGrpSpPr>
                <a:grpSpLocks noChangeAspect="1"/>
              </p:cNvGrpSpPr>
              <p:nvPr userDrawn="1"/>
            </p:nvGrpSpPr>
            <p:grpSpPr bwMode="auto">
              <a:xfrm>
                <a:off x="10185971" y="6535375"/>
                <a:ext cx="151931" cy="128211"/>
                <a:chOff x="4488" y="2379"/>
                <a:chExt cx="2539" cy="1720"/>
              </a:xfrm>
              <a:solidFill>
                <a:schemeClr val="bg2"/>
              </a:solidFill>
            </p:grpSpPr>
            <p:sp>
              <p:nvSpPr>
                <p:cNvPr id="48" name="Freeform 16"/>
                <p:cNvSpPr>
                  <a:spLocks/>
                </p:cNvSpPr>
                <p:nvPr userDrawn="1"/>
              </p:nvSpPr>
              <p:spPr bwMode="auto">
                <a:xfrm>
                  <a:off x="4488" y="2379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9" name="Freeform 17"/>
                <p:cNvSpPr>
                  <a:spLocks/>
                </p:cNvSpPr>
                <p:nvPr userDrawn="1"/>
              </p:nvSpPr>
              <p:spPr bwMode="auto">
                <a:xfrm>
                  <a:off x="4488" y="3197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50" name="Freeform 18"/>
                <p:cNvSpPr>
                  <a:spLocks/>
                </p:cNvSpPr>
                <p:nvPr userDrawn="1"/>
              </p:nvSpPr>
              <p:spPr bwMode="auto">
                <a:xfrm>
                  <a:off x="4488" y="4014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47" name="TRIGGER FAST MENU"/>
              <p:cNvSpPr/>
              <p:nvPr userDrawn="1"/>
            </p:nvSpPr>
            <p:spPr bwMode="auto">
              <a:xfrm>
                <a:off x="1011793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6" name="Groep 35"/>
            <p:cNvGrpSpPr/>
            <p:nvPr userDrawn="1"/>
          </p:nvGrpSpPr>
          <p:grpSpPr>
            <a:xfrm>
              <a:off x="10926521" y="6455465"/>
              <a:ext cx="288000" cy="288000"/>
              <a:chOff x="10926521" y="6455465"/>
              <a:chExt cx="288000" cy="288000"/>
            </a:xfrm>
          </p:grpSpPr>
          <p:grpSp>
            <p:nvGrpSpPr>
              <p:cNvPr id="40" name="HOMESHAPE"/>
              <p:cNvGrpSpPr>
                <a:grpSpLocks noChangeAspect="1"/>
              </p:cNvGrpSpPr>
              <p:nvPr userDrawn="1"/>
            </p:nvGrpSpPr>
            <p:grpSpPr bwMode="auto">
              <a:xfrm>
                <a:off x="10999698" y="6534689"/>
                <a:ext cx="151922" cy="129516"/>
                <a:chOff x="5494" y="2978"/>
                <a:chExt cx="2320" cy="1978"/>
              </a:xfrm>
              <a:solidFill>
                <a:schemeClr val="bg2"/>
              </a:solidFill>
            </p:grpSpPr>
            <p:sp>
              <p:nvSpPr>
                <p:cNvPr id="42" name="Freeform 23"/>
                <p:cNvSpPr>
                  <a:spLocks/>
                </p:cNvSpPr>
                <p:nvPr userDrawn="1"/>
              </p:nvSpPr>
              <p:spPr bwMode="auto">
                <a:xfrm>
                  <a:off x="5494" y="4838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" name="Freeform 24"/>
                <p:cNvSpPr>
                  <a:spLocks/>
                </p:cNvSpPr>
                <p:nvPr userDrawn="1"/>
              </p:nvSpPr>
              <p:spPr bwMode="auto">
                <a:xfrm rot="2700000">
                  <a:off x="5526" y="2978"/>
                  <a:ext cx="712" cy="712"/>
                </a:xfrm>
                <a:prstGeom prst="corner">
                  <a:avLst>
                    <a:gd name="adj1" fmla="val 16922"/>
                    <a:gd name="adj2" fmla="val 16923"/>
                  </a:avLst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" name="Freeform 23"/>
                <p:cNvSpPr>
                  <a:spLocks/>
                </p:cNvSpPr>
                <p:nvPr userDrawn="1"/>
              </p:nvSpPr>
              <p:spPr bwMode="auto">
                <a:xfrm>
                  <a:off x="5494" y="3270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5" name="Freeform 23"/>
                <p:cNvSpPr>
                  <a:spLocks/>
                </p:cNvSpPr>
                <p:nvPr userDrawn="1"/>
              </p:nvSpPr>
              <p:spPr bwMode="auto">
                <a:xfrm rot="16200000">
                  <a:off x="6951" y="4092"/>
                  <a:ext cx="161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41" name="HYPER BACK">
                <a:hlinkClick r:id="" action="ppaction://hlinkshowjump?jump=lastslideviewed"/>
              </p:cNvPr>
              <p:cNvSpPr/>
              <p:nvPr userDrawn="1"/>
            </p:nvSpPr>
            <p:spPr bwMode="auto">
              <a:xfrm>
                <a:off x="10926521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7" name="Groep 36"/>
            <p:cNvGrpSpPr/>
            <p:nvPr userDrawn="1"/>
          </p:nvGrpSpPr>
          <p:grpSpPr>
            <a:xfrm>
              <a:off x="11327808" y="6455465"/>
              <a:ext cx="288000" cy="288000"/>
              <a:chOff x="11327808" y="6455465"/>
              <a:chExt cx="288000" cy="288000"/>
            </a:xfrm>
          </p:grpSpPr>
          <p:sp>
            <p:nvSpPr>
              <p:cNvPr id="38" name="FORWARDSHAPE"/>
              <p:cNvSpPr>
                <a:spLocks/>
              </p:cNvSpPr>
              <p:nvPr userDrawn="1"/>
            </p:nvSpPr>
            <p:spPr bwMode="auto">
              <a:xfrm flipH="1">
                <a:off x="11438088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39" name="ACTION FORWARD">
                <a:hlinkClick r:id="" action="ppaction://hlinkshowjump?jump=nextslide"/>
              </p:cNvPr>
              <p:cNvSpPr/>
              <p:nvPr userDrawn="1"/>
            </p:nvSpPr>
            <p:spPr bwMode="auto">
              <a:xfrm>
                <a:off x="11327808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24" y="3483726"/>
            <a:ext cx="521479" cy="58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(volledig) |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8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het pictogram om</a:t>
            </a:r>
            <a:br>
              <a:rPr lang="nl-NL" dirty="0"/>
            </a:br>
            <a:r>
              <a:rPr lang="nl-NL" dirty="0"/>
              <a:t>een afbeelding in te voegen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>
                <a:solidFill>
                  <a:prstClr val="white"/>
                </a:solidFill>
              </a:rPr>
              <a:t>VolkerWessels | Corporate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4A440A-7106-48B6-A0C0-E9D3D466DEA2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6096251" y="-449520"/>
            <a:ext cx="61020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1088959"/>
            <a:r>
              <a:rPr lang="nl-NL" dirty="0">
                <a:solidFill>
                  <a:prstClr val="white">
                    <a:lumMod val="50000"/>
                  </a:prstClr>
                </a:solidFill>
              </a:rPr>
              <a:t>Beeld (volledig) | 100%</a:t>
            </a:r>
          </a:p>
        </p:txBody>
      </p:sp>
      <p:sp>
        <p:nvSpPr>
          <p:cNvPr id="19" name="Tijdelijke aanduiding vo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503999" y="6350000"/>
            <a:ext cx="11179199" cy="0"/>
          </a:xfrm>
          <a:ln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9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04000" y="1524000"/>
            <a:ext cx="5221297" cy="4572000"/>
          </a:xfrm>
        </p:spPr>
        <p:txBody>
          <a:bodyPr vert="horz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grpSp>
        <p:nvGrpSpPr>
          <p:cNvPr id="32" name="Groep 31"/>
          <p:cNvGrpSpPr/>
          <p:nvPr userDrawn="1"/>
        </p:nvGrpSpPr>
        <p:grpSpPr>
          <a:xfrm>
            <a:off x="10123945" y="6455465"/>
            <a:ext cx="1491863" cy="288000"/>
            <a:chOff x="10123945" y="6455465"/>
            <a:chExt cx="1491863" cy="288000"/>
          </a:xfrm>
        </p:grpSpPr>
        <p:grpSp>
          <p:nvGrpSpPr>
            <p:cNvPr id="33" name="Groep 32"/>
            <p:cNvGrpSpPr/>
            <p:nvPr userDrawn="1"/>
          </p:nvGrpSpPr>
          <p:grpSpPr>
            <a:xfrm>
              <a:off x="10123945" y="6455465"/>
              <a:ext cx="288000" cy="288000"/>
              <a:chOff x="9714646" y="6455465"/>
              <a:chExt cx="288000" cy="288000"/>
            </a:xfrm>
          </p:grpSpPr>
          <p:sp>
            <p:nvSpPr>
              <p:cNvPr id="50" name="BACKSHAPE"/>
              <p:cNvSpPr>
                <a:spLocks/>
              </p:cNvSpPr>
              <p:nvPr userDrawn="1"/>
            </p:nvSpPr>
            <p:spPr bwMode="auto">
              <a:xfrm>
                <a:off x="9801116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51" name="ACTION BACK">
                <a:hlinkClick r:id="" action="ppaction://hlinkshowjump?jump=previousslide"/>
              </p:cNvPr>
              <p:cNvSpPr/>
              <p:nvPr userDrawn="1"/>
            </p:nvSpPr>
            <p:spPr bwMode="auto">
              <a:xfrm>
                <a:off x="971464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4" name="Groep 33"/>
            <p:cNvGrpSpPr/>
            <p:nvPr userDrawn="1"/>
          </p:nvGrpSpPr>
          <p:grpSpPr>
            <a:xfrm>
              <a:off x="10525233" y="6455465"/>
              <a:ext cx="288000" cy="288000"/>
              <a:chOff x="10117936" y="6455465"/>
              <a:chExt cx="288000" cy="288000"/>
            </a:xfrm>
          </p:grpSpPr>
          <p:grpSp>
            <p:nvGrpSpPr>
              <p:cNvPr id="45" name="MENUSHAPE"/>
              <p:cNvGrpSpPr>
                <a:grpSpLocks noChangeAspect="1"/>
              </p:cNvGrpSpPr>
              <p:nvPr userDrawn="1"/>
            </p:nvGrpSpPr>
            <p:grpSpPr bwMode="auto">
              <a:xfrm>
                <a:off x="10185971" y="6535375"/>
                <a:ext cx="151931" cy="128211"/>
                <a:chOff x="4488" y="2379"/>
                <a:chExt cx="2539" cy="1720"/>
              </a:xfrm>
              <a:solidFill>
                <a:schemeClr val="bg2"/>
              </a:solidFill>
            </p:grpSpPr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auto">
                <a:xfrm>
                  <a:off x="4488" y="2379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auto">
                <a:xfrm>
                  <a:off x="4488" y="3197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auto">
                <a:xfrm>
                  <a:off x="4488" y="4014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46" name="TRIGGER FAST MENU"/>
              <p:cNvSpPr/>
              <p:nvPr userDrawn="1"/>
            </p:nvSpPr>
            <p:spPr bwMode="auto">
              <a:xfrm>
                <a:off x="1011793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5" name="Groep 34"/>
            <p:cNvGrpSpPr/>
            <p:nvPr userDrawn="1"/>
          </p:nvGrpSpPr>
          <p:grpSpPr>
            <a:xfrm>
              <a:off x="10926521" y="6455465"/>
              <a:ext cx="288000" cy="288000"/>
              <a:chOff x="10926521" y="6455465"/>
              <a:chExt cx="288000" cy="288000"/>
            </a:xfrm>
          </p:grpSpPr>
          <p:grpSp>
            <p:nvGrpSpPr>
              <p:cNvPr id="39" name="HOMESHAPE"/>
              <p:cNvGrpSpPr>
                <a:grpSpLocks noChangeAspect="1"/>
              </p:cNvGrpSpPr>
              <p:nvPr userDrawn="1"/>
            </p:nvGrpSpPr>
            <p:grpSpPr bwMode="auto">
              <a:xfrm>
                <a:off x="10999698" y="6534689"/>
                <a:ext cx="151922" cy="129516"/>
                <a:chOff x="5494" y="2978"/>
                <a:chExt cx="2320" cy="1978"/>
              </a:xfrm>
              <a:solidFill>
                <a:schemeClr val="bg2"/>
              </a:solidFill>
            </p:grpSpPr>
            <p:sp>
              <p:nvSpPr>
                <p:cNvPr id="41" name="Freeform 23"/>
                <p:cNvSpPr>
                  <a:spLocks/>
                </p:cNvSpPr>
                <p:nvPr userDrawn="1"/>
              </p:nvSpPr>
              <p:spPr bwMode="auto">
                <a:xfrm>
                  <a:off x="5494" y="4838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2" name="Freeform 24"/>
                <p:cNvSpPr>
                  <a:spLocks/>
                </p:cNvSpPr>
                <p:nvPr userDrawn="1"/>
              </p:nvSpPr>
              <p:spPr bwMode="auto">
                <a:xfrm rot="2700000">
                  <a:off x="5526" y="2978"/>
                  <a:ext cx="712" cy="712"/>
                </a:xfrm>
                <a:prstGeom prst="corner">
                  <a:avLst>
                    <a:gd name="adj1" fmla="val 16922"/>
                    <a:gd name="adj2" fmla="val 16923"/>
                  </a:avLst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" name="Freeform 23"/>
                <p:cNvSpPr>
                  <a:spLocks/>
                </p:cNvSpPr>
                <p:nvPr userDrawn="1"/>
              </p:nvSpPr>
              <p:spPr bwMode="auto">
                <a:xfrm>
                  <a:off x="5494" y="3270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4" name="Freeform 23"/>
                <p:cNvSpPr>
                  <a:spLocks/>
                </p:cNvSpPr>
                <p:nvPr userDrawn="1"/>
              </p:nvSpPr>
              <p:spPr bwMode="auto">
                <a:xfrm rot="16200000">
                  <a:off x="6951" y="4092"/>
                  <a:ext cx="161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40" name="HYPER BACK">
                <a:hlinkClick r:id="" action="ppaction://hlinkshowjump?jump=lastslideviewed"/>
              </p:cNvPr>
              <p:cNvSpPr/>
              <p:nvPr userDrawn="1"/>
            </p:nvSpPr>
            <p:spPr bwMode="auto">
              <a:xfrm>
                <a:off x="10926521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6" name="Groep 35"/>
            <p:cNvGrpSpPr/>
            <p:nvPr userDrawn="1"/>
          </p:nvGrpSpPr>
          <p:grpSpPr>
            <a:xfrm>
              <a:off x="11327808" y="6455465"/>
              <a:ext cx="288000" cy="288000"/>
              <a:chOff x="11327808" y="6455465"/>
              <a:chExt cx="288000" cy="288000"/>
            </a:xfrm>
          </p:grpSpPr>
          <p:sp>
            <p:nvSpPr>
              <p:cNvPr id="37" name="FORWARDSHAPE"/>
              <p:cNvSpPr>
                <a:spLocks/>
              </p:cNvSpPr>
              <p:nvPr userDrawn="1"/>
            </p:nvSpPr>
            <p:spPr bwMode="auto">
              <a:xfrm flipH="1">
                <a:off x="11438088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38" name="ACTION FORWARD">
                <a:hlinkClick r:id="" action="ppaction://hlinkshowjump?jump=nextslide"/>
              </p:cNvPr>
              <p:cNvSpPr/>
              <p:nvPr userDrawn="1"/>
            </p:nvSpPr>
            <p:spPr bwMode="auto">
              <a:xfrm>
                <a:off x="11327808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24" y="3483726"/>
            <a:ext cx="521479" cy="58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0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volledig) |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media 11"/>
          <p:cNvSpPr>
            <a:spLocks noGrp="1"/>
          </p:cNvSpPr>
          <p:nvPr>
            <p:ph type="media" sz="quarter" idx="17" hasCustomPrompt="1"/>
          </p:nvPr>
        </p:nvSpPr>
        <p:spPr>
          <a:xfrm>
            <a:off x="0" y="0"/>
            <a:ext cx="1219835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het pictogram om</a:t>
            </a:r>
            <a:br>
              <a:rPr lang="nl-NL" dirty="0"/>
            </a:br>
            <a:r>
              <a:rPr lang="nl-NL" dirty="0"/>
              <a:t>een video in te voegen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>
                <a:solidFill>
                  <a:prstClr val="white"/>
                </a:solidFill>
              </a:rPr>
              <a:t>VolkerWessels | Corporate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4A440A-7106-48B6-A0C0-E9D3D466DEA2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6096251" y="-449520"/>
            <a:ext cx="61020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1088959"/>
            <a:r>
              <a:rPr lang="nl-NL" dirty="0">
                <a:solidFill>
                  <a:prstClr val="white">
                    <a:lumMod val="50000"/>
                  </a:prstClr>
                </a:solidFill>
              </a:rPr>
              <a:t>Video (volledig) | 100%</a:t>
            </a:r>
          </a:p>
        </p:txBody>
      </p:sp>
      <p:sp>
        <p:nvSpPr>
          <p:cNvPr id="19" name="Tijdelijke aanduiding vo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503999" y="6350000"/>
            <a:ext cx="11179199" cy="0"/>
          </a:xfrm>
          <a:ln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grpSp>
        <p:nvGrpSpPr>
          <p:cNvPr id="31" name="Groep 30"/>
          <p:cNvGrpSpPr/>
          <p:nvPr userDrawn="1"/>
        </p:nvGrpSpPr>
        <p:grpSpPr>
          <a:xfrm>
            <a:off x="10123945" y="6455465"/>
            <a:ext cx="1491863" cy="288000"/>
            <a:chOff x="10123945" y="6455465"/>
            <a:chExt cx="1491863" cy="288000"/>
          </a:xfrm>
        </p:grpSpPr>
        <p:grpSp>
          <p:nvGrpSpPr>
            <p:cNvPr id="32" name="Groep 31"/>
            <p:cNvGrpSpPr/>
            <p:nvPr userDrawn="1"/>
          </p:nvGrpSpPr>
          <p:grpSpPr>
            <a:xfrm>
              <a:off x="10123945" y="6455465"/>
              <a:ext cx="288000" cy="288000"/>
              <a:chOff x="9714646" y="6455465"/>
              <a:chExt cx="288000" cy="288000"/>
            </a:xfrm>
          </p:grpSpPr>
          <p:sp>
            <p:nvSpPr>
              <p:cNvPr id="49" name="BACKSHAPE"/>
              <p:cNvSpPr>
                <a:spLocks/>
              </p:cNvSpPr>
              <p:nvPr userDrawn="1"/>
            </p:nvSpPr>
            <p:spPr bwMode="auto">
              <a:xfrm>
                <a:off x="9801116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50" name="ACTION BACK">
                <a:hlinkClick r:id="" action="ppaction://hlinkshowjump?jump=previousslide"/>
              </p:cNvPr>
              <p:cNvSpPr/>
              <p:nvPr userDrawn="1"/>
            </p:nvSpPr>
            <p:spPr bwMode="auto">
              <a:xfrm>
                <a:off x="971464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3" name="Groep 32"/>
            <p:cNvGrpSpPr/>
            <p:nvPr userDrawn="1"/>
          </p:nvGrpSpPr>
          <p:grpSpPr>
            <a:xfrm>
              <a:off x="10525233" y="6455465"/>
              <a:ext cx="288000" cy="288000"/>
              <a:chOff x="10117936" y="6455465"/>
              <a:chExt cx="288000" cy="288000"/>
            </a:xfrm>
          </p:grpSpPr>
          <p:grpSp>
            <p:nvGrpSpPr>
              <p:cNvPr id="44" name="MENUSHAPE"/>
              <p:cNvGrpSpPr>
                <a:grpSpLocks noChangeAspect="1"/>
              </p:cNvGrpSpPr>
              <p:nvPr userDrawn="1"/>
            </p:nvGrpSpPr>
            <p:grpSpPr bwMode="auto">
              <a:xfrm>
                <a:off x="10185971" y="6535375"/>
                <a:ext cx="151931" cy="128211"/>
                <a:chOff x="4488" y="2379"/>
                <a:chExt cx="2539" cy="1720"/>
              </a:xfrm>
              <a:solidFill>
                <a:schemeClr val="bg2"/>
              </a:solidFill>
            </p:grpSpPr>
            <p:sp>
              <p:nvSpPr>
                <p:cNvPr id="46" name="Freeform 16"/>
                <p:cNvSpPr>
                  <a:spLocks/>
                </p:cNvSpPr>
                <p:nvPr userDrawn="1"/>
              </p:nvSpPr>
              <p:spPr bwMode="auto">
                <a:xfrm>
                  <a:off x="4488" y="2379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7" name="Freeform 17"/>
                <p:cNvSpPr>
                  <a:spLocks/>
                </p:cNvSpPr>
                <p:nvPr userDrawn="1"/>
              </p:nvSpPr>
              <p:spPr bwMode="auto">
                <a:xfrm>
                  <a:off x="4488" y="3197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8" name="Freeform 18"/>
                <p:cNvSpPr>
                  <a:spLocks/>
                </p:cNvSpPr>
                <p:nvPr userDrawn="1"/>
              </p:nvSpPr>
              <p:spPr bwMode="auto">
                <a:xfrm>
                  <a:off x="4488" y="4014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45" name="TRIGGER FAST MENU"/>
              <p:cNvSpPr/>
              <p:nvPr userDrawn="1"/>
            </p:nvSpPr>
            <p:spPr bwMode="auto">
              <a:xfrm>
                <a:off x="1011793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4" name="Groep 33"/>
            <p:cNvGrpSpPr/>
            <p:nvPr userDrawn="1"/>
          </p:nvGrpSpPr>
          <p:grpSpPr>
            <a:xfrm>
              <a:off x="10926521" y="6455465"/>
              <a:ext cx="288000" cy="288000"/>
              <a:chOff x="10926521" y="6455465"/>
              <a:chExt cx="288000" cy="288000"/>
            </a:xfrm>
          </p:grpSpPr>
          <p:grpSp>
            <p:nvGrpSpPr>
              <p:cNvPr id="38" name="HOMESHAPE"/>
              <p:cNvGrpSpPr>
                <a:grpSpLocks noChangeAspect="1"/>
              </p:cNvGrpSpPr>
              <p:nvPr userDrawn="1"/>
            </p:nvGrpSpPr>
            <p:grpSpPr bwMode="auto">
              <a:xfrm>
                <a:off x="10999698" y="6534689"/>
                <a:ext cx="151922" cy="129516"/>
                <a:chOff x="5494" y="2978"/>
                <a:chExt cx="2320" cy="1978"/>
              </a:xfrm>
              <a:solidFill>
                <a:schemeClr val="bg2"/>
              </a:solidFill>
            </p:grpSpPr>
            <p:sp>
              <p:nvSpPr>
                <p:cNvPr id="40" name="Freeform 23"/>
                <p:cNvSpPr>
                  <a:spLocks/>
                </p:cNvSpPr>
                <p:nvPr userDrawn="1"/>
              </p:nvSpPr>
              <p:spPr bwMode="auto">
                <a:xfrm>
                  <a:off x="5494" y="4838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1" name="Freeform 24"/>
                <p:cNvSpPr>
                  <a:spLocks/>
                </p:cNvSpPr>
                <p:nvPr userDrawn="1"/>
              </p:nvSpPr>
              <p:spPr bwMode="auto">
                <a:xfrm rot="2700000">
                  <a:off x="5526" y="2978"/>
                  <a:ext cx="712" cy="712"/>
                </a:xfrm>
                <a:prstGeom prst="corner">
                  <a:avLst>
                    <a:gd name="adj1" fmla="val 16922"/>
                    <a:gd name="adj2" fmla="val 16923"/>
                  </a:avLst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2" name="Freeform 23"/>
                <p:cNvSpPr>
                  <a:spLocks/>
                </p:cNvSpPr>
                <p:nvPr userDrawn="1"/>
              </p:nvSpPr>
              <p:spPr bwMode="auto">
                <a:xfrm>
                  <a:off x="5494" y="3270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3" name="Freeform 23"/>
                <p:cNvSpPr>
                  <a:spLocks/>
                </p:cNvSpPr>
                <p:nvPr userDrawn="1"/>
              </p:nvSpPr>
              <p:spPr bwMode="auto">
                <a:xfrm rot="16200000">
                  <a:off x="6951" y="4092"/>
                  <a:ext cx="161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39" name="HYPER BACK">
                <a:hlinkClick r:id="" action="ppaction://hlinkshowjump?jump=lastslideviewed"/>
              </p:cNvPr>
              <p:cNvSpPr/>
              <p:nvPr userDrawn="1"/>
            </p:nvSpPr>
            <p:spPr bwMode="auto">
              <a:xfrm>
                <a:off x="10926521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5" name="Groep 34"/>
            <p:cNvGrpSpPr/>
            <p:nvPr userDrawn="1"/>
          </p:nvGrpSpPr>
          <p:grpSpPr>
            <a:xfrm>
              <a:off x="11327808" y="6455465"/>
              <a:ext cx="288000" cy="288000"/>
              <a:chOff x="11327808" y="6455465"/>
              <a:chExt cx="288000" cy="288000"/>
            </a:xfrm>
          </p:grpSpPr>
          <p:sp>
            <p:nvSpPr>
              <p:cNvPr id="36" name="FORWARDSHAPE"/>
              <p:cNvSpPr>
                <a:spLocks/>
              </p:cNvSpPr>
              <p:nvPr userDrawn="1"/>
            </p:nvSpPr>
            <p:spPr bwMode="auto">
              <a:xfrm flipH="1">
                <a:off x="11438088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37" name="ACTION FORWARD">
                <a:hlinkClick r:id="" action="ppaction://hlinkshowjump?jump=nextslide"/>
              </p:cNvPr>
              <p:cNvSpPr/>
              <p:nvPr userDrawn="1"/>
            </p:nvSpPr>
            <p:spPr bwMode="auto">
              <a:xfrm>
                <a:off x="11327808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24" y="3483726"/>
            <a:ext cx="521479" cy="58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1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grafiek | 30% - 7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hthoek 50"/>
          <p:cNvSpPr/>
          <p:nvPr userDrawn="1"/>
        </p:nvSpPr>
        <p:spPr>
          <a:xfrm>
            <a:off x="4840800" y="1270800"/>
            <a:ext cx="7351200" cy="558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231F20">
                    <a:lumMod val="50000"/>
                    <a:lumOff val="50000"/>
                  </a:srgbClr>
                </a:solidFill>
              </a:rPr>
              <a:t>VolkerWessels | Corporate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440A-7106-48B6-A0C0-E9D3D466DEA2}" type="slidenum">
              <a:rPr lang="nl-NL" smtClean="0">
                <a:solidFill>
                  <a:srgbClr val="231F2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nl-NL">
              <a:solidFill>
                <a:srgbClr val="231F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6096251" y="-449520"/>
            <a:ext cx="61020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1088959"/>
            <a:r>
              <a:rPr lang="nl-NL" dirty="0">
                <a:solidFill>
                  <a:prstClr val="white">
                    <a:lumMod val="50000"/>
                  </a:prstClr>
                </a:solidFill>
              </a:rPr>
              <a:t>Tekst &amp; grafiek | 30% - 70%</a:t>
            </a:r>
          </a:p>
        </p:txBody>
      </p:sp>
      <p:sp>
        <p:nvSpPr>
          <p:cNvPr id="26" name="Tijdelijke aanduiding voor verticale tekst 2"/>
          <p:cNvSpPr>
            <a:spLocks noGrp="1"/>
          </p:cNvSpPr>
          <p:nvPr userDrawn="1">
            <p:ph type="body" orient="vert" idx="14"/>
          </p:nvPr>
        </p:nvSpPr>
        <p:spPr>
          <a:xfrm>
            <a:off x="504000" y="1524000"/>
            <a:ext cx="4079133" cy="4572000"/>
          </a:xfrm>
        </p:spPr>
        <p:txBody>
          <a:bodyPr vert="horz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grafiek 7"/>
          <p:cNvSpPr>
            <a:spLocks noGrp="1"/>
          </p:cNvSpPr>
          <p:nvPr>
            <p:ph type="chart" sz="quarter" idx="15" hasCustomPrompt="1"/>
          </p:nvPr>
        </p:nvSpPr>
        <p:spPr>
          <a:xfrm>
            <a:off x="5341133" y="2013972"/>
            <a:ext cx="6346867" cy="4082027"/>
          </a:xfr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het pictogram om</a:t>
            </a:r>
            <a:br>
              <a:rPr lang="nl-NL" dirty="0"/>
            </a:br>
            <a:r>
              <a:rPr lang="nl-NL" dirty="0"/>
              <a:t>een grafiek in te voegen</a:t>
            </a:r>
            <a:endParaRPr lang="en-GB" dirty="0"/>
          </a:p>
        </p:txBody>
      </p:sp>
      <p:grpSp>
        <p:nvGrpSpPr>
          <p:cNvPr id="17" name="Groep 16" hidden="1"/>
          <p:cNvGrpSpPr/>
          <p:nvPr userDrawn="1"/>
        </p:nvGrpSpPr>
        <p:grpSpPr>
          <a:xfrm>
            <a:off x="-1123950" y="0"/>
            <a:ext cx="723900" cy="6858000"/>
            <a:chOff x="-1123950" y="0"/>
            <a:chExt cx="723900" cy="6858000"/>
          </a:xfrm>
        </p:grpSpPr>
        <p:cxnSp>
          <p:nvCxnSpPr>
            <p:cNvPr id="18" name="Rechte verbindingslijn 17"/>
            <p:cNvCxnSpPr/>
            <p:nvPr userDrawn="1"/>
          </p:nvCxnSpPr>
          <p:spPr>
            <a:xfrm>
              <a:off x="-1123950" y="0"/>
              <a:ext cx="7239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1123950" y="6858000"/>
              <a:ext cx="7239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 userDrawn="1"/>
          </p:nvCxnSpPr>
          <p:spPr>
            <a:xfrm>
              <a:off x="-1123950" y="5334000"/>
              <a:ext cx="7239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/>
            <p:cNvCxnSpPr/>
            <p:nvPr userDrawn="1"/>
          </p:nvCxnSpPr>
          <p:spPr>
            <a:xfrm>
              <a:off x="-1123950" y="3810000"/>
              <a:ext cx="7239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/>
            <p:cNvCxnSpPr/>
            <p:nvPr userDrawn="1"/>
          </p:nvCxnSpPr>
          <p:spPr>
            <a:xfrm>
              <a:off x="-1123950" y="2286000"/>
              <a:ext cx="7239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/>
            <p:cNvCxnSpPr/>
            <p:nvPr userDrawn="1"/>
          </p:nvCxnSpPr>
          <p:spPr>
            <a:xfrm>
              <a:off x="-1123950" y="1524000"/>
              <a:ext cx="7239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/>
            <p:cNvCxnSpPr/>
            <p:nvPr userDrawn="1"/>
          </p:nvCxnSpPr>
          <p:spPr>
            <a:xfrm>
              <a:off x="-1123950" y="762000"/>
              <a:ext cx="7239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/>
            <p:cNvCxnSpPr/>
            <p:nvPr userDrawn="1"/>
          </p:nvCxnSpPr>
          <p:spPr>
            <a:xfrm>
              <a:off x="-1123950" y="3048000"/>
              <a:ext cx="7239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/>
            <p:cNvCxnSpPr/>
            <p:nvPr userDrawn="1"/>
          </p:nvCxnSpPr>
          <p:spPr>
            <a:xfrm>
              <a:off x="-1123950" y="6096000"/>
              <a:ext cx="7239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/>
            <p:cNvCxnSpPr/>
            <p:nvPr userDrawn="1"/>
          </p:nvCxnSpPr>
          <p:spPr>
            <a:xfrm>
              <a:off x="-711200" y="254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/>
            <p:cNvCxnSpPr/>
            <p:nvPr userDrawn="1"/>
          </p:nvCxnSpPr>
          <p:spPr>
            <a:xfrm>
              <a:off x="-711200" y="508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29"/>
            <p:cNvCxnSpPr/>
            <p:nvPr userDrawn="1"/>
          </p:nvCxnSpPr>
          <p:spPr>
            <a:xfrm>
              <a:off x="-711200" y="1016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/>
            <p:cNvCxnSpPr/>
            <p:nvPr userDrawn="1"/>
          </p:nvCxnSpPr>
          <p:spPr>
            <a:xfrm>
              <a:off x="-711200" y="1270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/>
            <p:nvPr userDrawn="1"/>
          </p:nvCxnSpPr>
          <p:spPr>
            <a:xfrm>
              <a:off x="-711200" y="1778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/>
            <p:cNvCxnSpPr/>
            <p:nvPr userDrawn="1"/>
          </p:nvCxnSpPr>
          <p:spPr>
            <a:xfrm>
              <a:off x="-711200" y="2032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/>
            <p:cNvCxnSpPr/>
            <p:nvPr userDrawn="1"/>
          </p:nvCxnSpPr>
          <p:spPr>
            <a:xfrm>
              <a:off x="-711200" y="2540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34"/>
            <p:cNvCxnSpPr/>
            <p:nvPr userDrawn="1"/>
          </p:nvCxnSpPr>
          <p:spPr>
            <a:xfrm>
              <a:off x="-711200" y="2794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35"/>
            <p:cNvCxnSpPr/>
            <p:nvPr userDrawn="1"/>
          </p:nvCxnSpPr>
          <p:spPr>
            <a:xfrm>
              <a:off x="-711200" y="3302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/>
            <p:cNvCxnSpPr/>
            <p:nvPr userDrawn="1"/>
          </p:nvCxnSpPr>
          <p:spPr>
            <a:xfrm>
              <a:off x="-711200" y="3556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/>
            <p:cNvCxnSpPr/>
            <p:nvPr userDrawn="1"/>
          </p:nvCxnSpPr>
          <p:spPr>
            <a:xfrm>
              <a:off x="-711200" y="4064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/>
            <p:cNvCxnSpPr/>
            <p:nvPr userDrawn="1"/>
          </p:nvCxnSpPr>
          <p:spPr>
            <a:xfrm>
              <a:off x="-711200" y="4318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/>
            <p:cNvCxnSpPr/>
            <p:nvPr userDrawn="1"/>
          </p:nvCxnSpPr>
          <p:spPr>
            <a:xfrm>
              <a:off x="-711200" y="4826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/>
            <p:cNvCxnSpPr/>
            <p:nvPr userDrawn="1"/>
          </p:nvCxnSpPr>
          <p:spPr>
            <a:xfrm>
              <a:off x="-711200" y="5080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/>
            <p:cNvCxnSpPr/>
            <p:nvPr userDrawn="1"/>
          </p:nvCxnSpPr>
          <p:spPr>
            <a:xfrm>
              <a:off x="-711200" y="5588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/>
            <p:cNvCxnSpPr/>
            <p:nvPr userDrawn="1"/>
          </p:nvCxnSpPr>
          <p:spPr>
            <a:xfrm>
              <a:off x="-711200" y="5842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/>
            <p:cNvCxnSpPr/>
            <p:nvPr userDrawn="1"/>
          </p:nvCxnSpPr>
          <p:spPr>
            <a:xfrm>
              <a:off x="-711200" y="6350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/>
            <p:cNvCxnSpPr/>
            <p:nvPr userDrawn="1"/>
          </p:nvCxnSpPr>
          <p:spPr>
            <a:xfrm>
              <a:off x="-711200" y="6604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/>
            <p:cNvCxnSpPr/>
            <p:nvPr userDrawn="1"/>
          </p:nvCxnSpPr>
          <p:spPr>
            <a:xfrm>
              <a:off x="-1123950" y="4572000"/>
              <a:ext cx="7239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ep 55" hidden="1"/>
          <p:cNvGrpSpPr/>
          <p:nvPr userDrawn="1"/>
        </p:nvGrpSpPr>
        <p:grpSpPr>
          <a:xfrm>
            <a:off x="-254000" y="-1409700"/>
            <a:ext cx="12763500" cy="9093200"/>
            <a:chOff x="-254000" y="-1409700"/>
            <a:chExt cx="12763500" cy="9093200"/>
          </a:xfrm>
        </p:grpSpPr>
        <p:cxnSp>
          <p:nvCxnSpPr>
            <p:cNvPr id="49" name="Rechte verbindingslijn 48"/>
            <p:cNvCxnSpPr/>
            <p:nvPr userDrawn="1"/>
          </p:nvCxnSpPr>
          <p:spPr>
            <a:xfrm>
              <a:off x="-254000" y="6350000"/>
              <a:ext cx="127635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ep 54"/>
            <p:cNvGrpSpPr/>
            <p:nvPr userDrawn="1"/>
          </p:nvGrpSpPr>
          <p:grpSpPr>
            <a:xfrm>
              <a:off x="504000" y="-1409700"/>
              <a:ext cx="11184000" cy="9093200"/>
              <a:chOff x="504000" y="-1409700"/>
              <a:chExt cx="11184000" cy="9093200"/>
            </a:xfrm>
          </p:grpSpPr>
          <p:cxnSp>
            <p:nvCxnSpPr>
              <p:cNvPr id="47" name="Rechte verbindingslijn 46"/>
              <p:cNvCxnSpPr/>
              <p:nvPr userDrawn="1"/>
            </p:nvCxnSpPr>
            <p:spPr>
              <a:xfrm>
                <a:off x="504000" y="-1409700"/>
                <a:ext cx="0" cy="90932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7"/>
              <p:cNvCxnSpPr/>
              <p:nvPr userDrawn="1"/>
            </p:nvCxnSpPr>
            <p:spPr>
              <a:xfrm>
                <a:off x="11688000" y="-1409700"/>
                <a:ext cx="0" cy="90932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echte verbindingslijn 49"/>
              <p:cNvCxnSpPr/>
              <p:nvPr userDrawn="1"/>
            </p:nvCxnSpPr>
            <p:spPr>
              <a:xfrm>
                <a:off x="5344264" y="-1409700"/>
                <a:ext cx="0" cy="90932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Tijdelijke aanduiding voor tekst 52"/>
          <p:cNvSpPr>
            <a:spLocks noGrp="1"/>
          </p:cNvSpPr>
          <p:nvPr>
            <p:ph type="body" sz="quarter" idx="18" hasCustomPrompt="1"/>
          </p:nvPr>
        </p:nvSpPr>
        <p:spPr>
          <a:xfrm>
            <a:off x="5344264" y="1524000"/>
            <a:ext cx="6343736" cy="216000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Grafiek titel</a:t>
            </a:r>
            <a:endParaRPr lang="en-GB" dirty="0"/>
          </a:p>
        </p:txBody>
      </p:sp>
      <p:sp>
        <p:nvSpPr>
          <p:cNvPr id="60" name="COVER voor onderste lijn"/>
          <p:cNvSpPr/>
          <p:nvPr userDrawn="1"/>
        </p:nvSpPr>
        <p:spPr>
          <a:xfrm>
            <a:off x="0" y="1010251"/>
            <a:ext cx="12196800" cy="323249"/>
          </a:xfrm>
          <a:custGeom>
            <a:avLst/>
            <a:gdLst>
              <a:gd name="connsiteX0" fmla="*/ 0 w 12196800"/>
              <a:gd name="connsiteY0" fmla="*/ 0 h 323249"/>
              <a:gd name="connsiteX1" fmla="*/ 738188 w 12196800"/>
              <a:gd name="connsiteY1" fmla="*/ 0 h 323249"/>
              <a:gd name="connsiteX2" fmla="*/ 738188 w 12196800"/>
              <a:gd name="connsiteY2" fmla="*/ 204187 h 323249"/>
              <a:gd name="connsiteX3" fmla="*/ 12196800 w 12196800"/>
              <a:gd name="connsiteY3" fmla="*/ 204187 h 323249"/>
              <a:gd name="connsiteX4" fmla="*/ 12196800 w 12196800"/>
              <a:gd name="connsiteY4" fmla="*/ 323249 h 323249"/>
              <a:gd name="connsiteX5" fmla="*/ 0 w 12196800"/>
              <a:gd name="connsiteY5" fmla="*/ 323249 h 323249"/>
              <a:gd name="connsiteX6" fmla="*/ 0 w 12196800"/>
              <a:gd name="connsiteY6" fmla="*/ 294674 h 323249"/>
              <a:gd name="connsiteX7" fmla="*/ 0 w 12196800"/>
              <a:gd name="connsiteY7" fmla="*/ 204187 h 32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6800" h="323249">
                <a:moveTo>
                  <a:pt x="0" y="0"/>
                </a:moveTo>
                <a:lnTo>
                  <a:pt x="738188" y="0"/>
                </a:lnTo>
                <a:lnTo>
                  <a:pt x="738188" y="204187"/>
                </a:lnTo>
                <a:lnTo>
                  <a:pt x="12196800" y="204187"/>
                </a:lnTo>
                <a:lnTo>
                  <a:pt x="12196800" y="323249"/>
                </a:lnTo>
                <a:lnTo>
                  <a:pt x="0" y="323249"/>
                </a:lnTo>
                <a:lnTo>
                  <a:pt x="0" y="294674"/>
                </a:lnTo>
                <a:lnTo>
                  <a:pt x="0" y="204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7" name="ONDERSTE LIJN"/>
          <p:cNvSpPr>
            <a:spLocks/>
          </p:cNvSpPr>
          <p:nvPr userDrawn="1"/>
        </p:nvSpPr>
        <p:spPr bwMode="auto">
          <a:xfrm flipH="1" flipV="1">
            <a:off x="0" y="1130499"/>
            <a:ext cx="12196800" cy="141883"/>
          </a:xfrm>
          <a:custGeom>
            <a:avLst/>
            <a:gdLst>
              <a:gd name="T0" fmla="*/ 0 w 2745"/>
              <a:gd name="T1" fmla="*/ 0 h 150"/>
              <a:gd name="T2" fmla="*/ 915 w 2745"/>
              <a:gd name="T3" fmla="*/ 0 h 150"/>
              <a:gd name="T4" fmla="*/ 950 w 2745"/>
              <a:gd name="T5" fmla="*/ 35 h 150"/>
              <a:gd name="T6" fmla="*/ 2688 w 2745"/>
              <a:gd name="T7" fmla="*/ 35 h 150"/>
              <a:gd name="T8" fmla="*/ 2745 w 2745"/>
              <a:gd name="T9" fmla="*/ 92 h 150"/>
              <a:gd name="T10" fmla="*/ 2688 w 2745"/>
              <a:gd name="T11" fmla="*/ 150 h 150"/>
              <a:gd name="T12" fmla="*/ 0 w 2745"/>
              <a:gd name="T13" fmla="*/ 150 h 150"/>
              <a:gd name="connsiteX0" fmla="*/ 0 w 10000"/>
              <a:gd name="connsiteY0" fmla="*/ 0 h 10000"/>
              <a:gd name="connsiteX1" fmla="*/ 3333 w 10000"/>
              <a:gd name="connsiteY1" fmla="*/ 0 h 10000"/>
              <a:gd name="connsiteX2" fmla="*/ 3461 w 10000"/>
              <a:gd name="connsiteY2" fmla="*/ 2333 h 10000"/>
              <a:gd name="connsiteX3" fmla="*/ 9792 w 10000"/>
              <a:gd name="connsiteY3" fmla="*/ 2333 h 10000"/>
              <a:gd name="connsiteX4" fmla="*/ 10000 w 10000"/>
              <a:gd name="connsiteY4" fmla="*/ 6133 h 10000"/>
              <a:gd name="connsiteX5" fmla="*/ 9792 w 10000"/>
              <a:gd name="connsiteY5" fmla="*/ 10000 h 10000"/>
              <a:gd name="connsiteX0" fmla="*/ 0 w 10000"/>
              <a:gd name="connsiteY0" fmla="*/ 0 h 6133"/>
              <a:gd name="connsiteX1" fmla="*/ 3333 w 10000"/>
              <a:gd name="connsiteY1" fmla="*/ 0 h 6133"/>
              <a:gd name="connsiteX2" fmla="*/ 3461 w 10000"/>
              <a:gd name="connsiteY2" fmla="*/ 2333 h 6133"/>
              <a:gd name="connsiteX3" fmla="*/ 9792 w 10000"/>
              <a:gd name="connsiteY3" fmla="*/ 2333 h 6133"/>
              <a:gd name="connsiteX4" fmla="*/ 10000 w 10000"/>
              <a:gd name="connsiteY4" fmla="*/ 6133 h 6133"/>
              <a:gd name="connsiteX0" fmla="*/ 0 w 9792"/>
              <a:gd name="connsiteY0" fmla="*/ 0 h 3804"/>
              <a:gd name="connsiteX1" fmla="*/ 3333 w 9792"/>
              <a:gd name="connsiteY1" fmla="*/ 0 h 3804"/>
              <a:gd name="connsiteX2" fmla="*/ 3461 w 9792"/>
              <a:gd name="connsiteY2" fmla="*/ 3804 h 3804"/>
              <a:gd name="connsiteX3" fmla="*/ 9792 w 9792"/>
              <a:gd name="connsiteY3" fmla="*/ 3804 h 3804"/>
              <a:gd name="connsiteX0" fmla="*/ 0 w 10000"/>
              <a:gd name="connsiteY0" fmla="*/ 0 h 10000"/>
              <a:gd name="connsiteX1" fmla="*/ 3395 w 10000"/>
              <a:gd name="connsiteY1" fmla="*/ 64 h 10000"/>
              <a:gd name="connsiteX2" fmla="*/ 3404 w 10000"/>
              <a:gd name="connsiteY2" fmla="*/ 0 h 10000"/>
              <a:gd name="connsiteX3" fmla="*/ 3535 w 10000"/>
              <a:gd name="connsiteY3" fmla="*/ 10000 h 10000"/>
              <a:gd name="connsiteX4" fmla="*/ 10000 w 10000"/>
              <a:gd name="connsiteY4" fmla="*/ 10000 h 10000"/>
              <a:gd name="connsiteX0" fmla="*/ 0 w 10000"/>
              <a:gd name="connsiteY0" fmla="*/ 0 h 10054"/>
              <a:gd name="connsiteX1" fmla="*/ 3395 w 10000"/>
              <a:gd name="connsiteY1" fmla="*/ 64 h 10054"/>
              <a:gd name="connsiteX2" fmla="*/ 3404 w 10000"/>
              <a:gd name="connsiteY2" fmla="*/ 0 h 10054"/>
              <a:gd name="connsiteX3" fmla="*/ 3535 w 10000"/>
              <a:gd name="connsiteY3" fmla="*/ 10000 h 10054"/>
              <a:gd name="connsiteX4" fmla="*/ 3558 w 10000"/>
              <a:gd name="connsiteY4" fmla="*/ 10054 h 10054"/>
              <a:gd name="connsiteX5" fmla="*/ 10000 w 10000"/>
              <a:gd name="connsiteY5" fmla="*/ 10000 h 10054"/>
              <a:gd name="connsiteX0" fmla="*/ 0 w 10000"/>
              <a:gd name="connsiteY0" fmla="*/ 0 h 10054"/>
              <a:gd name="connsiteX1" fmla="*/ 3395 w 10000"/>
              <a:gd name="connsiteY1" fmla="*/ 64 h 10054"/>
              <a:gd name="connsiteX2" fmla="*/ 3404 w 10000"/>
              <a:gd name="connsiteY2" fmla="*/ 0 h 10054"/>
              <a:gd name="connsiteX3" fmla="*/ 3535 w 10000"/>
              <a:gd name="connsiteY3" fmla="*/ 10000 h 10054"/>
              <a:gd name="connsiteX4" fmla="*/ 3558 w 10000"/>
              <a:gd name="connsiteY4" fmla="*/ 10054 h 10054"/>
              <a:gd name="connsiteX5" fmla="*/ 3745 w 10000"/>
              <a:gd name="connsiteY5" fmla="*/ 10054 h 10054"/>
              <a:gd name="connsiteX6" fmla="*/ 10000 w 10000"/>
              <a:gd name="connsiteY6" fmla="*/ 10000 h 10054"/>
              <a:gd name="connsiteX0" fmla="*/ 0 w 3745"/>
              <a:gd name="connsiteY0" fmla="*/ 0 h 10054"/>
              <a:gd name="connsiteX1" fmla="*/ 3395 w 3745"/>
              <a:gd name="connsiteY1" fmla="*/ 64 h 10054"/>
              <a:gd name="connsiteX2" fmla="*/ 3404 w 3745"/>
              <a:gd name="connsiteY2" fmla="*/ 0 h 10054"/>
              <a:gd name="connsiteX3" fmla="*/ 3535 w 3745"/>
              <a:gd name="connsiteY3" fmla="*/ 10000 h 10054"/>
              <a:gd name="connsiteX4" fmla="*/ 3558 w 3745"/>
              <a:gd name="connsiteY4" fmla="*/ 10054 h 10054"/>
              <a:gd name="connsiteX5" fmla="*/ 3745 w 3745"/>
              <a:gd name="connsiteY5" fmla="*/ 10054 h 10054"/>
              <a:gd name="connsiteX0" fmla="*/ 0 w 21141"/>
              <a:gd name="connsiteY0" fmla="*/ 0 h 10312"/>
              <a:gd name="connsiteX1" fmla="*/ 20206 w 21141"/>
              <a:gd name="connsiteY1" fmla="*/ 376 h 10312"/>
              <a:gd name="connsiteX2" fmla="*/ 20230 w 21141"/>
              <a:gd name="connsiteY2" fmla="*/ 312 h 10312"/>
              <a:gd name="connsiteX3" fmla="*/ 20580 w 21141"/>
              <a:gd name="connsiteY3" fmla="*/ 10258 h 10312"/>
              <a:gd name="connsiteX4" fmla="*/ 20642 w 21141"/>
              <a:gd name="connsiteY4" fmla="*/ 10312 h 10312"/>
              <a:gd name="connsiteX5" fmla="*/ 21141 w 21141"/>
              <a:gd name="connsiteY5" fmla="*/ 10312 h 10312"/>
              <a:gd name="connsiteX0" fmla="*/ 0 w 21108"/>
              <a:gd name="connsiteY0" fmla="*/ 0 h 10312"/>
              <a:gd name="connsiteX1" fmla="*/ 20206 w 21108"/>
              <a:gd name="connsiteY1" fmla="*/ 376 h 10312"/>
              <a:gd name="connsiteX2" fmla="*/ 20230 w 21108"/>
              <a:gd name="connsiteY2" fmla="*/ 312 h 10312"/>
              <a:gd name="connsiteX3" fmla="*/ 20580 w 21108"/>
              <a:gd name="connsiteY3" fmla="*/ 10258 h 10312"/>
              <a:gd name="connsiteX4" fmla="*/ 20642 w 21108"/>
              <a:gd name="connsiteY4" fmla="*/ 10312 h 10312"/>
              <a:gd name="connsiteX5" fmla="*/ 21108 w 21108"/>
              <a:gd name="connsiteY5" fmla="*/ 10312 h 10312"/>
              <a:gd name="connsiteX0" fmla="*/ 0 w 21542"/>
              <a:gd name="connsiteY0" fmla="*/ 0 h 10312"/>
              <a:gd name="connsiteX1" fmla="*/ 20206 w 21542"/>
              <a:gd name="connsiteY1" fmla="*/ 376 h 10312"/>
              <a:gd name="connsiteX2" fmla="*/ 20230 w 21542"/>
              <a:gd name="connsiteY2" fmla="*/ 312 h 10312"/>
              <a:gd name="connsiteX3" fmla="*/ 20580 w 21542"/>
              <a:gd name="connsiteY3" fmla="*/ 10258 h 10312"/>
              <a:gd name="connsiteX4" fmla="*/ 20642 w 21542"/>
              <a:gd name="connsiteY4" fmla="*/ 10312 h 10312"/>
              <a:gd name="connsiteX5" fmla="*/ 21542 w 21542"/>
              <a:gd name="connsiteY5" fmla="*/ 9960 h 10312"/>
              <a:gd name="connsiteX0" fmla="*/ 0 w 21548"/>
              <a:gd name="connsiteY0" fmla="*/ 0 h 10312"/>
              <a:gd name="connsiteX1" fmla="*/ 20206 w 21548"/>
              <a:gd name="connsiteY1" fmla="*/ 376 h 10312"/>
              <a:gd name="connsiteX2" fmla="*/ 20230 w 21548"/>
              <a:gd name="connsiteY2" fmla="*/ 312 h 10312"/>
              <a:gd name="connsiteX3" fmla="*/ 20580 w 21548"/>
              <a:gd name="connsiteY3" fmla="*/ 10258 h 10312"/>
              <a:gd name="connsiteX4" fmla="*/ 20642 w 21548"/>
              <a:gd name="connsiteY4" fmla="*/ 10312 h 10312"/>
              <a:gd name="connsiteX5" fmla="*/ 21548 w 21548"/>
              <a:gd name="connsiteY5" fmla="*/ 10136 h 10312"/>
              <a:gd name="connsiteX0" fmla="*/ 0 w 27632"/>
              <a:gd name="connsiteY0" fmla="*/ 0 h 10488"/>
              <a:gd name="connsiteX1" fmla="*/ 26290 w 27632"/>
              <a:gd name="connsiteY1" fmla="*/ 552 h 10488"/>
              <a:gd name="connsiteX2" fmla="*/ 26314 w 27632"/>
              <a:gd name="connsiteY2" fmla="*/ 488 h 10488"/>
              <a:gd name="connsiteX3" fmla="*/ 26664 w 27632"/>
              <a:gd name="connsiteY3" fmla="*/ 10434 h 10488"/>
              <a:gd name="connsiteX4" fmla="*/ 26726 w 27632"/>
              <a:gd name="connsiteY4" fmla="*/ 10488 h 10488"/>
              <a:gd name="connsiteX5" fmla="*/ 27632 w 27632"/>
              <a:gd name="connsiteY5" fmla="*/ 10312 h 10488"/>
              <a:gd name="connsiteX0" fmla="*/ 0 w 31709"/>
              <a:gd name="connsiteY0" fmla="*/ 0 h 10488"/>
              <a:gd name="connsiteX1" fmla="*/ 30367 w 31709"/>
              <a:gd name="connsiteY1" fmla="*/ 552 h 10488"/>
              <a:gd name="connsiteX2" fmla="*/ 30391 w 31709"/>
              <a:gd name="connsiteY2" fmla="*/ 488 h 10488"/>
              <a:gd name="connsiteX3" fmla="*/ 30741 w 31709"/>
              <a:gd name="connsiteY3" fmla="*/ 10434 h 10488"/>
              <a:gd name="connsiteX4" fmla="*/ 30803 w 31709"/>
              <a:gd name="connsiteY4" fmla="*/ 10488 h 10488"/>
              <a:gd name="connsiteX5" fmla="*/ 31709 w 31709"/>
              <a:gd name="connsiteY5" fmla="*/ 10312 h 10488"/>
              <a:gd name="connsiteX0" fmla="*/ 0 w 31765"/>
              <a:gd name="connsiteY0" fmla="*/ 0 h 10488"/>
              <a:gd name="connsiteX1" fmla="*/ 30423 w 31765"/>
              <a:gd name="connsiteY1" fmla="*/ 552 h 10488"/>
              <a:gd name="connsiteX2" fmla="*/ 30447 w 31765"/>
              <a:gd name="connsiteY2" fmla="*/ 488 h 10488"/>
              <a:gd name="connsiteX3" fmla="*/ 30797 w 31765"/>
              <a:gd name="connsiteY3" fmla="*/ 10434 h 10488"/>
              <a:gd name="connsiteX4" fmla="*/ 30859 w 31765"/>
              <a:gd name="connsiteY4" fmla="*/ 10488 h 10488"/>
              <a:gd name="connsiteX5" fmla="*/ 31765 w 31765"/>
              <a:gd name="connsiteY5" fmla="*/ 10312 h 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65" h="10488">
                <a:moveTo>
                  <a:pt x="0" y="0"/>
                </a:moveTo>
                <a:lnTo>
                  <a:pt x="30423" y="552"/>
                </a:lnTo>
                <a:cubicBezTo>
                  <a:pt x="30431" y="531"/>
                  <a:pt x="30439" y="509"/>
                  <a:pt x="30447" y="488"/>
                </a:cubicBezTo>
                <a:cubicBezTo>
                  <a:pt x="30447" y="5890"/>
                  <a:pt x="30608" y="10434"/>
                  <a:pt x="30797" y="10434"/>
                </a:cubicBezTo>
                <a:cubicBezTo>
                  <a:pt x="30819" y="10452"/>
                  <a:pt x="30837" y="10470"/>
                  <a:pt x="30859" y="10488"/>
                </a:cubicBezTo>
                <a:lnTo>
                  <a:pt x="31765" y="10312"/>
                </a:lnTo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31F20"/>
              </a:solidFill>
            </a:endParaRPr>
          </a:p>
        </p:txBody>
      </p:sp>
      <p:cxnSp>
        <p:nvCxnSpPr>
          <p:cNvPr id="52" name="Rechte verbindingslijn 51"/>
          <p:cNvCxnSpPr/>
          <p:nvPr userDrawn="1"/>
        </p:nvCxnSpPr>
        <p:spPr>
          <a:xfrm>
            <a:off x="503999" y="6350000"/>
            <a:ext cx="11184001" cy="0"/>
          </a:xfrm>
          <a:prstGeom prst="line">
            <a:avLst/>
          </a:pr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grpSp>
        <p:nvGrpSpPr>
          <p:cNvPr id="78" name="Groep 77"/>
          <p:cNvGrpSpPr/>
          <p:nvPr userDrawn="1"/>
        </p:nvGrpSpPr>
        <p:grpSpPr>
          <a:xfrm>
            <a:off x="10123945" y="6455465"/>
            <a:ext cx="1491863" cy="288000"/>
            <a:chOff x="10123945" y="6455465"/>
            <a:chExt cx="1491863" cy="288000"/>
          </a:xfrm>
        </p:grpSpPr>
        <p:grpSp>
          <p:nvGrpSpPr>
            <p:cNvPr id="79" name="Groep 78"/>
            <p:cNvGrpSpPr/>
            <p:nvPr userDrawn="1"/>
          </p:nvGrpSpPr>
          <p:grpSpPr>
            <a:xfrm>
              <a:off x="10123945" y="6455465"/>
              <a:ext cx="288000" cy="288000"/>
              <a:chOff x="9714646" y="6455465"/>
              <a:chExt cx="288000" cy="288000"/>
            </a:xfrm>
          </p:grpSpPr>
          <p:sp>
            <p:nvSpPr>
              <p:cNvPr id="96" name="BACKSHAPE"/>
              <p:cNvSpPr>
                <a:spLocks/>
              </p:cNvSpPr>
              <p:nvPr userDrawn="1"/>
            </p:nvSpPr>
            <p:spPr bwMode="auto">
              <a:xfrm>
                <a:off x="9801116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97" name="ACTION BACK">
                <a:hlinkClick r:id="" action="ppaction://hlinkshowjump?jump=previousslide"/>
              </p:cNvPr>
              <p:cNvSpPr/>
              <p:nvPr userDrawn="1"/>
            </p:nvSpPr>
            <p:spPr bwMode="auto">
              <a:xfrm>
                <a:off x="971464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80" name="Groep 79"/>
            <p:cNvGrpSpPr/>
            <p:nvPr userDrawn="1"/>
          </p:nvGrpSpPr>
          <p:grpSpPr>
            <a:xfrm>
              <a:off x="10525233" y="6455465"/>
              <a:ext cx="288000" cy="288000"/>
              <a:chOff x="10117936" y="6455465"/>
              <a:chExt cx="288000" cy="288000"/>
            </a:xfrm>
          </p:grpSpPr>
          <p:grpSp>
            <p:nvGrpSpPr>
              <p:cNvPr id="91" name="MENUSHAPE"/>
              <p:cNvGrpSpPr>
                <a:grpSpLocks noChangeAspect="1"/>
              </p:cNvGrpSpPr>
              <p:nvPr userDrawn="1"/>
            </p:nvGrpSpPr>
            <p:grpSpPr bwMode="auto">
              <a:xfrm>
                <a:off x="10185971" y="6535375"/>
                <a:ext cx="151931" cy="128211"/>
                <a:chOff x="4488" y="2379"/>
                <a:chExt cx="2539" cy="1720"/>
              </a:xfrm>
              <a:solidFill>
                <a:schemeClr val="bg2"/>
              </a:solidFill>
            </p:grpSpPr>
            <p:sp>
              <p:nvSpPr>
                <p:cNvPr id="93" name="Freeform 16"/>
                <p:cNvSpPr>
                  <a:spLocks/>
                </p:cNvSpPr>
                <p:nvPr userDrawn="1"/>
              </p:nvSpPr>
              <p:spPr bwMode="auto">
                <a:xfrm>
                  <a:off x="4488" y="2379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4" name="Freeform 17"/>
                <p:cNvSpPr>
                  <a:spLocks/>
                </p:cNvSpPr>
                <p:nvPr userDrawn="1"/>
              </p:nvSpPr>
              <p:spPr bwMode="auto">
                <a:xfrm>
                  <a:off x="4488" y="3197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5" name="Freeform 18"/>
                <p:cNvSpPr>
                  <a:spLocks/>
                </p:cNvSpPr>
                <p:nvPr userDrawn="1"/>
              </p:nvSpPr>
              <p:spPr bwMode="auto">
                <a:xfrm>
                  <a:off x="4488" y="4014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92" name="TRIGGER FAST MENU"/>
              <p:cNvSpPr/>
              <p:nvPr userDrawn="1"/>
            </p:nvSpPr>
            <p:spPr bwMode="auto">
              <a:xfrm>
                <a:off x="1011793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81" name="Groep 80"/>
            <p:cNvGrpSpPr/>
            <p:nvPr userDrawn="1"/>
          </p:nvGrpSpPr>
          <p:grpSpPr>
            <a:xfrm>
              <a:off x="10926521" y="6455465"/>
              <a:ext cx="288000" cy="288000"/>
              <a:chOff x="10926521" y="6455465"/>
              <a:chExt cx="288000" cy="288000"/>
            </a:xfrm>
          </p:grpSpPr>
          <p:grpSp>
            <p:nvGrpSpPr>
              <p:cNvPr id="85" name="HOMESHAPE"/>
              <p:cNvGrpSpPr>
                <a:grpSpLocks noChangeAspect="1"/>
              </p:cNvGrpSpPr>
              <p:nvPr userDrawn="1"/>
            </p:nvGrpSpPr>
            <p:grpSpPr bwMode="auto">
              <a:xfrm>
                <a:off x="10999698" y="6534689"/>
                <a:ext cx="151922" cy="129516"/>
                <a:chOff x="5494" y="2978"/>
                <a:chExt cx="2320" cy="1978"/>
              </a:xfrm>
              <a:solidFill>
                <a:schemeClr val="bg2"/>
              </a:solidFill>
            </p:grpSpPr>
            <p:sp>
              <p:nvSpPr>
                <p:cNvPr id="87" name="Freeform 23"/>
                <p:cNvSpPr>
                  <a:spLocks/>
                </p:cNvSpPr>
                <p:nvPr userDrawn="1"/>
              </p:nvSpPr>
              <p:spPr bwMode="auto">
                <a:xfrm>
                  <a:off x="5494" y="4838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88" name="Freeform 24"/>
                <p:cNvSpPr>
                  <a:spLocks/>
                </p:cNvSpPr>
                <p:nvPr userDrawn="1"/>
              </p:nvSpPr>
              <p:spPr bwMode="auto">
                <a:xfrm rot="2700000">
                  <a:off x="5526" y="2978"/>
                  <a:ext cx="712" cy="712"/>
                </a:xfrm>
                <a:prstGeom prst="corner">
                  <a:avLst>
                    <a:gd name="adj1" fmla="val 16922"/>
                    <a:gd name="adj2" fmla="val 16923"/>
                  </a:avLst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89" name="Freeform 23"/>
                <p:cNvSpPr>
                  <a:spLocks/>
                </p:cNvSpPr>
                <p:nvPr userDrawn="1"/>
              </p:nvSpPr>
              <p:spPr bwMode="auto">
                <a:xfrm>
                  <a:off x="5494" y="3270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0" name="Freeform 23"/>
                <p:cNvSpPr>
                  <a:spLocks/>
                </p:cNvSpPr>
                <p:nvPr userDrawn="1"/>
              </p:nvSpPr>
              <p:spPr bwMode="auto">
                <a:xfrm rot="16200000">
                  <a:off x="6951" y="4092"/>
                  <a:ext cx="161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86" name="HYPER BACK">
                <a:hlinkClick r:id="" action="ppaction://hlinkshowjump?jump=lastslideviewed"/>
              </p:cNvPr>
              <p:cNvSpPr/>
              <p:nvPr userDrawn="1"/>
            </p:nvSpPr>
            <p:spPr bwMode="auto">
              <a:xfrm>
                <a:off x="10926521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82" name="Groep 81"/>
            <p:cNvGrpSpPr/>
            <p:nvPr userDrawn="1"/>
          </p:nvGrpSpPr>
          <p:grpSpPr>
            <a:xfrm>
              <a:off x="11327808" y="6455465"/>
              <a:ext cx="288000" cy="288000"/>
              <a:chOff x="11327808" y="6455465"/>
              <a:chExt cx="288000" cy="288000"/>
            </a:xfrm>
          </p:grpSpPr>
          <p:sp>
            <p:nvSpPr>
              <p:cNvPr id="83" name="FORWARDSHAPE"/>
              <p:cNvSpPr>
                <a:spLocks/>
              </p:cNvSpPr>
              <p:nvPr userDrawn="1"/>
            </p:nvSpPr>
            <p:spPr bwMode="auto">
              <a:xfrm flipH="1">
                <a:off x="11438088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84" name="ACTION FORWARD">
                <a:hlinkClick r:id="" action="ppaction://hlinkshowjump?jump=nextslide"/>
              </p:cNvPr>
              <p:cNvSpPr/>
              <p:nvPr userDrawn="1"/>
            </p:nvSpPr>
            <p:spPr bwMode="auto">
              <a:xfrm>
                <a:off x="11327808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966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tabel | 30% - 7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hthoek 50"/>
          <p:cNvSpPr/>
          <p:nvPr userDrawn="1"/>
        </p:nvSpPr>
        <p:spPr>
          <a:xfrm>
            <a:off x="4840800" y="1270800"/>
            <a:ext cx="7351200" cy="558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231F20">
                    <a:lumMod val="50000"/>
                    <a:lumOff val="50000"/>
                  </a:srgbClr>
                </a:solidFill>
              </a:rPr>
              <a:t>VolkerWessels | Corporate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440A-7106-48B6-A0C0-E9D3D466DEA2}" type="slidenum">
              <a:rPr lang="nl-NL" smtClean="0">
                <a:solidFill>
                  <a:srgbClr val="231F2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nl-NL">
              <a:solidFill>
                <a:srgbClr val="231F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6096251" y="-449520"/>
            <a:ext cx="61020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1088959"/>
            <a:r>
              <a:rPr lang="nl-NL" dirty="0">
                <a:solidFill>
                  <a:prstClr val="white">
                    <a:lumMod val="50000"/>
                  </a:prstClr>
                </a:solidFill>
              </a:rPr>
              <a:t>Tekst &amp; tabel | 30% - 70%</a:t>
            </a:r>
          </a:p>
        </p:txBody>
      </p:sp>
      <p:sp>
        <p:nvSpPr>
          <p:cNvPr id="26" name="Tijdelijke aanduiding voor verticale tekst 2"/>
          <p:cNvSpPr>
            <a:spLocks noGrp="1"/>
          </p:cNvSpPr>
          <p:nvPr userDrawn="1">
            <p:ph type="body" orient="vert" idx="14"/>
          </p:nvPr>
        </p:nvSpPr>
        <p:spPr>
          <a:xfrm>
            <a:off x="504000" y="1524000"/>
            <a:ext cx="4079133" cy="4572000"/>
          </a:xfrm>
        </p:spPr>
        <p:txBody>
          <a:bodyPr vert="horz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tabel 9"/>
          <p:cNvSpPr>
            <a:spLocks noGrp="1"/>
          </p:cNvSpPr>
          <p:nvPr>
            <p:ph type="tbl" sz="quarter" idx="16" hasCustomPrompt="1"/>
          </p:nvPr>
        </p:nvSpPr>
        <p:spPr>
          <a:xfrm>
            <a:off x="5341200" y="2013599"/>
            <a:ext cx="6346800" cy="4082400"/>
          </a:xfr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het pictogram om</a:t>
            </a:r>
            <a:br>
              <a:rPr lang="nl-NL" dirty="0"/>
            </a:br>
            <a:r>
              <a:rPr lang="nl-NL" dirty="0"/>
              <a:t>een tabel in te voegen</a:t>
            </a:r>
            <a:endParaRPr lang="en-GB" dirty="0"/>
          </a:p>
        </p:txBody>
      </p:sp>
      <p:grpSp>
        <p:nvGrpSpPr>
          <p:cNvPr id="17" name="Groep 16" hidden="1"/>
          <p:cNvGrpSpPr/>
          <p:nvPr userDrawn="1"/>
        </p:nvGrpSpPr>
        <p:grpSpPr>
          <a:xfrm>
            <a:off x="-1123950" y="0"/>
            <a:ext cx="723900" cy="6858000"/>
            <a:chOff x="-1123950" y="0"/>
            <a:chExt cx="723900" cy="6858000"/>
          </a:xfrm>
        </p:grpSpPr>
        <p:cxnSp>
          <p:nvCxnSpPr>
            <p:cNvPr id="18" name="Rechte verbindingslijn 17"/>
            <p:cNvCxnSpPr/>
            <p:nvPr userDrawn="1"/>
          </p:nvCxnSpPr>
          <p:spPr>
            <a:xfrm>
              <a:off x="-1123950" y="0"/>
              <a:ext cx="7239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1123950" y="6858000"/>
              <a:ext cx="7239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 userDrawn="1"/>
          </p:nvCxnSpPr>
          <p:spPr>
            <a:xfrm>
              <a:off x="-1123950" y="5334000"/>
              <a:ext cx="7239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/>
            <p:cNvCxnSpPr/>
            <p:nvPr userDrawn="1"/>
          </p:nvCxnSpPr>
          <p:spPr>
            <a:xfrm>
              <a:off x="-1123950" y="3810000"/>
              <a:ext cx="7239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1"/>
            <p:cNvCxnSpPr/>
            <p:nvPr userDrawn="1"/>
          </p:nvCxnSpPr>
          <p:spPr>
            <a:xfrm>
              <a:off x="-1123950" y="2286000"/>
              <a:ext cx="7239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/>
            <p:cNvCxnSpPr/>
            <p:nvPr userDrawn="1"/>
          </p:nvCxnSpPr>
          <p:spPr>
            <a:xfrm>
              <a:off x="-1123950" y="1524000"/>
              <a:ext cx="7239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/>
            <p:cNvCxnSpPr/>
            <p:nvPr userDrawn="1"/>
          </p:nvCxnSpPr>
          <p:spPr>
            <a:xfrm>
              <a:off x="-1123950" y="762000"/>
              <a:ext cx="7239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/>
            <p:cNvCxnSpPr/>
            <p:nvPr userDrawn="1"/>
          </p:nvCxnSpPr>
          <p:spPr>
            <a:xfrm>
              <a:off x="-1123950" y="3048000"/>
              <a:ext cx="7239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/>
            <p:cNvCxnSpPr/>
            <p:nvPr userDrawn="1"/>
          </p:nvCxnSpPr>
          <p:spPr>
            <a:xfrm>
              <a:off x="-1123950" y="6096000"/>
              <a:ext cx="7239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/>
            <p:cNvCxnSpPr/>
            <p:nvPr userDrawn="1"/>
          </p:nvCxnSpPr>
          <p:spPr>
            <a:xfrm>
              <a:off x="-711200" y="254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/>
            <p:cNvCxnSpPr/>
            <p:nvPr userDrawn="1"/>
          </p:nvCxnSpPr>
          <p:spPr>
            <a:xfrm>
              <a:off x="-711200" y="508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29"/>
            <p:cNvCxnSpPr/>
            <p:nvPr userDrawn="1"/>
          </p:nvCxnSpPr>
          <p:spPr>
            <a:xfrm>
              <a:off x="-711200" y="1016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/>
            <p:cNvCxnSpPr/>
            <p:nvPr userDrawn="1"/>
          </p:nvCxnSpPr>
          <p:spPr>
            <a:xfrm>
              <a:off x="-711200" y="1270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/>
            <p:nvPr userDrawn="1"/>
          </p:nvCxnSpPr>
          <p:spPr>
            <a:xfrm>
              <a:off x="-711200" y="1778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/>
            <p:cNvCxnSpPr/>
            <p:nvPr userDrawn="1"/>
          </p:nvCxnSpPr>
          <p:spPr>
            <a:xfrm>
              <a:off x="-711200" y="2032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/>
            <p:cNvCxnSpPr/>
            <p:nvPr userDrawn="1"/>
          </p:nvCxnSpPr>
          <p:spPr>
            <a:xfrm>
              <a:off x="-711200" y="2540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34"/>
            <p:cNvCxnSpPr/>
            <p:nvPr userDrawn="1"/>
          </p:nvCxnSpPr>
          <p:spPr>
            <a:xfrm>
              <a:off x="-711200" y="2794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35"/>
            <p:cNvCxnSpPr/>
            <p:nvPr userDrawn="1"/>
          </p:nvCxnSpPr>
          <p:spPr>
            <a:xfrm>
              <a:off x="-711200" y="3302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/>
            <p:cNvCxnSpPr/>
            <p:nvPr userDrawn="1"/>
          </p:nvCxnSpPr>
          <p:spPr>
            <a:xfrm>
              <a:off x="-711200" y="3556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/>
            <p:cNvCxnSpPr/>
            <p:nvPr userDrawn="1"/>
          </p:nvCxnSpPr>
          <p:spPr>
            <a:xfrm>
              <a:off x="-711200" y="4064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/>
            <p:cNvCxnSpPr/>
            <p:nvPr userDrawn="1"/>
          </p:nvCxnSpPr>
          <p:spPr>
            <a:xfrm>
              <a:off x="-711200" y="4318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/>
            <p:cNvCxnSpPr/>
            <p:nvPr userDrawn="1"/>
          </p:nvCxnSpPr>
          <p:spPr>
            <a:xfrm>
              <a:off x="-711200" y="4826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/>
            <p:cNvCxnSpPr/>
            <p:nvPr userDrawn="1"/>
          </p:nvCxnSpPr>
          <p:spPr>
            <a:xfrm>
              <a:off x="-711200" y="5080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/>
            <p:cNvCxnSpPr/>
            <p:nvPr userDrawn="1"/>
          </p:nvCxnSpPr>
          <p:spPr>
            <a:xfrm>
              <a:off x="-711200" y="5588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/>
            <p:cNvCxnSpPr/>
            <p:nvPr userDrawn="1"/>
          </p:nvCxnSpPr>
          <p:spPr>
            <a:xfrm>
              <a:off x="-711200" y="5842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/>
            <p:cNvCxnSpPr/>
            <p:nvPr userDrawn="1"/>
          </p:nvCxnSpPr>
          <p:spPr>
            <a:xfrm>
              <a:off x="-711200" y="6350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/>
            <p:cNvCxnSpPr/>
            <p:nvPr userDrawn="1"/>
          </p:nvCxnSpPr>
          <p:spPr>
            <a:xfrm>
              <a:off x="-711200" y="6604000"/>
              <a:ext cx="311150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/>
            <p:cNvCxnSpPr/>
            <p:nvPr userDrawn="1"/>
          </p:nvCxnSpPr>
          <p:spPr>
            <a:xfrm>
              <a:off x="-1123950" y="4572000"/>
              <a:ext cx="7239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ep 55" hidden="1"/>
          <p:cNvGrpSpPr/>
          <p:nvPr userDrawn="1"/>
        </p:nvGrpSpPr>
        <p:grpSpPr>
          <a:xfrm>
            <a:off x="-254000" y="-1409700"/>
            <a:ext cx="12763500" cy="9093200"/>
            <a:chOff x="-254000" y="-1409700"/>
            <a:chExt cx="12763500" cy="9093200"/>
          </a:xfrm>
        </p:grpSpPr>
        <p:cxnSp>
          <p:nvCxnSpPr>
            <p:cNvPr id="49" name="Rechte verbindingslijn 48"/>
            <p:cNvCxnSpPr/>
            <p:nvPr userDrawn="1"/>
          </p:nvCxnSpPr>
          <p:spPr>
            <a:xfrm>
              <a:off x="-254000" y="6350000"/>
              <a:ext cx="127635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ep 54"/>
            <p:cNvGrpSpPr/>
            <p:nvPr userDrawn="1"/>
          </p:nvGrpSpPr>
          <p:grpSpPr>
            <a:xfrm>
              <a:off x="504000" y="-1409700"/>
              <a:ext cx="11184000" cy="9093200"/>
              <a:chOff x="504000" y="-1409700"/>
              <a:chExt cx="11184000" cy="9093200"/>
            </a:xfrm>
          </p:grpSpPr>
          <p:cxnSp>
            <p:nvCxnSpPr>
              <p:cNvPr id="47" name="Rechte verbindingslijn 46"/>
              <p:cNvCxnSpPr/>
              <p:nvPr userDrawn="1"/>
            </p:nvCxnSpPr>
            <p:spPr>
              <a:xfrm>
                <a:off x="504000" y="-1409700"/>
                <a:ext cx="0" cy="90932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7"/>
              <p:cNvCxnSpPr/>
              <p:nvPr userDrawn="1"/>
            </p:nvCxnSpPr>
            <p:spPr>
              <a:xfrm>
                <a:off x="11688000" y="-1409700"/>
                <a:ext cx="0" cy="90932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echte verbindingslijn 49"/>
              <p:cNvCxnSpPr/>
              <p:nvPr userDrawn="1"/>
            </p:nvCxnSpPr>
            <p:spPr>
              <a:xfrm>
                <a:off x="5344264" y="-1409700"/>
                <a:ext cx="0" cy="90932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Tijdelijke aanduiding voor tekst 52"/>
          <p:cNvSpPr>
            <a:spLocks noGrp="1"/>
          </p:cNvSpPr>
          <p:nvPr>
            <p:ph type="body" sz="quarter" idx="18" hasCustomPrompt="1"/>
          </p:nvPr>
        </p:nvSpPr>
        <p:spPr>
          <a:xfrm>
            <a:off x="5344264" y="1524000"/>
            <a:ext cx="6343736" cy="216000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Tabel titel</a:t>
            </a:r>
            <a:endParaRPr lang="en-GB" dirty="0"/>
          </a:p>
        </p:txBody>
      </p:sp>
      <p:sp>
        <p:nvSpPr>
          <p:cNvPr id="52" name="COVER voor onderste lijn"/>
          <p:cNvSpPr/>
          <p:nvPr userDrawn="1"/>
        </p:nvSpPr>
        <p:spPr>
          <a:xfrm>
            <a:off x="0" y="1010251"/>
            <a:ext cx="12196800" cy="323249"/>
          </a:xfrm>
          <a:custGeom>
            <a:avLst/>
            <a:gdLst>
              <a:gd name="connsiteX0" fmla="*/ 0 w 12196800"/>
              <a:gd name="connsiteY0" fmla="*/ 0 h 323249"/>
              <a:gd name="connsiteX1" fmla="*/ 738188 w 12196800"/>
              <a:gd name="connsiteY1" fmla="*/ 0 h 323249"/>
              <a:gd name="connsiteX2" fmla="*/ 738188 w 12196800"/>
              <a:gd name="connsiteY2" fmla="*/ 204187 h 323249"/>
              <a:gd name="connsiteX3" fmla="*/ 12196800 w 12196800"/>
              <a:gd name="connsiteY3" fmla="*/ 204187 h 323249"/>
              <a:gd name="connsiteX4" fmla="*/ 12196800 w 12196800"/>
              <a:gd name="connsiteY4" fmla="*/ 323249 h 323249"/>
              <a:gd name="connsiteX5" fmla="*/ 0 w 12196800"/>
              <a:gd name="connsiteY5" fmla="*/ 323249 h 323249"/>
              <a:gd name="connsiteX6" fmla="*/ 0 w 12196800"/>
              <a:gd name="connsiteY6" fmla="*/ 294674 h 323249"/>
              <a:gd name="connsiteX7" fmla="*/ 0 w 12196800"/>
              <a:gd name="connsiteY7" fmla="*/ 204187 h 32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6800" h="323249">
                <a:moveTo>
                  <a:pt x="0" y="0"/>
                </a:moveTo>
                <a:lnTo>
                  <a:pt x="738188" y="0"/>
                </a:lnTo>
                <a:lnTo>
                  <a:pt x="738188" y="204187"/>
                </a:lnTo>
                <a:lnTo>
                  <a:pt x="12196800" y="204187"/>
                </a:lnTo>
                <a:lnTo>
                  <a:pt x="12196800" y="323249"/>
                </a:lnTo>
                <a:lnTo>
                  <a:pt x="0" y="323249"/>
                </a:lnTo>
                <a:lnTo>
                  <a:pt x="0" y="294674"/>
                </a:lnTo>
                <a:lnTo>
                  <a:pt x="0" y="204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4" name="ONDERSTE LIJN"/>
          <p:cNvSpPr>
            <a:spLocks/>
          </p:cNvSpPr>
          <p:nvPr userDrawn="1"/>
        </p:nvSpPr>
        <p:spPr bwMode="auto">
          <a:xfrm flipH="1" flipV="1">
            <a:off x="0" y="1130499"/>
            <a:ext cx="12196800" cy="141883"/>
          </a:xfrm>
          <a:custGeom>
            <a:avLst/>
            <a:gdLst>
              <a:gd name="T0" fmla="*/ 0 w 2745"/>
              <a:gd name="T1" fmla="*/ 0 h 150"/>
              <a:gd name="T2" fmla="*/ 915 w 2745"/>
              <a:gd name="T3" fmla="*/ 0 h 150"/>
              <a:gd name="T4" fmla="*/ 950 w 2745"/>
              <a:gd name="T5" fmla="*/ 35 h 150"/>
              <a:gd name="T6" fmla="*/ 2688 w 2745"/>
              <a:gd name="T7" fmla="*/ 35 h 150"/>
              <a:gd name="T8" fmla="*/ 2745 w 2745"/>
              <a:gd name="T9" fmla="*/ 92 h 150"/>
              <a:gd name="T10" fmla="*/ 2688 w 2745"/>
              <a:gd name="T11" fmla="*/ 150 h 150"/>
              <a:gd name="T12" fmla="*/ 0 w 2745"/>
              <a:gd name="T13" fmla="*/ 150 h 150"/>
              <a:gd name="connsiteX0" fmla="*/ 0 w 10000"/>
              <a:gd name="connsiteY0" fmla="*/ 0 h 10000"/>
              <a:gd name="connsiteX1" fmla="*/ 3333 w 10000"/>
              <a:gd name="connsiteY1" fmla="*/ 0 h 10000"/>
              <a:gd name="connsiteX2" fmla="*/ 3461 w 10000"/>
              <a:gd name="connsiteY2" fmla="*/ 2333 h 10000"/>
              <a:gd name="connsiteX3" fmla="*/ 9792 w 10000"/>
              <a:gd name="connsiteY3" fmla="*/ 2333 h 10000"/>
              <a:gd name="connsiteX4" fmla="*/ 10000 w 10000"/>
              <a:gd name="connsiteY4" fmla="*/ 6133 h 10000"/>
              <a:gd name="connsiteX5" fmla="*/ 9792 w 10000"/>
              <a:gd name="connsiteY5" fmla="*/ 10000 h 10000"/>
              <a:gd name="connsiteX0" fmla="*/ 0 w 10000"/>
              <a:gd name="connsiteY0" fmla="*/ 0 h 6133"/>
              <a:gd name="connsiteX1" fmla="*/ 3333 w 10000"/>
              <a:gd name="connsiteY1" fmla="*/ 0 h 6133"/>
              <a:gd name="connsiteX2" fmla="*/ 3461 w 10000"/>
              <a:gd name="connsiteY2" fmla="*/ 2333 h 6133"/>
              <a:gd name="connsiteX3" fmla="*/ 9792 w 10000"/>
              <a:gd name="connsiteY3" fmla="*/ 2333 h 6133"/>
              <a:gd name="connsiteX4" fmla="*/ 10000 w 10000"/>
              <a:gd name="connsiteY4" fmla="*/ 6133 h 6133"/>
              <a:gd name="connsiteX0" fmla="*/ 0 w 9792"/>
              <a:gd name="connsiteY0" fmla="*/ 0 h 3804"/>
              <a:gd name="connsiteX1" fmla="*/ 3333 w 9792"/>
              <a:gd name="connsiteY1" fmla="*/ 0 h 3804"/>
              <a:gd name="connsiteX2" fmla="*/ 3461 w 9792"/>
              <a:gd name="connsiteY2" fmla="*/ 3804 h 3804"/>
              <a:gd name="connsiteX3" fmla="*/ 9792 w 9792"/>
              <a:gd name="connsiteY3" fmla="*/ 3804 h 3804"/>
              <a:gd name="connsiteX0" fmla="*/ 0 w 10000"/>
              <a:gd name="connsiteY0" fmla="*/ 0 h 10000"/>
              <a:gd name="connsiteX1" fmla="*/ 3395 w 10000"/>
              <a:gd name="connsiteY1" fmla="*/ 64 h 10000"/>
              <a:gd name="connsiteX2" fmla="*/ 3404 w 10000"/>
              <a:gd name="connsiteY2" fmla="*/ 0 h 10000"/>
              <a:gd name="connsiteX3" fmla="*/ 3535 w 10000"/>
              <a:gd name="connsiteY3" fmla="*/ 10000 h 10000"/>
              <a:gd name="connsiteX4" fmla="*/ 10000 w 10000"/>
              <a:gd name="connsiteY4" fmla="*/ 10000 h 10000"/>
              <a:gd name="connsiteX0" fmla="*/ 0 w 10000"/>
              <a:gd name="connsiteY0" fmla="*/ 0 h 10054"/>
              <a:gd name="connsiteX1" fmla="*/ 3395 w 10000"/>
              <a:gd name="connsiteY1" fmla="*/ 64 h 10054"/>
              <a:gd name="connsiteX2" fmla="*/ 3404 w 10000"/>
              <a:gd name="connsiteY2" fmla="*/ 0 h 10054"/>
              <a:gd name="connsiteX3" fmla="*/ 3535 w 10000"/>
              <a:gd name="connsiteY3" fmla="*/ 10000 h 10054"/>
              <a:gd name="connsiteX4" fmla="*/ 3558 w 10000"/>
              <a:gd name="connsiteY4" fmla="*/ 10054 h 10054"/>
              <a:gd name="connsiteX5" fmla="*/ 10000 w 10000"/>
              <a:gd name="connsiteY5" fmla="*/ 10000 h 10054"/>
              <a:gd name="connsiteX0" fmla="*/ 0 w 10000"/>
              <a:gd name="connsiteY0" fmla="*/ 0 h 10054"/>
              <a:gd name="connsiteX1" fmla="*/ 3395 w 10000"/>
              <a:gd name="connsiteY1" fmla="*/ 64 h 10054"/>
              <a:gd name="connsiteX2" fmla="*/ 3404 w 10000"/>
              <a:gd name="connsiteY2" fmla="*/ 0 h 10054"/>
              <a:gd name="connsiteX3" fmla="*/ 3535 w 10000"/>
              <a:gd name="connsiteY3" fmla="*/ 10000 h 10054"/>
              <a:gd name="connsiteX4" fmla="*/ 3558 w 10000"/>
              <a:gd name="connsiteY4" fmla="*/ 10054 h 10054"/>
              <a:gd name="connsiteX5" fmla="*/ 3745 w 10000"/>
              <a:gd name="connsiteY5" fmla="*/ 10054 h 10054"/>
              <a:gd name="connsiteX6" fmla="*/ 10000 w 10000"/>
              <a:gd name="connsiteY6" fmla="*/ 10000 h 10054"/>
              <a:gd name="connsiteX0" fmla="*/ 0 w 3745"/>
              <a:gd name="connsiteY0" fmla="*/ 0 h 10054"/>
              <a:gd name="connsiteX1" fmla="*/ 3395 w 3745"/>
              <a:gd name="connsiteY1" fmla="*/ 64 h 10054"/>
              <a:gd name="connsiteX2" fmla="*/ 3404 w 3745"/>
              <a:gd name="connsiteY2" fmla="*/ 0 h 10054"/>
              <a:gd name="connsiteX3" fmla="*/ 3535 w 3745"/>
              <a:gd name="connsiteY3" fmla="*/ 10000 h 10054"/>
              <a:gd name="connsiteX4" fmla="*/ 3558 w 3745"/>
              <a:gd name="connsiteY4" fmla="*/ 10054 h 10054"/>
              <a:gd name="connsiteX5" fmla="*/ 3745 w 3745"/>
              <a:gd name="connsiteY5" fmla="*/ 10054 h 10054"/>
              <a:gd name="connsiteX0" fmla="*/ 0 w 21141"/>
              <a:gd name="connsiteY0" fmla="*/ 0 h 10312"/>
              <a:gd name="connsiteX1" fmla="*/ 20206 w 21141"/>
              <a:gd name="connsiteY1" fmla="*/ 376 h 10312"/>
              <a:gd name="connsiteX2" fmla="*/ 20230 w 21141"/>
              <a:gd name="connsiteY2" fmla="*/ 312 h 10312"/>
              <a:gd name="connsiteX3" fmla="*/ 20580 w 21141"/>
              <a:gd name="connsiteY3" fmla="*/ 10258 h 10312"/>
              <a:gd name="connsiteX4" fmla="*/ 20642 w 21141"/>
              <a:gd name="connsiteY4" fmla="*/ 10312 h 10312"/>
              <a:gd name="connsiteX5" fmla="*/ 21141 w 21141"/>
              <a:gd name="connsiteY5" fmla="*/ 10312 h 10312"/>
              <a:gd name="connsiteX0" fmla="*/ 0 w 21108"/>
              <a:gd name="connsiteY0" fmla="*/ 0 h 10312"/>
              <a:gd name="connsiteX1" fmla="*/ 20206 w 21108"/>
              <a:gd name="connsiteY1" fmla="*/ 376 h 10312"/>
              <a:gd name="connsiteX2" fmla="*/ 20230 w 21108"/>
              <a:gd name="connsiteY2" fmla="*/ 312 h 10312"/>
              <a:gd name="connsiteX3" fmla="*/ 20580 w 21108"/>
              <a:gd name="connsiteY3" fmla="*/ 10258 h 10312"/>
              <a:gd name="connsiteX4" fmla="*/ 20642 w 21108"/>
              <a:gd name="connsiteY4" fmla="*/ 10312 h 10312"/>
              <a:gd name="connsiteX5" fmla="*/ 21108 w 21108"/>
              <a:gd name="connsiteY5" fmla="*/ 10312 h 10312"/>
              <a:gd name="connsiteX0" fmla="*/ 0 w 21542"/>
              <a:gd name="connsiteY0" fmla="*/ 0 h 10312"/>
              <a:gd name="connsiteX1" fmla="*/ 20206 w 21542"/>
              <a:gd name="connsiteY1" fmla="*/ 376 h 10312"/>
              <a:gd name="connsiteX2" fmla="*/ 20230 w 21542"/>
              <a:gd name="connsiteY2" fmla="*/ 312 h 10312"/>
              <a:gd name="connsiteX3" fmla="*/ 20580 w 21542"/>
              <a:gd name="connsiteY3" fmla="*/ 10258 h 10312"/>
              <a:gd name="connsiteX4" fmla="*/ 20642 w 21542"/>
              <a:gd name="connsiteY4" fmla="*/ 10312 h 10312"/>
              <a:gd name="connsiteX5" fmla="*/ 21542 w 21542"/>
              <a:gd name="connsiteY5" fmla="*/ 9960 h 10312"/>
              <a:gd name="connsiteX0" fmla="*/ 0 w 21548"/>
              <a:gd name="connsiteY0" fmla="*/ 0 h 10312"/>
              <a:gd name="connsiteX1" fmla="*/ 20206 w 21548"/>
              <a:gd name="connsiteY1" fmla="*/ 376 h 10312"/>
              <a:gd name="connsiteX2" fmla="*/ 20230 w 21548"/>
              <a:gd name="connsiteY2" fmla="*/ 312 h 10312"/>
              <a:gd name="connsiteX3" fmla="*/ 20580 w 21548"/>
              <a:gd name="connsiteY3" fmla="*/ 10258 h 10312"/>
              <a:gd name="connsiteX4" fmla="*/ 20642 w 21548"/>
              <a:gd name="connsiteY4" fmla="*/ 10312 h 10312"/>
              <a:gd name="connsiteX5" fmla="*/ 21548 w 21548"/>
              <a:gd name="connsiteY5" fmla="*/ 10136 h 10312"/>
              <a:gd name="connsiteX0" fmla="*/ 0 w 27632"/>
              <a:gd name="connsiteY0" fmla="*/ 0 h 10488"/>
              <a:gd name="connsiteX1" fmla="*/ 26290 w 27632"/>
              <a:gd name="connsiteY1" fmla="*/ 552 h 10488"/>
              <a:gd name="connsiteX2" fmla="*/ 26314 w 27632"/>
              <a:gd name="connsiteY2" fmla="*/ 488 h 10488"/>
              <a:gd name="connsiteX3" fmla="*/ 26664 w 27632"/>
              <a:gd name="connsiteY3" fmla="*/ 10434 h 10488"/>
              <a:gd name="connsiteX4" fmla="*/ 26726 w 27632"/>
              <a:gd name="connsiteY4" fmla="*/ 10488 h 10488"/>
              <a:gd name="connsiteX5" fmla="*/ 27632 w 27632"/>
              <a:gd name="connsiteY5" fmla="*/ 10312 h 10488"/>
              <a:gd name="connsiteX0" fmla="*/ 0 w 31709"/>
              <a:gd name="connsiteY0" fmla="*/ 0 h 10488"/>
              <a:gd name="connsiteX1" fmla="*/ 30367 w 31709"/>
              <a:gd name="connsiteY1" fmla="*/ 552 h 10488"/>
              <a:gd name="connsiteX2" fmla="*/ 30391 w 31709"/>
              <a:gd name="connsiteY2" fmla="*/ 488 h 10488"/>
              <a:gd name="connsiteX3" fmla="*/ 30741 w 31709"/>
              <a:gd name="connsiteY3" fmla="*/ 10434 h 10488"/>
              <a:gd name="connsiteX4" fmla="*/ 30803 w 31709"/>
              <a:gd name="connsiteY4" fmla="*/ 10488 h 10488"/>
              <a:gd name="connsiteX5" fmla="*/ 31709 w 31709"/>
              <a:gd name="connsiteY5" fmla="*/ 10312 h 10488"/>
              <a:gd name="connsiteX0" fmla="*/ 0 w 31765"/>
              <a:gd name="connsiteY0" fmla="*/ 0 h 10488"/>
              <a:gd name="connsiteX1" fmla="*/ 30423 w 31765"/>
              <a:gd name="connsiteY1" fmla="*/ 552 h 10488"/>
              <a:gd name="connsiteX2" fmla="*/ 30447 w 31765"/>
              <a:gd name="connsiteY2" fmla="*/ 488 h 10488"/>
              <a:gd name="connsiteX3" fmla="*/ 30797 w 31765"/>
              <a:gd name="connsiteY3" fmla="*/ 10434 h 10488"/>
              <a:gd name="connsiteX4" fmla="*/ 30859 w 31765"/>
              <a:gd name="connsiteY4" fmla="*/ 10488 h 10488"/>
              <a:gd name="connsiteX5" fmla="*/ 31765 w 31765"/>
              <a:gd name="connsiteY5" fmla="*/ 10312 h 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65" h="10488">
                <a:moveTo>
                  <a:pt x="0" y="0"/>
                </a:moveTo>
                <a:lnTo>
                  <a:pt x="30423" y="552"/>
                </a:lnTo>
                <a:cubicBezTo>
                  <a:pt x="30431" y="531"/>
                  <a:pt x="30439" y="509"/>
                  <a:pt x="30447" y="488"/>
                </a:cubicBezTo>
                <a:cubicBezTo>
                  <a:pt x="30447" y="5890"/>
                  <a:pt x="30608" y="10434"/>
                  <a:pt x="30797" y="10434"/>
                </a:cubicBezTo>
                <a:cubicBezTo>
                  <a:pt x="30819" y="10452"/>
                  <a:pt x="30837" y="10470"/>
                  <a:pt x="30859" y="10488"/>
                </a:cubicBezTo>
                <a:lnTo>
                  <a:pt x="31765" y="10312"/>
                </a:lnTo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31F20"/>
              </a:solidFill>
            </a:endParaRPr>
          </a:p>
        </p:txBody>
      </p:sp>
      <p:cxnSp>
        <p:nvCxnSpPr>
          <p:cNvPr id="58" name="Rechte verbindingslijn 57"/>
          <p:cNvCxnSpPr/>
          <p:nvPr userDrawn="1"/>
        </p:nvCxnSpPr>
        <p:spPr>
          <a:xfrm>
            <a:off x="503999" y="6350000"/>
            <a:ext cx="11184001" cy="0"/>
          </a:xfrm>
          <a:prstGeom prst="line">
            <a:avLst/>
          </a:pr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grpSp>
        <p:nvGrpSpPr>
          <p:cNvPr id="78" name="Groep 77"/>
          <p:cNvGrpSpPr/>
          <p:nvPr userDrawn="1"/>
        </p:nvGrpSpPr>
        <p:grpSpPr>
          <a:xfrm>
            <a:off x="10123945" y="6455465"/>
            <a:ext cx="1491863" cy="288000"/>
            <a:chOff x="10123945" y="6455465"/>
            <a:chExt cx="1491863" cy="288000"/>
          </a:xfrm>
        </p:grpSpPr>
        <p:grpSp>
          <p:nvGrpSpPr>
            <p:cNvPr id="79" name="Groep 78"/>
            <p:cNvGrpSpPr/>
            <p:nvPr userDrawn="1"/>
          </p:nvGrpSpPr>
          <p:grpSpPr>
            <a:xfrm>
              <a:off x="10123945" y="6455465"/>
              <a:ext cx="288000" cy="288000"/>
              <a:chOff x="9714646" y="6455465"/>
              <a:chExt cx="288000" cy="288000"/>
            </a:xfrm>
          </p:grpSpPr>
          <p:sp>
            <p:nvSpPr>
              <p:cNvPr id="96" name="BACKSHAPE"/>
              <p:cNvSpPr>
                <a:spLocks/>
              </p:cNvSpPr>
              <p:nvPr userDrawn="1"/>
            </p:nvSpPr>
            <p:spPr bwMode="auto">
              <a:xfrm>
                <a:off x="9801116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97" name="ACTION BACK">
                <a:hlinkClick r:id="" action="ppaction://hlinkshowjump?jump=previousslide"/>
              </p:cNvPr>
              <p:cNvSpPr/>
              <p:nvPr userDrawn="1"/>
            </p:nvSpPr>
            <p:spPr bwMode="auto">
              <a:xfrm>
                <a:off x="971464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80" name="Groep 79"/>
            <p:cNvGrpSpPr/>
            <p:nvPr userDrawn="1"/>
          </p:nvGrpSpPr>
          <p:grpSpPr>
            <a:xfrm>
              <a:off x="10525233" y="6455465"/>
              <a:ext cx="288000" cy="288000"/>
              <a:chOff x="10117936" y="6455465"/>
              <a:chExt cx="288000" cy="288000"/>
            </a:xfrm>
          </p:grpSpPr>
          <p:grpSp>
            <p:nvGrpSpPr>
              <p:cNvPr id="91" name="MENUSHAPE"/>
              <p:cNvGrpSpPr>
                <a:grpSpLocks noChangeAspect="1"/>
              </p:cNvGrpSpPr>
              <p:nvPr userDrawn="1"/>
            </p:nvGrpSpPr>
            <p:grpSpPr bwMode="auto">
              <a:xfrm>
                <a:off x="10185971" y="6535375"/>
                <a:ext cx="151931" cy="128211"/>
                <a:chOff x="4488" y="2379"/>
                <a:chExt cx="2539" cy="1720"/>
              </a:xfrm>
              <a:solidFill>
                <a:schemeClr val="bg2"/>
              </a:solidFill>
            </p:grpSpPr>
            <p:sp>
              <p:nvSpPr>
                <p:cNvPr id="93" name="Freeform 16"/>
                <p:cNvSpPr>
                  <a:spLocks/>
                </p:cNvSpPr>
                <p:nvPr userDrawn="1"/>
              </p:nvSpPr>
              <p:spPr bwMode="auto">
                <a:xfrm>
                  <a:off x="4488" y="2379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4" name="Freeform 17"/>
                <p:cNvSpPr>
                  <a:spLocks/>
                </p:cNvSpPr>
                <p:nvPr userDrawn="1"/>
              </p:nvSpPr>
              <p:spPr bwMode="auto">
                <a:xfrm>
                  <a:off x="4488" y="3197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5" name="Freeform 18"/>
                <p:cNvSpPr>
                  <a:spLocks/>
                </p:cNvSpPr>
                <p:nvPr userDrawn="1"/>
              </p:nvSpPr>
              <p:spPr bwMode="auto">
                <a:xfrm>
                  <a:off x="4488" y="4014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92" name="TRIGGER FAST MENU"/>
              <p:cNvSpPr/>
              <p:nvPr userDrawn="1"/>
            </p:nvSpPr>
            <p:spPr bwMode="auto">
              <a:xfrm>
                <a:off x="1011793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81" name="Groep 80"/>
            <p:cNvGrpSpPr/>
            <p:nvPr userDrawn="1"/>
          </p:nvGrpSpPr>
          <p:grpSpPr>
            <a:xfrm>
              <a:off x="10926521" y="6455465"/>
              <a:ext cx="288000" cy="288000"/>
              <a:chOff x="10926521" y="6455465"/>
              <a:chExt cx="288000" cy="288000"/>
            </a:xfrm>
          </p:grpSpPr>
          <p:grpSp>
            <p:nvGrpSpPr>
              <p:cNvPr id="85" name="HOMESHAPE"/>
              <p:cNvGrpSpPr>
                <a:grpSpLocks noChangeAspect="1"/>
              </p:cNvGrpSpPr>
              <p:nvPr userDrawn="1"/>
            </p:nvGrpSpPr>
            <p:grpSpPr bwMode="auto">
              <a:xfrm>
                <a:off x="10999698" y="6534689"/>
                <a:ext cx="151922" cy="129516"/>
                <a:chOff x="5494" y="2978"/>
                <a:chExt cx="2320" cy="1978"/>
              </a:xfrm>
              <a:solidFill>
                <a:schemeClr val="bg2"/>
              </a:solidFill>
            </p:grpSpPr>
            <p:sp>
              <p:nvSpPr>
                <p:cNvPr id="87" name="Freeform 23"/>
                <p:cNvSpPr>
                  <a:spLocks/>
                </p:cNvSpPr>
                <p:nvPr userDrawn="1"/>
              </p:nvSpPr>
              <p:spPr bwMode="auto">
                <a:xfrm>
                  <a:off x="5494" y="4838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88" name="Freeform 24"/>
                <p:cNvSpPr>
                  <a:spLocks/>
                </p:cNvSpPr>
                <p:nvPr userDrawn="1"/>
              </p:nvSpPr>
              <p:spPr bwMode="auto">
                <a:xfrm rot="2700000">
                  <a:off x="5526" y="2978"/>
                  <a:ext cx="712" cy="712"/>
                </a:xfrm>
                <a:prstGeom prst="corner">
                  <a:avLst>
                    <a:gd name="adj1" fmla="val 16922"/>
                    <a:gd name="adj2" fmla="val 16923"/>
                  </a:avLst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89" name="Freeform 23"/>
                <p:cNvSpPr>
                  <a:spLocks/>
                </p:cNvSpPr>
                <p:nvPr userDrawn="1"/>
              </p:nvSpPr>
              <p:spPr bwMode="auto">
                <a:xfrm>
                  <a:off x="5494" y="3270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0" name="Freeform 23"/>
                <p:cNvSpPr>
                  <a:spLocks/>
                </p:cNvSpPr>
                <p:nvPr userDrawn="1"/>
              </p:nvSpPr>
              <p:spPr bwMode="auto">
                <a:xfrm rot="16200000">
                  <a:off x="6951" y="4092"/>
                  <a:ext cx="161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86" name="HYPER BACK">
                <a:hlinkClick r:id="" action="ppaction://hlinkshowjump?jump=lastslideviewed"/>
              </p:cNvPr>
              <p:cNvSpPr/>
              <p:nvPr userDrawn="1"/>
            </p:nvSpPr>
            <p:spPr bwMode="auto">
              <a:xfrm>
                <a:off x="10926521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82" name="Groep 81"/>
            <p:cNvGrpSpPr/>
            <p:nvPr userDrawn="1"/>
          </p:nvGrpSpPr>
          <p:grpSpPr>
            <a:xfrm>
              <a:off x="11327808" y="6455465"/>
              <a:ext cx="288000" cy="288000"/>
              <a:chOff x="11327808" y="6455465"/>
              <a:chExt cx="288000" cy="288000"/>
            </a:xfrm>
          </p:grpSpPr>
          <p:sp>
            <p:nvSpPr>
              <p:cNvPr id="83" name="FORWARDSHAPE"/>
              <p:cNvSpPr>
                <a:spLocks/>
              </p:cNvSpPr>
              <p:nvPr userDrawn="1"/>
            </p:nvSpPr>
            <p:spPr bwMode="auto">
              <a:xfrm flipH="1">
                <a:off x="11438088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84" name="ACTION FORWARD">
                <a:hlinkClick r:id="" action="ppaction://hlinkshowjump?jump=nextslide"/>
              </p:cNvPr>
              <p:cNvSpPr/>
              <p:nvPr userDrawn="1"/>
            </p:nvSpPr>
            <p:spPr bwMode="auto">
              <a:xfrm>
                <a:off x="11327808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44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| 30% - 7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4840264" y="1270000"/>
            <a:ext cx="7351735" cy="558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het pictogram om</a:t>
            </a:r>
            <a:br>
              <a:rPr lang="nl-NL" dirty="0"/>
            </a:br>
            <a:r>
              <a:rPr lang="nl-NL" dirty="0"/>
              <a:t>een afbeelding in te voegen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231F20">
                    <a:lumMod val="50000"/>
                    <a:lumOff val="50000"/>
                  </a:srgbClr>
                </a:solidFill>
              </a:rPr>
              <a:t>VolkerWessels | Corporate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440A-7106-48B6-A0C0-E9D3D466DEA2}" type="slidenum">
              <a:rPr lang="nl-NL" smtClean="0">
                <a:solidFill>
                  <a:srgbClr val="231F2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nl-NL">
              <a:solidFill>
                <a:srgbClr val="231F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6096251" y="-449520"/>
            <a:ext cx="61020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1088959"/>
            <a:r>
              <a:rPr lang="nl-NL" dirty="0">
                <a:solidFill>
                  <a:prstClr val="white">
                    <a:lumMod val="50000"/>
                  </a:prstClr>
                </a:solidFill>
              </a:rPr>
              <a:t>Tekst &amp; beeld | 30% - 70%</a:t>
            </a:r>
          </a:p>
        </p:txBody>
      </p:sp>
      <p:sp>
        <p:nvSpPr>
          <p:cNvPr id="26" name="Tijdelijke aanduiding voor verticale tekst 2"/>
          <p:cNvSpPr>
            <a:spLocks noGrp="1"/>
          </p:cNvSpPr>
          <p:nvPr userDrawn="1">
            <p:ph type="body" orient="vert" idx="14"/>
          </p:nvPr>
        </p:nvSpPr>
        <p:spPr>
          <a:xfrm>
            <a:off x="504000" y="1524000"/>
            <a:ext cx="4079133" cy="4572000"/>
          </a:xfrm>
        </p:spPr>
        <p:txBody>
          <a:bodyPr vert="horz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1" name="COVER voor onderste lijn"/>
          <p:cNvSpPr/>
          <p:nvPr userDrawn="1"/>
        </p:nvSpPr>
        <p:spPr>
          <a:xfrm>
            <a:off x="0" y="1010251"/>
            <a:ext cx="12196800" cy="323249"/>
          </a:xfrm>
          <a:custGeom>
            <a:avLst/>
            <a:gdLst>
              <a:gd name="connsiteX0" fmla="*/ 0 w 12196800"/>
              <a:gd name="connsiteY0" fmla="*/ 0 h 323249"/>
              <a:gd name="connsiteX1" fmla="*/ 738188 w 12196800"/>
              <a:gd name="connsiteY1" fmla="*/ 0 h 323249"/>
              <a:gd name="connsiteX2" fmla="*/ 738188 w 12196800"/>
              <a:gd name="connsiteY2" fmla="*/ 204187 h 323249"/>
              <a:gd name="connsiteX3" fmla="*/ 12196800 w 12196800"/>
              <a:gd name="connsiteY3" fmla="*/ 204187 h 323249"/>
              <a:gd name="connsiteX4" fmla="*/ 12196800 w 12196800"/>
              <a:gd name="connsiteY4" fmla="*/ 323249 h 323249"/>
              <a:gd name="connsiteX5" fmla="*/ 0 w 12196800"/>
              <a:gd name="connsiteY5" fmla="*/ 323249 h 323249"/>
              <a:gd name="connsiteX6" fmla="*/ 0 w 12196800"/>
              <a:gd name="connsiteY6" fmla="*/ 294674 h 323249"/>
              <a:gd name="connsiteX7" fmla="*/ 0 w 12196800"/>
              <a:gd name="connsiteY7" fmla="*/ 204187 h 32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6800" h="323249">
                <a:moveTo>
                  <a:pt x="0" y="0"/>
                </a:moveTo>
                <a:lnTo>
                  <a:pt x="738188" y="0"/>
                </a:lnTo>
                <a:lnTo>
                  <a:pt x="738188" y="204187"/>
                </a:lnTo>
                <a:lnTo>
                  <a:pt x="12196800" y="204187"/>
                </a:lnTo>
                <a:lnTo>
                  <a:pt x="12196800" y="323249"/>
                </a:lnTo>
                <a:lnTo>
                  <a:pt x="0" y="323249"/>
                </a:lnTo>
                <a:lnTo>
                  <a:pt x="0" y="294674"/>
                </a:lnTo>
                <a:lnTo>
                  <a:pt x="0" y="204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ONDERSTE LIJN"/>
          <p:cNvSpPr>
            <a:spLocks/>
          </p:cNvSpPr>
          <p:nvPr userDrawn="1"/>
        </p:nvSpPr>
        <p:spPr bwMode="auto">
          <a:xfrm flipH="1" flipV="1">
            <a:off x="0" y="1130499"/>
            <a:ext cx="12196800" cy="141883"/>
          </a:xfrm>
          <a:custGeom>
            <a:avLst/>
            <a:gdLst>
              <a:gd name="T0" fmla="*/ 0 w 2745"/>
              <a:gd name="T1" fmla="*/ 0 h 150"/>
              <a:gd name="T2" fmla="*/ 915 w 2745"/>
              <a:gd name="T3" fmla="*/ 0 h 150"/>
              <a:gd name="T4" fmla="*/ 950 w 2745"/>
              <a:gd name="T5" fmla="*/ 35 h 150"/>
              <a:gd name="T6" fmla="*/ 2688 w 2745"/>
              <a:gd name="T7" fmla="*/ 35 h 150"/>
              <a:gd name="T8" fmla="*/ 2745 w 2745"/>
              <a:gd name="T9" fmla="*/ 92 h 150"/>
              <a:gd name="T10" fmla="*/ 2688 w 2745"/>
              <a:gd name="T11" fmla="*/ 150 h 150"/>
              <a:gd name="T12" fmla="*/ 0 w 2745"/>
              <a:gd name="T13" fmla="*/ 150 h 150"/>
              <a:gd name="connsiteX0" fmla="*/ 0 w 10000"/>
              <a:gd name="connsiteY0" fmla="*/ 0 h 10000"/>
              <a:gd name="connsiteX1" fmla="*/ 3333 w 10000"/>
              <a:gd name="connsiteY1" fmla="*/ 0 h 10000"/>
              <a:gd name="connsiteX2" fmla="*/ 3461 w 10000"/>
              <a:gd name="connsiteY2" fmla="*/ 2333 h 10000"/>
              <a:gd name="connsiteX3" fmla="*/ 9792 w 10000"/>
              <a:gd name="connsiteY3" fmla="*/ 2333 h 10000"/>
              <a:gd name="connsiteX4" fmla="*/ 10000 w 10000"/>
              <a:gd name="connsiteY4" fmla="*/ 6133 h 10000"/>
              <a:gd name="connsiteX5" fmla="*/ 9792 w 10000"/>
              <a:gd name="connsiteY5" fmla="*/ 10000 h 10000"/>
              <a:gd name="connsiteX0" fmla="*/ 0 w 10000"/>
              <a:gd name="connsiteY0" fmla="*/ 0 h 6133"/>
              <a:gd name="connsiteX1" fmla="*/ 3333 w 10000"/>
              <a:gd name="connsiteY1" fmla="*/ 0 h 6133"/>
              <a:gd name="connsiteX2" fmla="*/ 3461 w 10000"/>
              <a:gd name="connsiteY2" fmla="*/ 2333 h 6133"/>
              <a:gd name="connsiteX3" fmla="*/ 9792 w 10000"/>
              <a:gd name="connsiteY3" fmla="*/ 2333 h 6133"/>
              <a:gd name="connsiteX4" fmla="*/ 10000 w 10000"/>
              <a:gd name="connsiteY4" fmla="*/ 6133 h 6133"/>
              <a:gd name="connsiteX0" fmla="*/ 0 w 9792"/>
              <a:gd name="connsiteY0" fmla="*/ 0 h 3804"/>
              <a:gd name="connsiteX1" fmla="*/ 3333 w 9792"/>
              <a:gd name="connsiteY1" fmla="*/ 0 h 3804"/>
              <a:gd name="connsiteX2" fmla="*/ 3461 w 9792"/>
              <a:gd name="connsiteY2" fmla="*/ 3804 h 3804"/>
              <a:gd name="connsiteX3" fmla="*/ 9792 w 9792"/>
              <a:gd name="connsiteY3" fmla="*/ 3804 h 3804"/>
              <a:gd name="connsiteX0" fmla="*/ 0 w 10000"/>
              <a:gd name="connsiteY0" fmla="*/ 0 h 10000"/>
              <a:gd name="connsiteX1" fmla="*/ 3395 w 10000"/>
              <a:gd name="connsiteY1" fmla="*/ 64 h 10000"/>
              <a:gd name="connsiteX2" fmla="*/ 3404 w 10000"/>
              <a:gd name="connsiteY2" fmla="*/ 0 h 10000"/>
              <a:gd name="connsiteX3" fmla="*/ 3535 w 10000"/>
              <a:gd name="connsiteY3" fmla="*/ 10000 h 10000"/>
              <a:gd name="connsiteX4" fmla="*/ 10000 w 10000"/>
              <a:gd name="connsiteY4" fmla="*/ 10000 h 10000"/>
              <a:gd name="connsiteX0" fmla="*/ 0 w 10000"/>
              <a:gd name="connsiteY0" fmla="*/ 0 h 10054"/>
              <a:gd name="connsiteX1" fmla="*/ 3395 w 10000"/>
              <a:gd name="connsiteY1" fmla="*/ 64 h 10054"/>
              <a:gd name="connsiteX2" fmla="*/ 3404 w 10000"/>
              <a:gd name="connsiteY2" fmla="*/ 0 h 10054"/>
              <a:gd name="connsiteX3" fmla="*/ 3535 w 10000"/>
              <a:gd name="connsiteY3" fmla="*/ 10000 h 10054"/>
              <a:gd name="connsiteX4" fmla="*/ 3558 w 10000"/>
              <a:gd name="connsiteY4" fmla="*/ 10054 h 10054"/>
              <a:gd name="connsiteX5" fmla="*/ 10000 w 10000"/>
              <a:gd name="connsiteY5" fmla="*/ 10000 h 10054"/>
              <a:gd name="connsiteX0" fmla="*/ 0 w 10000"/>
              <a:gd name="connsiteY0" fmla="*/ 0 h 10054"/>
              <a:gd name="connsiteX1" fmla="*/ 3395 w 10000"/>
              <a:gd name="connsiteY1" fmla="*/ 64 h 10054"/>
              <a:gd name="connsiteX2" fmla="*/ 3404 w 10000"/>
              <a:gd name="connsiteY2" fmla="*/ 0 h 10054"/>
              <a:gd name="connsiteX3" fmla="*/ 3535 w 10000"/>
              <a:gd name="connsiteY3" fmla="*/ 10000 h 10054"/>
              <a:gd name="connsiteX4" fmla="*/ 3558 w 10000"/>
              <a:gd name="connsiteY4" fmla="*/ 10054 h 10054"/>
              <a:gd name="connsiteX5" fmla="*/ 3745 w 10000"/>
              <a:gd name="connsiteY5" fmla="*/ 10054 h 10054"/>
              <a:gd name="connsiteX6" fmla="*/ 10000 w 10000"/>
              <a:gd name="connsiteY6" fmla="*/ 10000 h 10054"/>
              <a:gd name="connsiteX0" fmla="*/ 0 w 3745"/>
              <a:gd name="connsiteY0" fmla="*/ 0 h 10054"/>
              <a:gd name="connsiteX1" fmla="*/ 3395 w 3745"/>
              <a:gd name="connsiteY1" fmla="*/ 64 h 10054"/>
              <a:gd name="connsiteX2" fmla="*/ 3404 w 3745"/>
              <a:gd name="connsiteY2" fmla="*/ 0 h 10054"/>
              <a:gd name="connsiteX3" fmla="*/ 3535 w 3745"/>
              <a:gd name="connsiteY3" fmla="*/ 10000 h 10054"/>
              <a:gd name="connsiteX4" fmla="*/ 3558 w 3745"/>
              <a:gd name="connsiteY4" fmla="*/ 10054 h 10054"/>
              <a:gd name="connsiteX5" fmla="*/ 3745 w 3745"/>
              <a:gd name="connsiteY5" fmla="*/ 10054 h 10054"/>
              <a:gd name="connsiteX0" fmla="*/ 0 w 21141"/>
              <a:gd name="connsiteY0" fmla="*/ 0 h 10312"/>
              <a:gd name="connsiteX1" fmla="*/ 20206 w 21141"/>
              <a:gd name="connsiteY1" fmla="*/ 376 h 10312"/>
              <a:gd name="connsiteX2" fmla="*/ 20230 w 21141"/>
              <a:gd name="connsiteY2" fmla="*/ 312 h 10312"/>
              <a:gd name="connsiteX3" fmla="*/ 20580 w 21141"/>
              <a:gd name="connsiteY3" fmla="*/ 10258 h 10312"/>
              <a:gd name="connsiteX4" fmla="*/ 20642 w 21141"/>
              <a:gd name="connsiteY4" fmla="*/ 10312 h 10312"/>
              <a:gd name="connsiteX5" fmla="*/ 21141 w 21141"/>
              <a:gd name="connsiteY5" fmla="*/ 10312 h 10312"/>
              <a:gd name="connsiteX0" fmla="*/ 0 w 21108"/>
              <a:gd name="connsiteY0" fmla="*/ 0 h 10312"/>
              <a:gd name="connsiteX1" fmla="*/ 20206 w 21108"/>
              <a:gd name="connsiteY1" fmla="*/ 376 h 10312"/>
              <a:gd name="connsiteX2" fmla="*/ 20230 w 21108"/>
              <a:gd name="connsiteY2" fmla="*/ 312 h 10312"/>
              <a:gd name="connsiteX3" fmla="*/ 20580 w 21108"/>
              <a:gd name="connsiteY3" fmla="*/ 10258 h 10312"/>
              <a:gd name="connsiteX4" fmla="*/ 20642 w 21108"/>
              <a:gd name="connsiteY4" fmla="*/ 10312 h 10312"/>
              <a:gd name="connsiteX5" fmla="*/ 21108 w 21108"/>
              <a:gd name="connsiteY5" fmla="*/ 10312 h 10312"/>
              <a:gd name="connsiteX0" fmla="*/ 0 w 21542"/>
              <a:gd name="connsiteY0" fmla="*/ 0 h 10312"/>
              <a:gd name="connsiteX1" fmla="*/ 20206 w 21542"/>
              <a:gd name="connsiteY1" fmla="*/ 376 h 10312"/>
              <a:gd name="connsiteX2" fmla="*/ 20230 w 21542"/>
              <a:gd name="connsiteY2" fmla="*/ 312 h 10312"/>
              <a:gd name="connsiteX3" fmla="*/ 20580 w 21542"/>
              <a:gd name="connsiteY3" fmla="*/ 10258 h 10312"/>
              <a:gd name="connsiteX4" fmla="*/ 20642 w 21542"/>
              <a:gd name="connsiteY4" fmla="*/ 10312 h 10312"/>
              <a:gd name="connsiteX5" fmla="*/ 21542 w 21542"/>
              <a:gd name="connsiteY5" fmla="*/ 9960 h 10312"/>
              <a:gd name="connsiteX0" fmla="*/ 0 w 21548"/>
              <a:gd name="connsiteY0" fmla="*/ 0 h 10312"/>
              <a:gd name="connsiteX1" fmla="*/ 20206 w 21548"/>
              <a:gd name="connsiteY1" fmla="*/ 376 h 10312"/>
              <a:gd name="connsiteX2" fmla="*/ 20230 w 21548"/>
              <a:gd name="connsiteY2" fmla="*/ 312 h 10312"/>
              <a:gd name="connsiteX3" fmla="*/ 20580 w 21548"/>
              <a:gd name="connsiteY3" fmla="*/ 10258 h 10312"/>
              <a:gd name="connsiteX4" fmla="*/ 20642 w 21548"/>
              <a:gd name="connsiteY4" fmla="*/ 10312 h 10312"/>
              <a:gd name="connsiteX5" fmla="*/ 21548 w 21548"/>
              <a:gd name="connsiteY5" fmla="*/ 10136 h 10312"/>
              <a:gd name="connsiteX0" fmla="*/ 0 w 27632"/>
              <a:gd name="connsiteY0" fmla="*/ 0 h 10488"/>
              <a:gd name="connsiteX1" fmla="*/ 26290 w 27632"/>
              <a:gd name="connsiteY1" fmla="*/ 552 h 10488"/>
              <a:gd name="connsiteX2" fmla="*/ 26314 w 27632"/>
              <a:gd name="connsiteY2" fmla="*/ 488 h 10488"/>
              <a:gd name="connsiteX3" fmla="*/ 26664 w 27632"/>
              <a:gd name="connsiteY3" fmla="*/ 10434 h 10488"/>
              <a:gd name="connsiteX4" fmla="*/ 26726 w 27632"/>
              <a:gd name="connsiteY4" fmla="*/ 10488 h 10488"/>
              <a:gd name="connsiteX5" fmla="*/ 27632 w 27632"/>
              <a:gd name="connsiteY5" fmla="*/ 10312 h 10488"/>
              <a:gd name="connsiteX0" fmla="*/ 0 w 31709"/>
              <a:gd name="connsiteY0" fmla="*/ 0 h 10488"/>
              <a:gd name="connsiteX1" fmla="*/ 30367 w 31709"/>
              <a:gd name="connsiteY1" fmla="*/ 552 h 10488"/>
              <a:gd name="connsiteX2" fmla="*/ 30391 w 31709"/>
              <a:gd name="connsiteY2" fmla="*/ 488 h 10488"/>
              <a:gd name="connsiteX3" fmla="*/ 30741 w 31709"/>
              <a:gd name="connsiteY3" fmla="*/ 10434 h 10488"/>
              <a:gd name="connsiteX4" fmla="*/ 30803 w 31709"/>
              <a:gd name="connsiteY4" fmla="*/ 10488 h 10488"/>
              <a:gd name="connsiteX5" fmla="*/ 31709 w 31709"/>
              <a:gd name="connsiteY5" fmla="*/ 10312 h 10488"/>
              <a:gd name="connsiteX0" fmla="*/ 0 w 31765"/>
              <a:gd name="connsiteY0" fmla="*/ 0 h 10488"/>
              <a:gd name="connsiteX1" fmla="*/ 30423 w 31765"/>
              <a:gd name="connsiteY1" fmla="*/ 552 h 10488"/>
              <a:gd name="connsiteX2" fmla="*/ 30447 w 31765"/>
              <a:gd name="connsiteY2" fmla="*/ 488 h 10488"/>
              <a:gd name="connsiteX3" fmla="*/ 30797 w 31765"/>
              <a:gd name="connsiteY3" fmla="*/ 10434 h 10488"/>
              <a:gd name="connsiteX4" fmla="*/ 30859 w 31765"/>
              <a:gd name="connsiteY4" fmla="*/ 10488 h 10488"/>
              <a:gd name="connsiteX5" fmla="*/ 31765 w 31765"/>
              <a:gd name="connsiteY5" fmla="*/ 10312 h 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65" h="10488">
                <a:moveTo>
                  <a:pt x="0" y="0"/>
                </a:moveTo>
                <a:lnTo>
                  <a:pt x="30423" y="552"/>
                </a:lnTo>
                <a:cubicBezTo>
                  <a:pt x="30431" y="531"/>
                  <a:pt x="30439" y="509"/>
                  <a:pt x="30447" y="488"/>
                </a:cubicBezTo>
                <a:cubicBezTo>
                  <a:pt x="30447" y="5890"/>
                  <a:pt x="30608" y="10434"/>
                  <a:pt x="30797" y="10434"/>
                </a:cubicBezTo>
                <a:cubicBezTo>
                  <a:pt x="30819" y="10452"/>
                  <a:pt x="30837" y="10470"/>
                  <a:pt x="30859" y="10488"/>
                </a:cubicBezTo>
                <a:lnTo>
                  <a:pt x="31765" y="10312"/>
                </a:lnTo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31F20"/>
              </a:solidFill>
            </a:endParaRP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4840263" y="6350000"/>
            <a:ext cx="6842935" cy="0"/>
          </a:xfrm>
          <a:ln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grpSp>
        <p:nvGrpSpPr>
          <p:cNvPr id="36" name="Groep 35"/>
          <p:cNvGrpSpPr/>
          <p:nvPr userDrawn="1"/>
        </p:nvGrpSpPr>
        <p:grpSpPr>
          <a:xfrm>
            <a:off x="10123945" y="6455465"/>
            <a:ext cx="1491863" cy="288000"/>
            <a:chOff x="10123945" y="6455465"/>
            <a:chExt cx="1491863" cy="288000"/>
          </a:xfrm>
        </p:grpSpPr>
        <p:grpSp>
          <p:nvGrpSpPr>
            <p:cNvPr id="37" name="Groep 36"/>
            <p:cNvGrpSpPr/>
            <p:nvPr userDrawn="1"/>
          </p:nvGrpSpPr>
          <p:grpSpPr>
            <a:xfrm>
              <a:off x="10123945" y="6455465"/>
              <a:ext cx="288000" cy="288000"/>
              <a:chOff x="9714646" y="6455465"/>
              <a:chExt cx="288000" cy="288000"/>
            </a:xfrm>
          </p:grpSpPr>
          <p:sp>
            <p:nvSpPr>
              <p:cNvPr id="54" name="BACKSHAPE"/>
              <p:cNvSpPr>
                <a:spLocks/>
              </p:cNvSpPr>
              <p:nvPr userDrawn="1"/>
            </p:nvSpPr>
            <p:spPr bwMode="auto">
              <a:xfrm>
                <a:off x="9801116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55" name="ACTION BACK">
                <a:hlinkClick r:id="" action="ppaction://hlinkshowjump?jump=previousslide"/>
              </p:cNvPr>
              <p:cNvSpPr/>
              <p:nvPr userDrawn="1"/>
            </p:nvSpPr>
            <p:spPr bwMode="auto">
              <a:xfrm>
                <a:off x="971464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8" name="Groep 37"/>
            <p:cNvGrpSpPr/>
            <p:nvPr userDrawn="1"/>
          </p:nvGrpSpPr>
          <p:grpSpPr>
            <a:xfrm>
              <a:off x="10525233" y="6455465"/>
              <a:ext cx="288000" cy="288000"/>
              <a:chOff x="10117936" y="6455465"/>
              <a:chExt cx="288000" cy="288000"/>
            </a:xfrm>
          </p:grpSpPr>
          <p:grpSp>
            <p:nvGrpSpPr>
              <p:cNvPr id="49" name="MENUSHAPE"/>
              <p:cNvGrpSpPr>
                <a:grpSpLocks noChangeAspect="1"/>
              </p:cNvGrpSpPr>
              <p:nvPr userDrawn="1"/>
            </p:nvGrpSpPr>
            <p:grpSpPr bwMode="auto">
              <a:xfrm>
                <a:off x="10185971" y="6535375"/>
                <a:ext cx="151931" cy="128211"/>
                <a:chOff x="4488" y="2379"/>
                <a:chExt cx="2539" cy="1720"/>
              </a:xfrm>
              <a:solidFill>
                <a:schemeClr val="bg2"/>
              </a:solidFill>
            </p:grpSpPr>
            <p:sp>
              <p:nvSpPr>
                <p:cNvPr id="51" name="Freeform 16"/>
                <p:cNvSpPr>
                  <a:spLocks/>
                </p:cNvSpPr>
                <p:nvPr userDrawn="1"/>
              </p:nvSpPr>
              <p:spPr bwMode="auto">
                <a:xfrm>
                  <a:off x="4488" y="2379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52" name="Freeform 17"/>
                <p:cNvSpPr>
                  <a:spLocks/>
                </p:cNvSpPr>
                <p:nvPr userDrawn="1"/>
              </p:nvSpPr>
              <p:spPr bwMode="auto">
                <a:xfrm>
                  <a:off x="4488" y="3197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53" name="Freeform 18"/>
                <p:cNvSpPr>
                  <a:spLocks/>
                </p:cNvSpPr>
                <p:nvPr userDrawn="1"/>
              </p:nvSpPr>
              <p:spPr bwMode="auto">
                <a:xfrm>
                  <a:off x="4488" y="4014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50" name="TRIGGER FAST MENU"/>
              <p:cNvSpPr/>
              <p:nvPr userDrawn="1"/>
            </p:nvSpPr>
            <p:spPr bwMode="auto">
              <a:xfrm>
                <a:off x="1011793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9" name="Groep 38"/>
            <p:cNvGrpSpPr/>
            <p:nvPr userDrawn="1"/>
          </p:nvGrpSpPr>
          <p:grpSpPr>
            <a:xfrm>
              <a:off x="10926521" y="6455465"/>
              <a:ext cx="288000" cy="288000"/>
              <a:chOff x="10926521" y="6455465"/>
              <a:chExt cx="288000" cy="288000"/>
            </a:xfrm>
          </p:grpSpPr>
          <p:grpSp>
            <p:nvGrpSpPr>
              <p:cNvPr id="43" name="HOMESHAPE"/>
              <p:cNvGrpSpPr>
                <a:grpSpLocks noChangeAspect="1"/>
              </p:cNvGrpSpPr>
              <p:nvPr userDrawn="1"/>
            </p:nvGrpSpPr>
            <p:grpSpPr bwMode="auto">
              <a:xfrm>
                <a:off x="10999698" y="6534689"/>
                <a:ext cx="151922" cy="129516"/>
                <a:chOff x="5494" y="2978"/>
                <a:chExt cx="2320" cy="1978"/>
              </a:xfrm>
              <a:solidFill>
                <a:schemeClr val="bg2"/>
              </a:solidFill>
            </p:grpSpPr>
            <p:sp>
              <p:nvSpPr>
                <p:cNvPr id="45" name="Freeform 23"/>
                <p:cNvSpPr>
                  <a:spLocks/>
                </p:cNvSpPr>
                <p:nvPr userDrawn="1"/>
              </p:nvSpPr>
              <p:spPr bwMode="auto">
                <a:xfrm>
                  <a:off x="5494" y="4838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6" name="Freeform 24"/>
                <p:cNvSpPr>
                  <a:spLocks/>
                </p:cNvSpPr>
                <p:nvPr userDrawn="1"/>
              </p:nvSpPr>
              <p:spPr bwMode="auto">
                <a:xfrm rot="2700000">
                  <a:off x="5526" y="2978"/>
                  <a:ext cx="712" cy="712"/>
                </a:xfrm>
                <a:prstGeom prst="corner">
                  <a:avLst>
                    <a:gd name="adj1" fmla="val 16922"/>
                    <a:gd name="adj2" fmla="val 16923"/>
                  </a:avLst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7" name="Freeform 23"/>
                <p:cNvSpPr>
                  <a:spLocks/>
                </p:cNvSpPr>
                <p:nvPr userDrawn="1"/>
              </p:nvSpPr>
              <p:spPr bwMode="auto">
                <a:xfrm>
                  <a:off x="5494" y="3270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8" name="Freeform 23"/>
                <p:cNvSpPr>
                  <a:spLocks/>
                </p:cNvSpPr>
                <p:nvPr userDrawn="1"/>
              </p:nvSpPr>
              <p:spPr bwMode="auto">
                <a:xfrm rot="16200000">
                  <a:off x="6951" y="4092"/>
                  <a:ext cx="161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44" name="HYPER BACK">
                <a:hlinkClick r:id="" action="ppaction://hlinkshowjump?jump=lastslideviewed"/>
              </p:cNvPr>
              <p:cNvSpPr/>
              <p:nvPr userDrawn="1"/>
            </p:nvSpPr>
            <p:spPr bwMode="auto">
              <a:xfrm>
                <a:off x="10926521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0" name="Groep 39"/>
            <p:cNvGrpSpPr/>
            <p:nvPr userDrawn="1"/>
          </p:nvGrpSpPr>
          <p:grpSpPr>
            <a:xfrm>
              <a:off x="11327808" y="6455465"/>
              <a:ext cx="288000" cy="288000"/>
              <a:chOff x="11327808" y="6455465"/>
              <a:chExt cx="288000" cy="288000"/>
            </a:xfrm>
          </p:grpSpPr>
          <p:sp>
            <p:nvSpPr>
              <p:cNvPr id="41" name="FORWARDSHAPE"/>
              <p:cNvSpPr>
                <a:spLocks/>
              </p:cNvSpPr>
              <p:nvPr userDrawn="1"/>
            </p:nvSpPr>
            <p:spPr bwMode="auto">
              <a:xfrm flipH="1">
                <a:off x="11438088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42" name="ACTION FORWARD">
                <a:hlinkClick r:id="" action="ppaction://hlinkshowjump?jump=nextslide"/>
              </p:cNvPr>
              <p:cNvSpPr/>
              <p:nvPr userDrawn="1"/>
            </p:nvSpPr>
            <p:spPr bwMode="auto">
              <a:xfrm>
                <a:off x="11327808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008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| 50% -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6224566" y="1270000"/>
            <a:ext cx="5967433" cy="558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het pictogram om</a:t>
            </a:r>
            <a:br>
              <a:rPr lang="nl-NL" dirty="0"/>
            </a:br>
            <a:r>
              <a:rPr lang="nl-NL" dirty="0"/>
              <a:t>een afbeelding in te voegen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231F20">
                    <a:lumMod val="50000"/>
                    <a:lumOff val="50000"/>
                  </a:srgbClr>
                </a:solidFill>
              </a:rPr>
              <a:t>VolkerWessels | Corporate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440A-7106-48B6-A0C0-E9D3D466DEA2}" type="slidenum">
              <a:rPr lang="nl-NL" smtClean="0">
                <a:solidFill>
                  <a:srgbClr val="231F2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nl-NL">
              <a:solidFill>
                <a:srgbClr val="231F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6096251" y="-449520"/>
            <a:ext cx="61020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1088959"/>
            <a:r>
              <a:rPr lang="nl-NL" dirty="0">
                <a:solidFill>
                  <a:prstClr val="white">
                    <a:lumMod val="50000"/>
                  </a:prstClr>
                </a:solidFill>
              </a:rPr>
              <a:t>Tekst &amp; beeld | 50% - 50%</a:t>
            </a:r>
          </a:p>
        </p:txBody>
      </p:sp>
      <p:sp>
        <p:nvSpPr>
          <p:cNvPr id="26" name="Tijdelijke aanduiding voor verticale tekst 2"/>
          <p:cNvSpPr>
            <a:spLocks noGrp="1"/>
          </p:cNvSpPr>
          <p:nvPr userDrawn="1">
            <p:ph type="body" orient="vert" idx="14"/>
          </p:nvPr>
        </p:nvSpPr>
        <p:spPr>
          <a:xfrm>
            <a:off x="504000" y="1524000"/>
            <a:ext cx="5463433" cy="4572000"/>
          </a:xfrm>
        </p:spPr>
        <p:txBody>
          <a:bodyPr vert="horz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8" name="COVER voor onderste lijn"/>
          <p:cNvSpPr/>
          <p:nvPr userDrawn="1"/>
        </p:nvSpPr>
        <p:spPr>
          <a:xfrm>
            <a:off x="0" y="1010251"/>
            <a:ext cx="12196800" cy="323249"/>
          </a:xfrm>
          <a:custGeom>
            <a:avLst/>
            <a:gdLst>
              <a:gd name="connsiteX0" fmla="*/ 0 w 12196800"/>
              <a:gd name="connsiteY0" fmla="*/ 0 h 323249"/>
              <a:gd name="connsiteX1" fmla="*/ 738188 w 12196800"/>
              <a:gd name="connsiteY1" fmla="*/ 0 h 323249"/>
              <a:gd name="connsiteX2" fmla="*/ 738188 w 12196800"/>
              <a:gd name="connsiteY2" fmla="*/ 204187 h 323249"/>
              <a:gd name="connsiteX3" fmla="*/ 12196800 w 12196800"/>
              <a:gd name="connsiteY3" fmla="*/ 204187 h 323249"/>
              <a:gd name="connsiteX4" fmla="*/ 12196800 w 12196800"/>
              <a:gd name="connsiteY4" fmla="*/ 323249 h 323249"/>
              <a:gd name="connsiteX5" fmla="*/ 0 w 12196800"/>
              <a:gd name="connsiteY5" fmla="*/ 323249 h 323249"/>
              <a:gd name="connsiteX6" fmla="*/ 0 w 12196800"/>
              <a:gd name="connsiteY6" fmla="*/ 294674 h 323249"/>
              <a:gd name="connsiteX7" fmla="*/ 0 w 12196800"/>
              <a:gd name="connsiteY7" fmla="*/ 204187 h 32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6800" h="323249">
                <a:moveTo>
                  <a:pt x="0" y="0"/>
                </a:moveTo>
                <a:lnTo>
                  <a:pt x="738188" y="0"/>
                </a:lnTo>
                <a:lnTo>
                  <a:pt x="738188" y="204187"/>
                </a:lnTo>
                <a:lnTo>
                  <a:pt x="12196800" y="204187"/>
                </a:lnTo>
                <a:lnTo>
                  <a:pt x="12196800" y="323249"/>
                </a:lnTo>
                <a:lnTo>
                  <a:pt x="0" y="323249"/>
                </a:lnTo>
                <a:lnTo>
                  <a:pt x="0" y="294674"/>
                </a:lnTo>
                <a:lnTo>
                  <a:pt x="0" y="204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ONDERSTE LIJN"/>
          <p:cNvSpPr>
            <a:spLocks/>
          </p:cNvSpPr>
          <p:nvPr userDrawn="1"/>
        </p:nvSpPr>
        <p:spPr bwMode="auto">
          <a:xfrm flipH="1" flipV="1">
            <a:off x="0" y="1130499"/>
            <a:ext cx="12196800" cy="141883"/>
          </a:xfrm>
          <a:custGeom>
            <a:avLst/>
            <a:gdLst>
              <a:gd name="T0" fmla="*/ 0 w 2745"/>
              <a:gd name="T1" fmla="*/ 0 h 150"/>
              <a:gd name="T2" fmla="*/ 915 w 2745"/>
              <a:gd name="T3" fmla="*/ 0 h 150"/>
              <a:gd name="T4" fmla="*/ 950 w 2745"/>
              <a:gd name="T5" fmla="*/ 35 h 150"/>
              <a:gd name="T6" fmla="*/ 2688 w 2745"/>
              <a:gd name="T7" fmla="*/ 35 h 150"/>
              <a:gd name="T8" fmla="*/ 2745 w 2745"/>
              <a:gd name="T9" fmla="*/ 92 h 150"/>
              <a:gd name="T10" fmla="*/ 2688 w 2745"/>
              <a:gd name="T11" fmla="*/ 150 h 150"/>
              <a:gd name="T12" fmla="*/ 0 w 2745"/>
              <a:gd name="T13" fmla="*/ 150 h 150"/>
              <a:gd name="connsiteX0" fmla="*/ 0 w 10000"/>
              <a:gd name="connsiteY0" fmla="*/ 0 h 10000"/>
              <a:gd name="connsiteX1" fmla="*/ 3333 w 10000"/>
              <a:gd name="connsiteY1" fmla="*/ 0 h 10000"/>
              <a:gd name="connsiteX2" fmla="*/ 3461 w 10000"/>
              <a:gd name="connsiteY2" fmla="*/ 2333 h 10000"/>
              <a:gd name="connsiteX3" fmla="*/ 9792 w 10000"/>
              <a:gd name="connsiteY3" fmla="*/ 2333 h 10000"/>
              <a:gd name="connsiteX4" fmla="*/ 10000 w 10000"/>
              <a:gd name="connsiteY4" fmla="*/ 6133 h 10000"/>
              <a:gd name="connsiteX5" fmla="*/ 9792 w 10000"/>
              <a:gd name="connsiteY5" fmla="*/ 10000 h 10000"/>
              <a:gd name="connsiteX0" fmla="*/ 0 w 10000"/>
              <a:gd name="connsiteY0" fmla="*/ 0 h 6133"/>
              <a:gd name="connsiteX1" fmla="*/ 3333 w 10000"/>
              <a:gd name="connsiteY1" fmla="*/ 0 h 6133"/>
              <a:gd name="connsiteX2" fmla="*/ 3461 w 10000"/>
              <a:gd name="connsiteY2" fmla="*/ 2333 h 6133"/>
              <a:gd name="connsiteX3" fmla="*/ 9792 w 10000"/>
              <a:gd name="connsiteY3" fmla="*/ 2333 h 6133"/>
              <a:gd name="connsiteX4" fmla="*/ 10000 w 10000"/>
              <a:gd name="connsiteY4" fmla="*/ 6133 h 6133"/>
              <a:gd name="connsiteX0" fmla="*/ 0 w 9792"/>
              <a:gd name="connsiteY0" fmla="*/ 0 h 3804"/>
              <a:gd name="connsiteX1" fmla="*/ 3333 w 9792"/>
              <a:gd name="connsiteY1" fmla="*/ 0 h 3804"/>
              <a:gd name="connsiteX2" fmla="*/ 3461 w 9792"/>
              <a:gd name="connsiteY2" fmla="*/ 3804 h 3804"/>
              <a:gd name="connsiteX3" fmla="*/ 9792 w 9792"/>
              <a:gd name="connsiteY3" fmla="*/ 3804 h 3804"/>
              <a:gd name="connsiteX0" fmla="*/ 0 w 10000"/>
              <a:gd name="connsiteY0" fmla="*/ 0 h 10000"/>
              <a:gd name="connsiteX1" fmla="*/ 3395 w 10000"/>
              <a:gd name="connsiteY1" fmla="*/ 64 h 10000"/>
              <a:gd name="connsiteX2" fmla="*/ 3404 w 10000"/>
              <a:gd name="connsiteY2" fmla="*/ 0 h 10000"/>
              <a:gd name="connsiteX3" fmla="*/ 3535 w 10000"/>
              <a:gd name="connsiteY3" fmla="*/ 10000 h 10000"/>
              <a:gd name="connsiteX4" fmla="*/ 10000 w 10000"/>
              <a:gd name="connsiteY4" fmla="*/ 10000 h 10000"/>
              <a:gd name="connsiteX0" fmla="*/ 0 w 10000"/>
              <a:gd name="connsiteY0" fmla="*/ 0 h 10054"/>
              <a:gd name="connsiteX1" fmla="*/ 3395 w 10000"/>
              <a:gd name="connsiteY1" fmla="*/ 64 h 10054"/>
              <a:gd name="connsiteX2" fmla="*/ 3404 w 10000"/>
              <a:gd name="connsiteY2" fmla="*/ 0 h 10054"/>
              <a:gd name="connsiteX3" fmla="*/ 3535 w 10000"/>
              <a:gd name="connsiteY3" fmla="*/ 10000 h 10054"/>
              <a:gd name="connsiteX4" fmla="*/ 3558 w 10000"/>
              <a:gd name="connsiteY4" fmla="*/ 10054 h 10054"/>
              <a:gd name="connsiteX5" fmla="*/ 10000 w 10000"/>
              <a:gd name="connsiteY5" fmla="*/ 10000 h 10054"/>
              <a:gd name="connsiteX0" fmla="*/ 0 w 10000"/>
              <a:gd name="connsiteY0" fmla="*/ 0 h 10054"/>
              <a:gd name="connsiteX1" fmla="*/ 3395 w 10000"/>
              <a:gd name="connsiteY1" fmla="*/ 64 h 10054"/>
              <a:gd name="connsiteX2" fmla="*/ 3404 w 10000"/>
              <a:gd name="connsiteY2" fmla="*/ 0 h 10054"/>
              <a:gd name="connsiteX3" fmla="*/ 3535 w 10000"/>
              <a:gd name="connsiteY3" fmla="*/ 10000 h 10054"/>
              <a:gd name="connsiteX4" fmla="*/ 3558 w 10000"/>
              <a:gd name="connsiteY4" fmla="*/ 10054 h 10054"/>
              <a:gd name="connsiteX5" fmla="*/ 3745 w 10000"/>
              <a:gd name="connsiteY5" fmla="*/ 10054 h 10054"/>
              <a:gd name="connsiteX6" fmla="*/ 10000 w 10000"/>
              <a:gd name="connsiteY6" fmla="*/ 10000 h 10054"/>
              <a:gd name="connsiteX0" fmla="*/ 0 w 3745"/>
              <a:gd name="connsiteY0" fmla="*/ 0 h 10054"/>
              <a:gd name="connsiteX1" fmla="*/ 3395 w 3745"/>
              <a:gd name="connsiteY1" fmla="*/ 64 h 10054"/>
              <a:gd name="connsiteX2" fmla="*/ 3404 w 3745"/>
              <a:gd name="connsiteY2" fmla="*/ 0 h 10054"/>
              <a:gd name="connsiteX3" fmla="*/ 3535 w 3745"/>
              <a:gd name="connsiteY3" fmla="*/ 10000 h 10054"/>
              <a:gd name="connsiteX4" fmla="*/ 3558 w 3745"/>
              <a:gd name="connsiteY4" fmla="*/ 10054 h 10054"/>
              <a:gd name="connsiteX5" fmla="*/ 3745 w 3745"/>
              <a:gd name="connsiteY5" fmla="*/ 10054 h 10054"/>
              <a:gd name="connsiteX0" fmla="*/ 0 w 21141"/>
              <a:gd name="connsiteY0" fmla="*/ 0 h 10312"/>
              <a:gd name="connsiteX1" fmla="*/ 20206 w 21141"/>
              <a:gd name="connsiteY1" fmla="*/ 376 h 10312"/>
              <a:gd name="connsiteX2" fmla="*/ 20230 w 21141"/>
              <a:gd name="connsiteY2" fmla="*/ 312 h 10312"/>
              <a:gd name="connsiteX3" fmla="*/ 20580 w 21141"/>
              <a:gd name="connsiteY3" fmla="*/ 10258 h 10312"/>
              <a:gd name="connsiteX4" fmla="*/ 20642 w 21141"/>
              <a:gd name="connsiteY4" fmla="*/ 10312 h 10312"/>
              <a:gd name="connsiteX5" fmla="*/ 21141 w 21141"/>
              <a:gd name="connsiteY5" fmla="*/ 10312 h 10312"/>
              <a:gd name="connsiteX0" fmla="*/ 0 w 21108"/>
              <a:gd name="connsiteY0" fmla="*/ 0 h 10312"/>
              <a:gd name="connsiteX1" fmla="*/ 20206 w 21108"/>
              <a:gd name="connsiteY1" fmla="*/ 376 h 10312"/>
              <a:gd name="connsiteX2" fmla="*/ 20230 w 21108"/>
              <a:gd name="connsiteY2" fmla="*/ 312 h 10312"/>
              <a:gd name="connsiteX3" fmla="*/ 20580 w 21108"/>
              <a:gd name="connsiteY3" fmla="*/ 10258 h 10312"/>
              <a:gd name="connsiteX4" fmla="*/ 20642 w 21108"/>
              <a:gd name="connsiteY4" fmla="*/ 10312 h 10312"/>
              <a:gd name="connsiteX5" fmla="*/ 21108 w 21108"/>
              <a:gd name="connsiteY5" fmla="*/ 10312 h 10312"/>
              <a:gd name="connsiteX0" fmla="*/ 0 w 21542"/>
              <a:gd name="connsiteY0" fmla="*/ 0 h 10312"/>
              <a:gd name="connsiteX1" fmla="*/ 20206 w 21542"/>
              <a:gd name="connsiteY1" fmla="*/ 376 h 10312"/>
              <a:gd name="connsiteX2" fmla="*/ 20230 w 21542"/>
              <a:gd name="connsiteY2" fmla="*/ 312 h 10312"/>
              <a:gd name="connsiteX3" fmla="*/ 20580 w 21542"/>
              <a:gd name="connsiteY3" fmla="*/ 10258 h 10312"/>
              <a:gd name="connsiteX4" fmla="*/ 20642 w 21542"/>
              <a:gd name="connsiteY4" fmla="*/ 10312 h 10312"/>
              <a:gd name="connsiteX5" fmla="*/ 21542 w 21542"/>
              <a:gd name="connsiteY5" fmla="*/ 9960 h 10312"/>
              <a:gd name="connsiteX0" fmla="*/ 0 w 21548"/>
              <a:gd name="connsiteY0" fmla="*/ 0 h 10312"/>
              <a:gd name="connsiteX1" fmla="*/ 20206 w 21548"/>
              <a:gd name="connsiteY1" fmla="*/ 376 h 10312"/>
              <a:gd name="connsiteX2" fmla="*/ 20230 w 21548"/>
              <a:gd name="connsiteY2" fmla="*/ 312 h 10312"/>
              <a:gd name="connsiteX3" fmla="*/ 20580 w 21548"/>
              <a:gd name="connsiteY3" fmla="*/ 10258 h 10312"/>
              <a:gd name="connsiteX4" fmla="*/ 20642 w 21548"/>
              <a:gd name="connsiteY4" fmla="*/ 10312 h 10312"/>
              <a:gd name="connsiteX5" fmla="*/ 21548 w 21548"/>
              <a:gd name="connsiteY5" fmla="*/ 10136 h 10312"/>
              <a:gd name="connsiteX0" fmla="*/ 0 w 27632"/>
              <a:gd name="connsiteY0" fmla="*/ 0 h 10488"/>
              <a:gd name="connsiteX1" fmla="*/ 26290 w 27632"/>
              <a:gd name="connsiteY1" fmla="*/ 552 h 10488"/>
              <a:gd name="connsiteX2" fmla="*/ 26314 w 27632"/>
              <a:gd name="connsiteY2" fmla="*/ 488 h 10488"/>
              <a:gd name="connsiteX3" fmla="*/ 26664 w 27632"/>
              <a:gd name="connsiteY3" fmla="*/ 10434 h 10488"/>
              <a:gd name="connsiteX4" fmla="*/ 26726 w 27632"/>
              <a:gd name="connsiteY4" fmla="*/ 10488 h 10488"/>
              <a:gd name="connsiteX5" fmla="*/ 27632 w 27632"/>
              <a:gd name="connsiteY5" fmla="*/ 10312 h 10488"/>
              <a:gd name="connsiteX0" fmla="*/ 0 w 31709"/>
              <a:gd name="connsiteY0" fmla="*/ 0 h 10488"/>
              <a:gd name="connsiteX1" fmla="*/ 30367 w 31709"/>
              <a:gd name="connsiteY1" fmla="*/ 552 h 10488"/>
              <a:gd name="connsiteX2" fmla="*/ 30391 w 31709"/>
              <a:gd name="connsiteY2" fmla="*/ 488 h 10488"/>
              <a:gd name="connsiteX3" fmla="*/ 30741 w 31709"/>
              <a:gd name="connsiteY3" fmla="*/ 10434 h 10488"/>
              <a:gd name="connsiteX4" fmla="*/ 30803 w 31709"/>
              <a:gd name="connsiteY4" fmla="*/ 10488 h 10488"/>
              <a:gd name="connsiteX5" fmla="*/ 31709 w 31709"/>
              <a:gd name="connsiteY5" fmla="*/ 10312 h 10488"/>
              <a:gd name="connsiteX0" fmla="*/ 0 w 31765"/>
              <a:gd name="connsiteY0" fmla="*/ 0 h 10488"/>
              <a:gd name="connsiteX1" fmla="*/ 30423 w 31765"/>
              <a:gd name="connsiteY1" fmla="*/ 552 h 10488"/>
              <a:gd name="connsiteX2" fmla="*/ 30447 w 31765"/>
              <a:gd name="connsiteY2" fmla="*/ 488 h 10488"/>
              <a:gd name="connsiteX3" fmla="*/ 30797 w 31765"/>
              <a:gd name="connsiteY3" fmla="*/ 10434 h 10488"/>
              <a:gd name="connsiteX4" fmla="*/ 30859 w 31765"/>
              <a:gd name="connsiteY4" fmla="*/ 10488 h 10488"/>
              <a:gd name="connsiteX5" fmla="*/ 31765 w 31765"/>
              <a:gd name="connsiteY5" fmla="*/ 10312 h 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65" h="10488">
                <a:moveTo>
                  <a:pt x="0" y="0"/>
                </a:moveTo>
                <a:lnTo>
                  <a:pt x="30423" y="552"/>
                </a:lnTo>
                <a:cubicBezTo>
                  <a:pt x="30431" y="531"/>
                  <a:pt x="30439" y="509"/>
                  <a:pt x="30447" y="488"/>
                </a:cubicBezTo>
                <a:cubicBezTo>
                  <a:pt x="30447" y="5890"/>
                  <a:pt x="30608" y="10434"/>
                  <a:pt x="30797" y="10434"/>
                </a:cubicBezTo>
                <a:cubicBezTo>
                  <a:pt x="30819" y="10452"/>
                  <a:pt x="30837" y="10470"/>
                  <a:pt x="30859" y="10488"/>
                </a:cubicBezTo>
                <a:lnTo>
                  <a:pt x="31765" y="10312"/>
                </a:lnTo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31F20"/>
              </a:solidFill>
            </a:endParaRPr>
          </a:p>
        </p:txBody>
      </p:sp>
      <p:sp>
        <p:nvSpPr>
          <p:cNvPr id="27" name="Tijdelijke aanduiding vo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6224566" y="6350000"/>
            <a:ext cx="5458632" cy="0"/>
          </a:xfrm>
          <a:ln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grpSp>
        <p:nvGrpSpPr>
          <p:cNvPr id="37" name="Groep 36"/>
          <p:cNvGrpSpPr/>
          <p:nvPr userDrawn="1"/>
        </p:nvGrpSpPr>
        <p:grpSpPr>
          <a:xfrm>
            <a:off x="10123945" y="6455465"/>
            <a:ext cx="1491863" cy="288000"/>
            <a:chOff x="10123945" y="6455465"/>
            <a:chExt cx="1491863" cy="288000"/>
          </a:xfrm>
        </p:grpSpPr>
        <p:grpSp>
          <p:nvGrpSpPr>
            <p:cNvPr id="38" name="Groep 37"/>
            <p:cNvGrpSpPr/>
            <p:nvPr userDrawn="1"/>
          </p:nvGrpSpPr>
          <p:grpSpPr>
            <a:xfrm>
              <a:off x="10123945" y="6455465"/>
              <a:ext cx="288000" cy="288000"/>
              <a:chOff x="9714646" y="6455465"/>
              <a:chExt cx="288000" cy="288000"/>
            </a:xfrm>
          </p:grpSpPr>
          <p:sp>
            <p:nvSpPr>
              <p:cNvPr id="55" name="BACKSHAPE"/>
              <p:cNvSpPr>
                <a:spLocks/>
              </p:cNvSpPr>
              <p:nvPr userDrawn="1"/>
            </p:nvSpPr>
            <p:spPr bwMode="auto">
              <a:xfrm>
                <a:off x="9801116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56" name="ACTION BACK">
                <a:hlinkClick r:id="" action="ppaction://hlinkshowjump?jump=previousslide"/>
              </p:cNvPr>
              <p:cNvSpPr/>
              <p:nvPr userDrawn="1"/>
            </p:nvSpPr>
            <p:spPr bwMode="auto">
              <a:xfrm>
                <a:off x="971464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9" name="Groep 38"/>
            <p:cNvGrpSpPr/>
            <p:nvPr userDrawn="1"/>
          </p:nvGrpSpPr>
          <p:grpSpPr>
            <a:xfrm>
              <a:off x="10525233" y="6455465"/>
              <a:ext cx="288000" cy="288000"/>
              <a:chOff x="10117936" y="6455465"/>
              <a:chExt cx="288000" cy="288000"/>
            </a:xfrm>
          </p:grpSpPr>
          <p:grpSp>
            <p:nvGrpSpPr>
              <p:cNvPr id="50" name="MENUSHAPE"/>
              <p:cNvGrpSpPr>
                <a:grpSpLocks noChangeAspect="1"/>
              </p:cNvGrpSpPr>
              <p:nvPr userDrawn="1"/>
            </p:nvGrpSpPr>
            <p:grpSpPr bwMode="auto">
              <a:xfrm>
                <a:off x="10185971" y="6535375"/>
                <a:ext cx="151931" cy="128211"/>
                <a:chOff x="4488" y="2379"/>
                <a:chExt cx="2539" cy="1720"/>
              </a:xfrm>
              <a:solidFill>
                <a:schemeClr val="bg2"/>
              </a:solidFill>
            </p:grpSpPr>
            <p:sp>
              <p:nvSpPr>
                <p:cNvPr id="52" name="Freeform 16"/>
                <p:cNvSpPr>
                  <a:spLocks/>
                </p:cNvSpPr>
                <p:nvPr userDrawn="1"/>
              </p:nvSpPr>
              <p:spPr bwMode="auto">
                <a:xfrm>
                  <a:off x="4488" y="2379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53" name="Freeform 17"/>
                <p:cNvSpPr>
                  <a:spLocks/>
                </p:cNvSpPr>
                <p:nvPr userDrawn="1"/>
              </p:nvSpPr>
              <p:spPr bwMode="auto">
                <a:xfrm>
                  <a:off x="4488" y="3197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54" name="Freeform 18"/>
                <p:cNvSpPr>
                  <a:spLocks/>
                </p:cNvSpPr>
                <p:nvPr userDrawn="1"/>
              </p:nvSpPr>
              <p:spPr bwMode="auto">
                <a:xfrm>
                  <a:off x="4488" y="4014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51" name="TRIGGER FAST MENU"/>
              <p:cNvSpPr/>
              <p:nvPr userDrawn="1"/>
            </p:nvSpPr>
            <p:spPr bwMode="auto">
              <a:xfrm>
                <a:off x="1011793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0" name="Groep 39"/>
            <p:cNvGrpSpPr/>
            <p:nvPr userDrawn="1"/>
          </p:nvGrpSpPr>
          <p:grpSpPr>
            <a:xfrm>
              <a:off x="10926521" y="6455465"/>
              <a:ext cx="288000" cy="288000"/>
              <a:chOff x="10926521" y="6455465"/>
              <a:chExt cx="288000" cy="288000"/>
            </a:xfrm>
          </p:grpSpPr>
          <p:grpSp>
            <p:nvGrpSpPr>
              <p:cNvPr id="44" name="HOMESHAPE"/>
              <p:cNvGrpSpPr>
                <a:grpSpLocks noChangeAspect="1"/>
              </p:cNvGrpSpPr>
              <p:nvPr userDrawn="1"/>
            </p:nvGrpSpPr>
            <p:grpSpPr bwMode="auto">
              <a:xfrm>
                <a:off x="10999698" y="6534689"/>
                <a:ext cx="151922" cy="129516"/>
                <a:chOff x="5494" y="2978"/>
                <a:chExt cx="2320" cy="1978"/>
              </a:xfrm>
              <a:solidFill>
                <a:schemeClr val="bg2"/>
              </a:solidFill>
            </p:grpSpPr>
            <p:sp>
              <p:nvSpPr>
                <p:cNvPr id="46" name="Freeform 23"/>
                <p:cNvSpPr>
                  <a:spLocks/>
                </p:cNvSpPr>
                <p:nvPr userDrawn="1"/>
              </p:nvSpPr>
              <p:spPr bwMode="auto">
                <a:xfrm>
                  <a:off x="5494" y="4838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7" name="Freeform 24"/>
                <p:cNvSpPr>
                  <a:spLocks/>
                </p:cNvSpPr>
                <p:nvPr userDrawn="1"/>
              </p:nvSpPr>
              <p:spPr bwMode="auto">
                <a:xfrm rot="2700000">
                  <a:off x="5526" y="2978"/>
                  <a:ext cx="712" cy="712"/>
                </a:xfrm>
                <a:prstGeom prst="corner">
                  <a:avLst>
                    <a:gd name="adj1" fmla="val 16922"/>
                    <a:gd name="adj2" fmla="val 16923"/>
                  </a:avLst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8" name="Freeform 23"/>
                <p:cNvSpPr>
                  <a:spLocks/>
                </p:cNvSpPr>
                <p:nvPr userDrawn="1"/>
              </p:nvSpPr>
              <p:spPr bwMode="auto">
                <a:xfrm>
                  <a:off x="5494" y="3270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9" name="Freeform 23"/>
                <p:cNvSpPr>
                  <a:spLocks/>
                </p:cNvSpPr>
                <p:nvPr userDrawn="1"/>
              </p:nvSpPr>
              <p:spPr bwMode="auto">
                <a:xfrm rot="16200000">
                  <a:off x="6951" y="4092"/>
                  <a:ext cx="161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45" name="HYPER BACK">
                <a:hlinkClick r:id="" action="ppaction://hlinkshowjump?jump=lastslideviewed"/>
              </p:cNvPr>
              <p:cNvSpPr/>
              <p:nvPr userDrawn="1"/>
            </p:nvSpPr>
            <p:spPr bwMode="auto">
              <a:xfrm>
                <a:off x="10926521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1" name="Groep 40"/>
            <p:cNvGrpSpPr/>
            <p:nvPr userDrawn="1"/>
          </p:nvGrpSpPr>
          <p:grpSpPr>
            <a:xfrm>
              <a:off x="11327808" y="6455465"/>
              <a:ext cx="288000" cy="288000"/>
              <a:chOff x="11327808" y="6455465"/>
              <a:chExt cx="288000" cy="288000"/>
            </a:xfrm>
          </p:grpSpPr>
          <p:sp>
            <p:nvSpPr>
              <p:cNvPr id="42" name="FORWARDSHAPE"/>
              <p:cNvSpPr>
                <a:spLocks/>
              </p:cNvSpPr>
              <p:nvPr userDrawn="1"/>
            </p:nvSpPr>
            <p:spPr bwMode="auto">
              <a:xfrm flipH="1">
                <a:off x="11438088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43" name="ACTION FORWARD">
                <a:hlinkClick r:id="" action="ppaction://hlinkshowjump?jump=nextslide"/>
              </p:cNvPr>
              <p:cNvSpPr/>
              <p:nvPr userDrawn="1"/>
            </p:nvSpPr>
            <p:spPr bwMode="auto">
              <a:xfrm>
                <a:off x="11327808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137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&amp; beeld | 50% -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6224567" y="1270000"/>
            <a:ext cx="2929440" cy="2750915"/>
          </a:xfr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het pictogram om</a:t>
            </a:r>
            <a:br>
              <a:rPr lang="nl-NL" dirty="0"/>
            </a:br>
            <a:r>
              <a:rPr lang="nl-NL" dirty="0"/>
              <a:t>een afbeelding in te voegen</a:t>
            </a:r>
            <a:endParaRPr lang="en-GB" dirty="0"/>
          </a:p>
        </p:txBody>
      </p:sp>
      <p:sp>
        <p:nvSpPr>
          <p:cNvPr id="70" name="Tijdelijke aanduiding voor afbeelding 8"/>
          <p:cNvSpPr>
            <a:spLocks noGrp="1"/>
          </p:cNvSpPr>
          <p:nvPr>
            <p:ph type="pic" sz="quarter" idx="17" hasCustomPrompt="1"/>
          </p:nvPr>
        </p:nvSpPr>
        <p:spPr>
          <a:xfrm>
            <a:off x="6224567" y="4107085"/>
            <a:ext cx="2929440" cy="2750915"/>
          </a:xfr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het pictogram om</a:t>
            </a:r>
            <a:br>
              <a:rPr lang="nl-NL" dirty="0"/>
            </a:br>
            <a:r>
              <a:rPr lang="nl-NL" dirty="0"/>
              <a:t>een afbeelding in te voegen</a:t>
            </a:r>
            <a:endParaRPr lang="en-GB" dirty="0"/>
          </a:p>
        </p:txBody>
      </p:sp>
      <p:sp>
        <p:nvSpPr>
          <p:cNvPr id="71" name="Tijdelijke aanduiding voor afbeelding 8"/>
          <p:cNvSpPr>
            <a:spLocks noGrp="1"/>
          </p:cNvSpPr>
          <p:nvPr>
            <p:ph type="pic" sz="quarter" idx="18" hasCustomPrompt="1"/>
          </p:nvPr>
        </p:nvSpPr>
        <p:spPr>
          <a:xfrm>
            <a:off x="9262560" y="4107085"/>
            <a:ext cx="2929440" cy="2750915"/>
          </a:xfr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het pictogram om</a:t>
            </a:r>
            <a:br>
              <a:rPr lang="nl-NL" dirty="0"/>
            </a:br>
            <a:r>
              <a:rPr lang="nl-NL" dirty="0"/>
              <a:t>een afbeelding in te voegen</a:t>
            </a:r>
            <a:endParaRPr lang="en-GB" dirty="0"/>
          </a:p>
        </p:txBody>
      </p:sp>
      <p:sp>
        <p:nvSpPr>
          <p:cNvPr id="72" name="Tijdelijke aanduiding voor afbeelding 8"/>
          <p:cNvSpPr>
            <a:spLocks noGrp="1"/>
          </p:cNvSpPr>
          <p:nvPr>
            <p:ph type="pic" sz="quarter" idx="19" hasCustomPrompt="1"/>
          </p:nvPr>
        </p:nvSpPr>
        <p:spPr>
          <a:xfrm>
            <a:off x="9262560" y="1270000"/>
            <a:ext cx="2929440" cy="2750915"/>
          </a:xfr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het pictogram om</a:t>
            </a:r>
            <a:br>
              <a:rPr lang="nl-NL" dirty="0"/>
            </a:br>
            <a:r>
              <a:rPr lang="nl-NL" dirty="0"/>
              <a:t>een afbeelding in te voegen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231F20">
                    <a:lumMod val="50000"/>
                    <a:lumOff val="50000"/>
                  </a:srgbClr>
                </a:solidFill>
              </a:rPr>
              <a:t>VolkerWessels | Corporate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440A-7106-48B6-A0C0-E9D3D466DEA2}" type="slidenum">
              <a:rPr lang="nl-NL" smtClean="0">
                <a:solidFill>
                  <a:srgbClr val="231F2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nl-NL">
              <a:solidFill>
                <a:srgbClr val="231F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6096251" y="-449520"/>
            <a:ext cx="61020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1088959"/>
            <a:r>
              <a:rPr lang="nl-NL" dirty="0">
                <a:solidFill>
                  <a:prstClr val="white">
                    <a:lumMod val="50000"/>
                  </a:prstClr>
                </a:solidFill>
              </a:rPr>
              <a:t>Tekst &amp; beeld | 50% - 50%</a:t>
            </a:r>
          </a:p>
        </p:txBody>
      </p:sp>
      <p:sp>
        <p:nvSpPr>
          <p:cNvPr id="26" name="Tijdelijke aanduiding voor verticale tekst 2"/>
          <p:cNvSpPr>
            <a:spLocks noGrp="1"/>
          </p:cNvSpPr>
          <p:nvPr userDrawn="1">
            <p:ph type="body" orient="vert" idx="14"/>
          </p:nvPr>
        </p:nvSpPr>
        <p:spPr>
          <a:xfrm>
            <a:off x="504000" y="1524000"/>
            <a:ext cx="5463433" cy="4572000"/>
          </a:xfrm>
        </p:spPr>
        <p:txBody>
          <a:bodyPr vert="horz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8" name="COVER voor onderste lijn"/>
          <p:cNvSpPr/>
          <p:nvPr userDrawn="1"/>
        </p:nvSpPr>
        <p:spPr>
          <a:xfrm>
            <a:off x="0" y="1010251"/>
            <a:ext cx="12196800" cy="323249"/>
          </a:xfrm>
          <a:custGeom>
            <a:avLst/>
            <a:gdLst>
              <a:gd name="connsiteX0" fmla="*/ 0 w 12196800"/>
              <a:gd name="connsiteY0" fmla="*/ 0 h 323249"/>
              <a:gd name="connsiteX1" fmla="*/ 738188 w 12196800"/>
              <a:gd name="connsiteY1" fmla="*/ 0 h 323249"/>
              <a:gd name="connsiteX2" fmla="*/ 738188 w 12196800"/>
              <a:gd name="connsiteY2" fmla="*/ 204187 h 323249"/>
              <a:gd name="connsiteX3" fmla="*/ 12196800 w 12196800"/>
              <a:gd name="connsiteY3" fmla="*/ 204187 h 323249"/>
              <a:gd name="connsiteX4" fmla="*/ 12196800 w 12196800"/>
              <a:gd name="connsiteY4" fmla="*/ 323249 h 323249"/>
              <a:gd name="connsiteX5" fmla="*/ 0 w 12196800"/>
              <a:gd name="connsiteY5" fmla="*/ 323249 h 323249"/>
              <a:gd name="connsiteX6" fmla="*/ 0 w 12196800"/>
              <a:gd name="connsiteY6" fmla="*/ 294674 h 323249"/>
              <a:gd name="connsiteX7" fmla="*/ 0 w 12196800"/>
              <a:gd name="connsiteY7" fmla="*/ 204187 h 32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6800" h="323249">
                <a:moveTo>
                  <a:pt x="0" y="0"/>
                </a:moveTo>
                <a:lnTo>
                  <a:pt x="738188" y="0"/>
                </a:lnTo>
                <a:lnTo>
                  <a:pt x="738188" y="204187"/>
                </a:lnTo>
                <a:lnTo>
                  <a:pt x="12196800" y="204187"/>
                </a:lnTo>
                <a:lnTo>
                  <a:pt x="12196800" y="323249"/>
                </a:lnTo>
                <a:lnTo>
                  <a:pt x="0" y="323249"/>
                </a:lnTo>
                <a:lnTo>
                  <a:pt x="0" y="294674"/>
                </a:lnTo>
                <a:lnTo>
                  <a:pt x="0" y="204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" name="Tijdelijke aanduiding vo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6224566" y="6350000"/>
            <a:ext cx="5458632" cy="0"/>
          </a:xfrm>
          <a:ln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grpSp>
        <p:nvGrpSpPr>
          <p:cNvPr id="37" name="Groep 36"/>
          <p:cNvGrpSpPr/>
          <p:nvPr userDrawn="1"/>
        </p:nvGrpSpPr>
        <p:grpSpPr>
          <a:xfrm>
            <a:off x="10123945" y="6455465"/>
            <a:ext cx="1491863" cy="288000"/>
            <a:chOff x="10123945" y="6455465"/>
            <a:chExt cx="1491863" cy="288000"/>
          </a:xfrm>
        </p:grpSpPr>
        <p:grpSp>
          <p:nvGrpSpPr>
            <p:cNvPr id="38" name="Groep 37"/>
            <p:cNvGrpSpPr/>
            <p:nvPr userDrawn="1"/>
          </p:nvGrpSpPr>
          <p:grpSpPr>
            <a:xfrm>
              <a:off x="10123945" y="6455465"/>
              <a:ext cx="288000" cy="288000"/>
              <a:chOff x="9714646" y="6455465"/>
              <a:chExt cx="288000" cy="288000"/>
            </a:xfrm>
          </p:grpSpPr>
          <p:sp>
            <p:nvSpPr>
              <p:cNvPr id="55" name="BACKSHAPE"/>
              <p:cNvSpPr>
                <a:spLocks/>
              </p:cNvSpPr>
              <p:nvPr userDrawn="1"/>
            </p:nvSpPr>
            <p:spPr bwMode="auto">
              <a:xfrm>
                <a:off x="9801116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56" name="ACTION BACK">
                <a:hlinkClick r:id="" action="ppaction://hlinkshowjump?jump=previousslide"/>
              </p:cNvPr>
              <p:cNvSpPr/>
              <p:nvPr userDrawn="1"/>
            </p:nvSpPr>
            <p:spPr bwMode="auto">
              <a:xfrm>
                <a:off x="971464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9" name="Groep 38"/>
            <p:cNvGrpSpPr/>
            <p:nvPr userDrawn="1"/>
          </p:nvGrpSpPr>
          <p:grpSpPr>
            <a:xfrm>
              <a:off x="10525233" y="6455465"/>
              <a:ext cx="288000" cy="288000"/>
              <a:chOff x="10117936" y="6455465"/>
              <a:chExt cx="288000" cy="288000"/>
            </a:xfrm>
          </p:grpSpPr>
          <p:grpSp>
            <p:nvGrpSpPr>
              <p:cNvPr id="50" name="MENUSHAPE"/>
              <p:cNvGrpSpPr>
                <a:grpSpLocks noChangeAspect="1"/>
              </p:cNvGrpSpPr>
              <p:nvPr userDrawn="1"/>
            </p:nvGrpSpPr>
            <p:grpSpPr bwMode="auto">
              <a:xfrm>
                <a:off x="10185971" y="6535375"/>
                <a:ext cx="151931" cy="128211"/>
                <a:chOff x="4488" y="2379"/>
                <a:chExt cx="2539" cy="1720"/>
              </a:xfrm>
              <a:solidFill>
                <a:schemeClr val="bg2"/>
              </a:solidFill>
            </p:grpSpPr>
            <p:sp>
              <p:nvSpPr>
                <p:cNvPr id="52" name="Freeform 16"/>
                <p:cNvSpPr>
                  <a:spLocks/>
                </p:cNvSpPr>
                <p:nvPr userDrawn="1"/>
              </p:nvSpPr>
              <p:spPr bwMode="auto">
                <a:xfrm>
                  <a:off x="4488" y="2379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53" name="Freeform 17"/>
                <p:cNvSpPr>
                  <a:spLocks/>
                </p:cNvSpPr>
                <p:nvPr userDrawn="1"/>
              </p:nvSpPr>
              <p:spPr bwMode="auto">
                <a:xfrm>
                  <a:off x="4488" y="3197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54" name="Freeform 18"/>
                <p:cNvSpPr>
                  <a:spLocks/>
                </p:cNvSpPr>
                <p:nvPr userDrawn="1"/>
              </p:nvSpPr>
              <p:spPr bwMode="auto">
                <a:xfrm>
                  <a:off x="4488" y="4014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51" name="TRIGGER FAST MENU"/>
              <p:cNvSpPr/>
              <p:nvPr userDrawn="1"/>
            </p:nvSpPr>
            <p:spPr bwMode="auto">
              <a:xfrm>
                <a:off x="1011793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0" name="Groep 39"/>
            <p:cNvGrpSpPr/>
            <p:nvPr userDrawn="1"/>
          </p:nvGrpSpPr>
          <p:grpSpPr>
            <a:xfrm>
              <a:off x="10926521" y="6455465"/>
              <a:ext cx="288000" cy="288000"/>
              <a:chOff x="10926521" y="6455465"/>
              <a:chExt cx="288000" cy="288000"/>
            </a:xfrm>
          </p:grpSpPr>
          <p:grpSp>
            <p:nvGrpSpPr>
              <p:cNvPr id="44" name="HOMESHAPE"/>
              <p:cNvGrpSpPr>
                <a:grpSpLocks noChangeAspect="1"/>
              </p:cNvGrpSpPr>
              <p:nvPr userDrawn="1"/>
            </p:nvGrpSpPr>
            <p:grpSpPr bwMode="auto">
              <a:xfrm>
                <a:off x="10999698" y="6534689"/>
                <a:ext cx="151922" cy="129516"/>
                <a:chOff x="5494" y="2978"/>
                <a:chExt cx="2320" cy="1978"/>
              </a:xfrm>
              <a:solidFill>
                <a:schemeClr val="bg2"/>
              </a:solidFill>
            </p:grpSpPr>
            <p:sp>
              <p:nvSpPr>
                <p:cNvPr id="46" name="Freeform 23"/>
                <p:cNvSpPr>
                  <a:spLocks/>
                </p:cNvSpPr>
                <p:nvPr userDrawn="1"/>
              </p:nvSpPr>
              <p:spPr bwMode="auto">
                <a:xfrm>
                  <a:off x="5494" y="4838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7" name="Freeform 24"/>
                <p:cNvSpPr>
                  <a:spLocks/>
                </p:cNvSpPr>
                <p:nvPr userDrawn="1"/>
              </p:nvSpPr>
              <p:spPr bwMode="auto">
                <a:xfrm rot="2700000">
                  <a:off x="5526" y="2978"/>
                  <a:ext cx="712" cy="712"/>
                </a:xfrm>
                <a:prstGeom prst="corner">
                  <a:avLst>
                    <a:gd name="adj1" fmla="val 16922"/>
                    <a:gd name="adj2" fmla="val 16923"/>
                  </a:avLst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8" name="Freeform 23"/>
                <p:cNvSpPr>
                  <a:spLocks/>
                </p:cNvSpPr>
                <p:nvPr userDrawn="1"/>
              </p:nvSpPr>
              <p:spPr bwMode="auto">
                <a:xfrm>
                  <a:off x="5494" y="3270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9" name="Freeform 23"/>
                <p:cNvSpPr>
                  <a:spLocks/>
                </p:cNvSpPr>
                <p:nvPr userDrawn="1"/>
              </p:nvSpPr>
              <p:spPr bwMode="auto">
                <a:xfrm rot="16200000">
                  <a:off x="6951" y="4092"/>
                  <a:ext cx="161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45" name="HYPER BACK">
                <a:hlinkClick r:id="" action="ppaction://hlinkshowjump?jump=lastslideviewed"/>
              </p:cNvPr>
              <p:cNvSpPr/>
              <p:nvPr userDrawn="1"/>
            </p:nvSpPr>
            <p:spPr bwMode="auto">
              <a:xfrm>
                <a:off x="10926521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1" name="Groep 40"/>
            <p:cNvGrpSpPr/>
            <p:nvPr userDrawn="1"/>
          </p:nvGrpSpPr>
          <p:grpSpPr>
            <a:xfrm>
              <a:off x="11327808" y="6455465"/>
              <a:ext cx="288000" cy="288000"/>
              <a:chOff x="11327808" y="6455465"/>
              <a:chExt cx="288000" cy="288000"/>
            </a:xfrm>
          </p:grpSpPr>
          <p:sp>
            <p:nvSpPr>
              <p:cNvPr id="42" name="FORWARDSHAPE"/>
              <p:cNvSpPr>
                <a:spLocks/>
              </p:cNvSpPr>
              <p:nvPr userDrawn="1"/>
            </p:nvSpPr>
            <p:spPr bwMode="auto">
              <a:xfrm flipH="1">
                <a:off x="11438088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43" name="ACTION FORWARD">
                <a:hlinkClick r:id="" action="ppaction://hlinkshowjump?jump=nextslide"/>
              </p:cNvPr>
              <p:cNvSpPr/>
              <p:nvPr userDrawn="1"/>
            </p:nvSpPr>
            <p:spPr bwMode="auto">
              <a:xfrm>
                <a:off x="11327808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21" name="ONDERSTE LIJN"/>
          <p:cNvSpPr>
            <a:spLocks/>
          </p:cNvSpPr>
          <p:nvPr userDrawn="1"/>
        </p:nvSpPr>
        <p:spPr bwMode="auto">
          <a:xfrm flipH="1" flipV="1">
            <a:off x="0" y="1130499"/>
            <a:ext cx="12196800" cy="141883"/>
          </a:xfrm>
          <a:custGeom>
            <a:avLst/>
            <a:gdLst>
              <a:gd name="T0" fmla="*/ 0 w 2745"/>
              <a:gd name="T1" fmla="*/ 0 h 150"/>
              <a:gd name="T2" fmla="*/ 915 w 2745"/>
              <a:gd name="T3" fmla="*/ 0 h 150"/>
              <a:gd name="T4" fmla="*/ 950 w 2745"/>
              <a:gd name="T5" fmla="*/ 35 h 150"/>
              <a:gd name="T6" fmla="*/ 2688 w 2745"/>
              <a:gd name="T7" fmla="*/ 35 h 150"/>
              <a:gd name="T8" fmla="*/ 2745 w 2745"/>
              <a:gd name="T9" fmla="*/ 92 h 150"/>
              <a:gd name="T10" fmla="*/ 2688 w 2745"/>
              <a:gd name="T11" fmla="*/ 150 h 150"/>
              <a:gd name="T12" fmla="*/ 0 w 2745"/>
              <a:gd name="T13" fmla="*/ 150 h 150"/>
              <a:gd name="connsiteX0" fmla="*/ 0 w 10000"/>
              <a:gd name="connsiteY0" fmla="*/ 0 h 10000"/>
              <a:gd name="connsiteX1" fmla="*/ 3333 w 10000"/>
              <a:gd name="connsiteY1" fmla="*/ 0 h 10000"/>
              <a:gd name="connsiteX2" fmla="*/ 3461 w 10000"/>
              <a:gd name="connsiteY2" fmla="*/ 2333 h 10000"/>
              <a:gd name="connsiteX3" fmla="*/ 9792 w 10000"/>
              <a:gd name="connsiteY3" fmla="*/ 2333 h 10000"/>
              <a:gd name="connsiteX4" fmla="*/ 10000 w 10000"/>
              <a:gd name="connsiteY4" fmla="*/ 6133 h 10000"/>
              <a:gd name="connsiteX5" fmla="*/ 9792 w 10000"/>
              <a:gd name="connsiteY5" fmla="*/ 10000 h 10000"/>
              <a:gd name="connsiteX0" fmla="*/ 0 w 10000"/>
              <a:gd name="connsiteY0" fmla="*/ 0 h 6133"/>
              <a:gd name="connsiteX1" fmla="*/ 3333 w 10000"/>
              <a:gd name="connsiteY1" fmla="*/ 0 h 6133"/>
              <a:gd name="connsiteX2" fmla="*/ 3461 w 10000"/>
              <a:gd name="connsiteY2" fmla="*/ 2333 h 6133"/>
              <a:gd name="connsiteX3" fmla="*/ 9792 w 10000"/>
              <a:gd name="connsiteY3" fmla="*/ 2333 h 6133"/>
              <a:gd name="connsiteX4" fmla="*/ 10000 w 10000"/>
              <a:gd name="connsiteY4" fmla="*/ 6133 h 6133"/>
              <a:gd name="connsiteX0" fmla="*/ 0 w 9792"/>
              <a:gd name="connsiteY0" fmla="*/ 0 h 3804"/>
              <a:gd name="connsiteX1" fmla="*/ 3333 w 9792"/>
              <a:gd name="connsiteY1" fmla="*/ 0 h 3804"/>
              <a:gd name="connsiteX2" fmla="*/ 3461 w 9792"/>
              <a:gd name="connsiteY2" fmla="*/ 3804 h 3804"/>
              <a:gd name="connsiteX3" fmla="*/ 9792 w 9792"/>
              <a:gd name="connsiteY3" fmla="*/ 3804 h 3804"/>
              <a:gd name="connsiteX0" fmla="*/ 0 w 10000"/>
              <a:gd name="connsiteY0" fmla="*/ 0 h 10000"/>
              <a:gd name="connsiteX1" fmla="*/ 3395 w 10000"/>
              <a:gd name="connsiteY1" fmla="*/ 64 h 10000"/>
              <a:gd name="connsiteX2" fmla="*/ 3404 w 10000"/>
              <a:gd name="connsiteY2" fmla="*/ 0 h 10000"/>
              <a:gd name="connsiteX3" fmla="*/ 3535 w 10000"/>
              <a:gd name="connsiteY3" fmla="*/ 10000 h 10000"/>
              <a:gd name="connsiteX4" fmla="*/ 10000 w 10000"/>
              <a:gd name="connsiteY4" fmla="*/ 10000 h 10000"/>
              <a:gd name="connsiteX0" fmla="*/ 0 w 10000"/>
              <a:gd name="connsiteY0" fmla="*/ 0 h 10054"/>
              <a:gd name="connsiteX1" fmla="*/ 3395 w 10000"/>
              <a:gd name="connsiteY1" fmla="*/ 64 h 10054"/>
              <a:gd name="connsiteX2" fmla="*/ 3404 w 10000"/>
              <a:gd name="connsiteY2" fmla="*/ 0 h 10054"/>
              <a:gd name="connsiteX3" fmla="*/ 3535 w 10000"/>
              <a:gd name="connsiteY3" fmla="*/ 10000 h 10054"/>
              <a:gd name="connsiteX4" fmla="*/ 3558 w 10000"/>
              <a:gd name="connsiteY4" fmla="*/ 10054 h 10054"/>
              <a:gd name="connsiteX5" fmla="*/ 10000 w 10000"/>
              <a:gd name="connsiteY5" fmla="*/ 10000 h 10054"/>
              <a:gd name="connsiteX0" fmla="*/ 0 w 10000"/>
              <a:gd name="connsiteY0" fmla="*/ 0 h 10054"/>
              <a:gd name="connsiteX1" fmla="*/ 3395 w 10000"/>
              <a:gd name="connsiteY1" fmla="*/ 64 h 10054"/>
              <a:gd name="connsiteX2" fmla="*/ 3404 w 10000"/>
              <a:gd name="connsiteY2" fmla="*/ 0 h 10054"/>
              <a:gd name="connsiteX3" fmla="*/ 3535 w 10000"/>
              <a:gd name="connsiteY3" fmla="*/ 10000 h 10054"/>
              <a:gd name="connsiteX4" fmla="*/ 3558 w 10000"/>
              <a:gd name="connsiteY4" fmla="*/ 10054 h 10054"/>
              <a:gd name="connsiteX5" fmla="*/ 3745 w 10000"/>
              <a:gd name="connsiteY5" fmla="*/ 10054 h 10054"/>
              <a:gd name="connsiteX6" fmla="*/ 10000 w 10000"/>
              <a:gd name="connsiteY6" fmla="*/ 10000 h 10054"/>
              <a:gd name="connsiteX0" fmla="*/ 0 w 3745"/>
              <a:gd name="connsiteY0" fmla="*/ 0 h 10054"/>
              <a:gd name="connsiteX1" fmla="*/ 3395 w 3745"/>
              <a:gd name="connsiteY1" fmla="*/ 64 h 10054"/>
              <a:gd name="connsiteX2" fmla="*/ 3404 w 3745"/>
              <a:gd name="connsiteY2" fmla="*/ 0 h 10054"/>
              <a:gd name="connsiteX3" fmla="*/ 3535 w 3745"/>
              <a:gd name="connsiteY3" fmla="*/ 10000 h 10054"/>
              <a:gd name="connsiteX4" fmla="*/ 3558 w 3745"/>
              <a:gd name="connsiteY4" fmla="*/ 10054 h 10054"/>
              <a:gd name="connsiteX5" fmla="*/ 3745 w 3745"/>
              <a:gd name="connsiteY5" fmla="*/ 10054 h 10054"/>
              <a:gd name="connsiteX0" fmla="*/ 0 w 21141"/>
              <a:gd name="connsiteY0" fmla="*/ 0 h 10312"/>
              <a:gd name="connsiteX1" fmla="*/ 20206 w 21141"/>
              <a:gd name="connsiteY1" fmla="*/ 376 h 10312"/>
              <a:gd name="connsiteX2" fmla="*/ 20230 w 21141"/>
              <a:gd name="connsiteY2" fmla="*/ 312 h 10312"/>
              <a:gd name="connsiteX3" fmla="*/ 20580 w 21141"/>
              <a:gd name="connsiteY3" fmla="*/ 10258 h 10312"/>
              <a:gd name="connsiteX4" fmla="*/ 20642 w 21141"/>
              <a:gd name="connsiteY4" fmla="*/ 10312 h 10312"/>
              <a:gd name="connsiteX5" fmla="*/ 21141 w 21141"/>
              <a:gd name="connsiteY5" fmla="*/ 10312 h 10312"/>
              <a:gd name="connsiteX0" fmla="*/ 0 w 21108"/>
              <a:gd name="connsiteY0" fmla="*/ 0 h 10312"/>
              <a:gd name="connsiteX1" fmla="*/ 20206 w 21108"/>
              <a:gd name="connsiteY1" fmla="*/ 376 h 10312"/>
              <a:gd name="connsiteX2" fmla="*/ 20230 w 21108"/>
              <a:gd name="connsiteY2" fmla="*/ 312 h 10312"/>
              <a:gd name="connsiteX3" fmla="*/ 20580 w 21108"/>
              <a:gd name="connsiteY3" fmla="*/ 10258 h 10312"/>
              <a:gd name="connsiteX4" fmla="*/ 20642 w 21108"/>
              <a:gd name="connsiteY4" fmla="*/ 10312 h 10312"/>
              <a:gd name="connsiteX5" fmla="*/ 21108 w 21108"/>
              <a:gd name="connsiteY5" fmla="*/ 10312 h 10312"/>
              <a:gd name="connsiteX0" fmla="*/ 0 w 21542"/>
              <a:gd name="connsiteY0" fmla="*/ 0 h 10312"/>
              <a:gd name="connsiteX1" fmla="*/ 20206 w 21542"/>
              <a:gd name="connsiteY1" fmla="*/ 376 h 10312"/>
              <a:gd name="connsiteX2" fmla="*/ 20230 w 21542"/>
              <a:gd name="connsiteY2" fmla="*/ 312 h 10312"/>
              <a:gd name="connsiteX3" fmla="*/ 20580 w 21542"/>
              <a:gd name="connsiteY3" fmla="*/ 10258 h 10312"/>
              <a:gd name="connsiteX4" fmla="*/ 20642 w 21542"/>
              <a:gd name="connsiteY4" fmla="*/ 10312 h 10312"/>
              <a:gd name="connsiteX5" fmla="*/ 21542 w 21542"/>
              <a:gd name="connsiteY5" fmla="*/ 9960 h 10312"/>
              <a:gd name="connsiteX0" fmla="*/ 0 w 21548"/>
              <a:gd name="connsiteY0" fmla="*/ 0 h 10312"/>
              <a:gd name="connsiteX1" fmla="*/ 20206 w 21548"/>
              <a:gd name="connsiteY1" fmla="*/ 376 h 10312"/>
              <a:gd name="connsiteX2" fmla="*/ 20230 w 21548"/>
              <a:gd name="connsiteY2" fmla="*/ 312 h 10312"/>
              <a:gd name="connsiteX3" fmla="*/ 20580 w 21548"/>
              <a:gd name="connsiteY3" fmla="*/ 10258 h 10312"/>
              <a:gd name="connsiteX4" fmla="*/ 20642 w 21548"/>
              <a:gd name="connsiteY4" fmla="*/ 10312 h 10312"/>
              <a:gd name="connsiteX5" fmla="*/ 21548 w 21548"/>
              <a:gd name="connsiteY5" fmla="*/ 10136 h 10312"/>
              <a:gd name="connsiteX0" fmla="*/ 0 w 27632"/>
              <a:gd name="connsiteY0" fmla="*/ 0 h 10488"/>
              <a:gd name="connsiteX1" fmla="*/ 26290 w 27632"/>
              <a:gd name="connsiteY1" fmla="*/ 552 h 10488"/>
              <a:gd name="connsiteX2" fmla="*/ 26314 w 27632"/>
              <a:gd name="connsiteY2" fmla="*/ 488 h 10488"/>
              <a:gd name="connsiteX3" fmla="*/ 26664 w 27632"/>
              <a:gd name="connsiteY3" fmla="*/ 10434 h 10488"/>
              <a:gd name="connsiteX4" fmla="*/ 26726 w 27632"/>
              <a:gd name="connsiteY4" fmla="*/ 10488 h 10488"/>
              <a:gd name="connsiteX5" fmla="*/ 27632 w 27632"/>
              <a:gd name="connsiteY5" fmla="*/ 10312 h 10488"/>
              <a:gd name="connsiteX0" fmla="*/ 0 w 31709"/>
              <a:gd name="connsiteY0" fmla="*/ 0 h 10488"/>
              <a:gd name="connsiteX1" fmla="*/ 30367 w 31709"/>
              <a:gd name="connsiteY1" fmla="*/ 552 h 10488"/>
              <a:gd name="connsiteX2" fmla="*/ 30391 w 31709"/>
              <a:gd name="connsiteY2" fmla="*/ 488 h 10488"/>
              <a:gd name="connsiteX3" fmla="*/ 30741 w 31709"/>
              <a:gd name="connsiteY3" fmla="*/ 10434 h 10488"/>
              <a:gd name="connsiteX4" fmla="*/ 30803 w 31709"/>
              <a:gd name="connsiteY4" fmla="*/ 10488 h 10488"/>
              <a:gd name="connsiteX5" fmla="*/ 31709 w 31709"/>
              <a:gd name="connsiteY5" fmla="*/ 10312 h 10488"/>
              <a:gd name="connsiteX0" fmla="*/ 0 w 31765"/>
              <a:gd name="connsiteY0" fmla="*/ 0 h 10488"/>
              <a:gd name="connsiteX1" fmla="*/ 30423 w 31765"/>
              <a:gd name="connsiteY1" fmla="*/ 552 h 10488"/>
              <a:gd name="connsiteX2" fmla="*/ 30447 w 31765"/>
              <a:gd name="connsiteY2" fmla="*/ 488 h 10488"/>
              <a:gd name="connsiteX3" fmla="*/ 30797 w 31765"/>
              <a:gd name="connsiteY3" fmla="*/ 10434 h 10488"/>
              <a:gd name="connsiteX4" fmla="*/ 30859 w 31765"/>
              <a:gd name="connsiteY4" fmla="*/ 10488 h 10488"/>
              <a:gd name="connsiteX5" fmla="*/ 31765 w 31765"/>
              <a:gd name="connsiteY5" fmla="*/ 10312 h 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65" h="10488">
                <a:moveTo>
                  <a:pt x="0" y="0"/>
                </a:moveTo>
                <a:lnTo>
                  <a:pt x="30423" y="552"/>
                </a:lnTo>
                <a:cubicBezTo>
                  <a:pt x="30431" y="531"/>
                  <a:pt x="30439" y="509"/>
                  <a:pt x="30447" y="488"/>
                </a:cubicBezTo>
                <a:cubicBezTo>
                  <a:pt x="30447" y="5890"/>
                  <a:pt x="30608" y="10434"/>
                  <a:pt x="30797" y="10434"/>
                </a:cubicBezTo>
                <a:cubicBezTo>
                  <a:pt x="30819" y="10452"/>
                  <a:pt x="30837" y="10470"/>
                  <a:pt x="30859" y="10488"/>
                </a:cubicBezTo>
                <a:lnTo>
                  <a:pt x="31765" y="10312"/>
                </a:lnTo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1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EUWE MENU met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Afbeelding 117"/>
          <p:cNvPicPr>
            <a:picLocks noChangeAspect="1"/>
          </p:cNvPicPr>
          <p:nvPr userDrawn="1"/>
        </p:nvPicPr>
        <p:blipFill rotWithShape="1">
          <a:blip r:embed="rId2"/>
          <a:srcRect t="7800" b="7716"/>
          <a:stretch/>
        </p:blipFill>
        <p:spPr>
          <a:xfrm>
            <a:off x="0" y="0"/>
            <a:ext cx="12192000" cy="6864824"/>
          </a:xfrm>
          <a:prstGeom prst="rect">
            <a:avLst/>
          </a:prstGeom>
        </p:spPr>
      </p:pic>
      <p:sp>
        <p:nvSpPr>
          <p:cNvPr id="22" name="Rechthoek 21"/>
          <p:cNvSpPr/>
          <p:nvPr userDrawn="1"/>
        </p:nvSpPr>
        <p:spPr>
          <a:xfrm>
            <a:off x="0" y="3556398"/>
            <a:ext cx="12192000" cy="5076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1"/>
          </a:gradFill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1000"/>
              </a:spcAft>
              <a:buClr>
                <a:srgbClr val="939598"/>
              </a:buClr>
              <a:buFont typeface="Wingdings" panose="05000000000000000000" pitchFamily="2" charset="2"/>
              <a:buNone/>
            </a:pPr>
            <a:endParaRPr lang="en-GB" sz="1600">
              <a:solidFill>
                <a:srgbClr val="231F20"/>
              </a:solidFill>
            </a:endParaRPr>
          </a:p>
        </p:txBody>
      </p:sp>
      <p:sp>
        <p:nvSpPr>
          <p:cNvPr id="134" name="Rechthoek 133"/>
          <p:cNvSpPr/>
          <p:nvPr userDrawn="1"/>
        </p:nvSpPr>
        <p:spPr>
          <a:xfrm>
            <a:off x="0" y="4825997"/>
            <a:ext cx="12192000" cy="1524002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1"/>
          </a:gradFill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1000"/>
              </a:spcAft>
              <a:buClr>
                <a:srgbClr val="939598"/>
              </a:buClr>
              <a:buFont typeface="Wingdings" panose="05000000000000000000" pitchFamily="2" charset="2"/>
              <a:buNone/>
            </a:pPr>
            <a:endParaRPr lang="en-GB" sz="1600">
              <a:solidFill>
                <a:srgbClr val="231F20"/>
              </a:solidFill>
            </a:endParaRPr>
          </a:p>
        </p:txBody>
      </p:sp>
      <p:sp>
        <p:nvSpPr>
          <p:cNvPr id="21" name="Rechthoek 20"/>
          <p:cNvSpPr/>
          <p:nvPr userDrawn="1"/>
        </p:nvSpPr>
        <p:spPr>
          <a:xfrm>
            <a:off x="-6200501" y="2033600"/>
            <a:ext cx="18308396" cy="43164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90000"/>
                </a:schemeClr>
              </a:gs>
            </a:gsLst>
            <a:lin ang="0" scaled="1"/>
            <a:tileRect/>
          </a:gradFill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1000"/>
              </a:spcAft>
              <a:buClr>
                <a:srgbClr val="939598"/>
              </a:buClr>
              <a:buFont typeface="Wingdings" panose="05000000000000000000" pitchFamily="2" charset="2"/>
              <a:buNone/>
            </a:pPr>
            <a:endParaRPr lang="en-GB" sz="1600">
              <a:solidFill>
                <a:srgbClr val="231F2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449520"/>
            <a:ext cx="6102000" cy="277200"/>
          </a:xfrm>
        </p:spPr>
        <p:txBody>
          <a:bodyPr/>
          <a:lstStyle>
            <a:lvl1pPr marL="0" algn="l" defTabSz="1088959" rtl="0" eaLnBrk="1" latinLnBrk="0" hangingPunct="1">
              <a:defRPr lang="nl-NL" sz="1800" b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6096251" y="-449520"/>
            <a:ext cx="61020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1088959"/>
            <a:r>
              <a:rPr lang="nl-NL" dirty="0">
                <a:solidFill>
                  <a:prstClr val="white">
                    <a:lumMod val="50000"/>
                  </a:prstClr>
                </a:solidFill>
              </a:rPr>
              <a:t>Menu met foto’s</a:t>
            </a:r>
          </a:p>
        </p:txBody>
      </p:sp>
      <p:cxnSp>
        <p:nvCxnSpPr>
          <p:cNvPr id="131" name="Rechte verbindingslijn 130"/>
          <p:cNvCxnSpPr/>
          <p:nvPr userDrawn="1"/>
        </p:nvCxnSpPr>
        <p:spPr>
          <a:xfrm>
            <a:off x="0" y="3748087"/>
            <a:ext cx="9434286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131"/>
          <p:cNvCxnSpPr/>
          <p:nvPr userDrawn="1"/>
        </p:nvCxnSpPr>
        <p:spPr>
          <a:xfrm>
            <a:off x="0" y="5892800"/>
            <a:ext cx="10900229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Rechte verbindingslijn 132"/>
          <p:cNvCxnSpPr/>
          <p:nvPr userDrawn="1"/>
        </p:nvCxnSpPr>
        <p:spPr>
          <a:xfrm>
            <a:off x="0" y="6023768"/>
            <a:ext cx="6583925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LOGO wit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032" y="493311"/>
            <a:ext cx="3466968" cy="1001702"/>
          </a:xfrm>
          <a:prstGeom prst="rect">
            <a:avLst/>
          </a:prstGeom>
        </p:spPr>
      </p:pic>
      <p:grpSp>
        <p:nvGrpSpPr>
          <p:cNvPr id="20" name="GRID" hidden="1"/>
          <p:cNvGrpSpPr/>
          <p:nvPr userDrawn="1"/>
        </p:nvGrpSpPr>
        <p:grpSpPr>
          <a:xfrm>
            <a:off x="-2329656" y="-1409700"/>
            <a:ext cx="16851313" cy="9093200"/>
            <a:chOff x="-2329656" y="-1409700"/>
            <a:chExt cx="16851313" cy="9093200"/>
          </a:xfrm>
        </p:grpSpPr>
        <p:grpSp>
          <p:nvGrpSpPr>
            <p:cNvPr id="19" name="Groep 18"/>
            <p:cNvGrpSpPr/>
            <p:nvPr userDrawn="1"/>
          </p:nvGrpSpPr>
          <p:grpSpPr>
            <a:xfrm>
              <a:off x="-2329656" y="0"/>
              <a:ext cx="16851313" cy="6858000"/>
              <a:chOff x="-2329656" y="0"/>
              <a:chExt cx="16851313" cy="6858000"/>
            </a:xfrm>
          </p:grpSpPr>
          <p:cxnSp>
            <p:nvCxnSpPr>
              <p:cNvPr id="76" name="Rechte verbindingslijn 75"/>
              <p:cNvCxnSpPr/>
              <p:nvPr userDrawn="1"/>
            </p:nvCxnSpPr>
            <p:spPr>
              <a:xfrm>
                <a:off x="-1123950" y="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Rechte verbindingslijn 76"/>
              <p:cNvCxnSpPr/>
              <p:nvPr userDrawn="1"/>
            </p:nvCxnSpPr>
            <p:spPr>
              <a:xfrm>
                <a:off x="-1123950" y="6858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Rechte verbindingslijn 77"/>
              <p:cNvCxnSpPr/>
              <p:nvPr userDrawn="1"/>
            </p:nvCxnSpPr>
            <p:spPr>
              <a:xfrm>
                <a:off x="-1123950" y="5334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Rechte verbindingslijn 78"/>
              <p:cNvCxnSpPr/>
              <p:nvPr userDrawn="1"/>
            </p:nvCxnSpPr>
            <p:spPr>
              <a:xfrm>
                <a:off x="-1123950" y="3810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Rechte verbindingslijn 79"/>
              <p:cNvCxnSpPr/>
              <p:nvPr userDrawn="1"/>
            </p:nvCxnSpPr>
            <p:spPr>
              <a:xfrm>
                <a:off x="-1123950" y="2286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Rechte verbindingslijn 80"/>
              <p:cNvCxnSpPr/>
              <p:nvPr userDrawn="1"/>
            </p:nvCxnSpPr>
            <p:spPr>
              <a:xfrm>
                <a:off x="-1123950" y="1524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Rechte verbindingslijn 81"/>
              <p:cNvCxnSpPr/>
              <p:nvPr userDrawn="1"/>
            </p:nvCxnSpPr>
            <p:spPr>
              <a:xfrm>
                <a:off x="-1123950" y="762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Rechte verbindingslijn 82"/>
              <p:cNvCxnSpPr/>
              <p:nvPr userDrawn="1"/>
            </p:nvCxnSpPr>
            <p:spPr>
              <a:xfrm>
                <a:off x="-1123950" y="3048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Rechte verbindingslijn 83"/>
              <p:cNvCxnSpPr/>
              <p:nvPr userDrawn="1"/>
            </p:nvCxnSpPr>
            <p:spPr>
              <a:xfrm>
                <a:off x="-1123950" y="6096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Rechte verbindingslijn 84"/>
              <p:cNvCxnSpPr/>
              <p:nvPr userDrawn="1"/>
            </p:nvCxnSpPr>
            <p:spPr>
              <a:xfrm>
                <a:off x="-711200" y="254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Rechte verbindingslijn 85"/>
              <p:cNvCxnSpPr/>
              <p:nvPr userDrawn="1"/>
            </p:nvCxnSpPr>
            <p:spPr>
              <a:xfrm>
                <a:off x="-711200" y="508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Rechte verbindingslijn 86"/>
              <p:cNvCxnSpPr/>
              <p:nvPr userDrawn="1"/>
            </p:nvCxnSpPr>
            <p:spPr>
              <a:xfrm>
                <a:off x="-711200" y="1016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Rechte verbindingslijn 87"/>
              <p:cNvCxnSpPr/>
              <p:nvPr userDrawn="1"/>
            </p:nvCxnSpPr>
            <p:spPr>
              <a:xfrm>
                <a:off x="-711200" y="1270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Rechte verbindingslijn 88"/>
              <p:cNvCxnSpPr/>
              <p:nvPr userDrawn="1"/>
            </p:nvCxnSpPr>
            <p:spPr>
              <a:xfrm>
                <a:off x="-711200" y="1778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Rechte verbindingslijn 89"/>
              <p:cNvCxnSpPr/>
              <p:nvPr userDrawn="1"/>
            </p:nvCxnSpPr>
            <p:spPr>
              <a:xfrm>
                <a:off x="-711200" y="2032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Rechte verbindingslijn 90"/>
              <p:cNvCxnSpPr/>
              <p:nvPr userDrawn="1"/>
            </p:nvCxnSpPr>
            <p:spPr>
              <a:xfrm>
                <a:off x="-711200" y="2540000"/>
                <a:ext cx="14151429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Rechte verbindingslijn 91"/>
              <p:cNvCxnSpPr/>
              <p:nvPr userDrawn="1"/>
            </p:nvCxnSpPr>
            <p:spPr>
              <a:xfrm>
                <a:off x="-711200" y="2794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Rechte verbindingslijn 92"/>
              <p:cNvCxnSpPr/>
              <p:nvPr userDrawn="1"/>
            </p:nvCxnSpPr>
            <p:spPr>
              <a:xfrm>
                <a:off x="-711200" y="3302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Rechte verbindingslijn 93"/>
              <p:cNvCxnSpPr/>
              <p:nvPr userDrawn="1"/>
            </p:nvCxnSpPr>
            <p:spPr>
              <a:xfrm>
                <a:off x="-711200" y="3556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ep 15"/>
              <p:cNvGrpSpPr/>
              <p:nvPr userDrawn="1"/>
            </p:nvGrpSpPr>
            <p:grpSpPr>
              <a:xfrm>
                <a:off x="-2329656" y="4064000"/>
                <a:ext cx="16851313" cy="254000"/>
                <a:chOff x="-711200" y="4064000"/>
                <a:chExt cx="311150" cy="254000"/>
              </a:xfrm>
            </p:grpSpPr>
            <p:cxnSp>
              <p:nvCxnSpPr>
                <p:cNvPr id="95" name="Rechte verbindingslijn 94"/>
                <p:cNvCxnSpPr/>
                <p:nvPr userDrawn="1"/>
              </p:nvCxnSpPr>
              <p:spPr>
                <a:xfrm>
                  <a:off x="-711200" y="4064000"/>
                  <a:ext cx="311150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Rechte verbindingslijn 95"/>
                <p:cNvCxnSpPr/>
                <p:nvPr userDrawn="1"/>
              </p:nvCxnSpPr>
              <p:spPr>
                <a:xfrm>
                  <a:off x="-711200" y="4318000"/>
                  <a:ext cx="311150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7" name="Rechte verbindingslijn 96"/>
              <p:cNvCxnSpPr/>
              <p:nvPr userDrawn="1"/>
            </p:nvCxnSpPr>
            <p:spPr>
              <a:xfrm>
                <a:off x="-711200" y="4826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Rechte verbindingslijn 97"/>
              <p:cNvCxnSpPr/>
              <p:nvPr userDrawn="1"/>
            </p:nvCxnSpPr>
            <p:spPr>
              <a:xfrm>
                <a:off x="-711200" y="5080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Rechte verbindingslijn 98"/>
              <p:cNvCxnSpPr/>
              <p:nvPr userDrawn="1"/>
            </p:nvCxnSpPr>
            <p:spPr>
              <a:xfrm>
                <a:off x="-711200" y="5588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chte verbindingslijn 99"/>
              <p:cNvCxnSpPr/>
              <p:nvPr userDrawn="1"/>
            </p:nvCxnSpPr>
            <p:spPr>
              <a:xfrm>
                <a:off x="-711200" y="5842000"/>
                <a:ext cx="13556343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chte verbindingslijn 100"/>
              <p:cNvCxnSpPr/>
              <p:nvPr userDrawn="1"/>
            </p:nvCxnSpPr>
            <p:spPr>
              <a:xfrm>
                <a:off x="-711200" y="6350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chte verbindingslijn 101"/>
              <p:cNvCxnSpPr/>
              <p:nvPr userDrawn="1"/>
            </p:nvCxnSpPr>
            <p:spPr>
              <a:xfrm>
                <a:off x="-711200" y="6604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echte verbindingslijn 102"/>
              <p:cNvCxnSpPr/>
              <p:nvPr userDrawn="1"/>
            </p:nvCxnSpPr>
            <p:spPr>
              <a:xfrm>
                <a:off x="-1123950" y="4572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ep 17"/>
            <p:cNvGrpSpPr/>
            <p:nvPr userDrawn="1"/>
          </p:nvGrpSpPr>
          <p:grpSpPr>
            <a:xfrm>
              <a:off x="-254000" y="-1409700"/>
              <a:ext cx="12763500" cy="9093200"/>
              <a:chOff x="-254000" y="-1409700"/>
              <a:chExt cx="12763500" cy="9093200"/>
            </a:xfrm>
          </p:grpSpPr>
          <p:cxnSp>
            <p:nvCxnSpPr>
              <p:cNvPr id="104" name="Rechte verbindingslijn 103"/>
              <p:cNvCxnSpPr/>
              <p:nvPr userDrawn="1"/>
            </p:nvCxnSpPr>
            <p:spPr>
              <a:xfrm>
                <a:off x="504000" y="-1409700"/>
                <a:ext cx="0" cy="90932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Rechte verbindingslijn 104"/>
              <p:cNvCxnSpPr/>
              <p:nvPr userDrawn="1"/>
            </p:nvCxnSpPr>
            <p:spPr>
              <a:xfrm>
                <a:off x="11688000" y="-1409700"/>
                <a:ext cx="0" cy="90932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Rechte verbindingslijn 105"/>
              <p:cNvCxnSpPr/>
              <p:nvPr userDrawn="1"/>
            </p:nvCxnSpPr>
            <p:spPr>
              <a:xfrm>
                <a:off x="-254000" y="1016000"/>
                <a:ext cx="127635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chte verbindingslijn 106"/>
              <p:cNvCxnSpPr/>
              <p:nvPr userDrawn="1"/>
            </p:nvCxnSpPr>
            <p:spPr>
              <a:xfrm>
                <a:off x="-254000" y="6350000"/>
                <a:ext cx="127635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ep 16"/>
              <p:cNvGrpSpPr/>
              <p:nvPr userDrawn="1"/>
            </p:nvGrpSpPr>
            <p:grpSpPr>
              <a:xfrm>
                <a:off x="250000" y="-633729"/>
                <a:ext cx="11692000" cy="8253730"/>
                <a:chOff x="250000" y="-633729"/>
                <a:chExt cx="11692000" cy="8253730"/>
              </a:xfrm>
            </p:grpSpPr>
            <p:cxnSp>
              <p:nvCxnSpPr>
                <p:cNvPr id="66" name="Rechte verbindingslijn 65"/>
                <p:cNvCxnSpPr/>
                <p:nvPr userDrawn="1"/>
              </p:nvCxnSpPr>
              <p:spPr>
                <a:xfrm rot="5400000">
                  <a:off x="7815135" y="3493136"/>
                  <a:ext cx="8253730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Rechte verbindingslijn 66"/>
                <p:cNvCxnSpPr/>
                <p:nvPr userDrawn="1"/>
              </p:nvCxnSpPr>
              <p:spPr>
                <a:xfrm rot="5400000">
                  <a:off x="7561135" y="3493136"/>
                  <a:ext cx="8253730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Rechte verbindingslijn 70"/>
                <p:cNvCxnSpPr/>
                <p:nvPr userDrawn="1"/>
              </p:nvCxnSpPr>
              <p:spPr>
                <a:xfrm rot="5400000">
                  <a:off x="-3622865" y="3493136"/>
                  <a:ext cx="8253730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Rechte verbindingslijn 71"/>
                <p:cNvCxnSpPr/>
                <p:nvPr userDrawn="1"/>
              </p:nvCxnSpPr>
              <p:spPr>
                <a:xfrm rot="5400000">
                  <a:off x="-3876865" y="3493136"/>
                  <a:ext cx="8253730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Rechte verbindingslijn 74"/>
                <p:cNvCxnSpPr/>
                <p:nvPr userDrawn="1"/>
              </p:nvCxnSpPr>
              <p:spPr>
                <a:xfrm rot="5400000">
                  <a:off x="-763365" y="3493136"/>
                  <a:ext cx="8253730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Rechte verbindingslijn 108"/>
                <p:cNvCxnSpPr/>
                <p:nvPr userDrawn="1"/>
              </p:nvCxnSpPr>
              <p:spPr>
                <a:xfrm rot="5400000">
                  <a:off x="-1017365" y="3493136"/>
                  <a:ext cx="8253730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Rechte verbindingslijn 111"/>
                <p:cNvCxnSpPr/>
                <p:nvPr userDrawn="1"/>
              </p:nvCxnSpPr>
              <p:spPr>
                <a:xfrm rot="5400000">
                  <a:off x="2096135" y="3493136"/>
                  <a:ext cx="8253730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Rechte verbindingslijn 112"/>
                <p:cNvCxnSpPr/>
                <p:nvPr userDrawn="1"/>
              </p:nvCxnSpPr>
              <p:spPr>
                <a:xfrm rot="5400000">
                  <a:off x="1842135" y="3493136"/>
                  <a:ext cx="8253730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Rechte verbindingslijn 114"/>
                <p:cNvCxnSpPr/>
                <p:nvPr userDrawn="1"/>
              </p:nvCxnSpPr>
              <p:spPr>
                <a:xfrm rot="5400000">
                  <a:off x="4955635" y="3493136"/>
                  <a:ext cx="8253730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Rechte verbindingslijn 115"/>
                <p:cNvCxnSpPr/>
                <p:nvPr userDrawn="1"/>
              </p:nvCxnSpPr>
              <p:spPr>
                <a:xfrm rot="5400000">
                  <a:off x="4701635" y="3493136"/>
                  <a:ext cx="8253730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35" name="Freeform 20"/>
          <p:cNvSpPr>
            <a:spLocks/>
          </p:cNvSpPr>
          <p:nvPr userDrawn="1"/>
        </p:nvSpPr>
        <p:spPr bwMode="auto">
          <a:xfrm flipH="1">
            <a:off x="1647825" y="6047011"/>
            <a:ext cx="10544175" cy="581025"/>
          </a:xfrm>
          <a:custGeom>
            <a:avLst/>
            <a:gdLst>
              <a:gd name="T0" fmla="*/ 0 w 2745"/>
              <a:gd name="T1" fmla="*/ 0 h 150"/>
              <a:gd name="T2" fmla="*/ 915 w 2745"/>
              <a:gd name="T3" fmla="*/ 0 h 150"/>
              <a:gd name="T4" fmla="*/ 950 w 2745"/>
              <a:gd name="T5" fmla="*/ 35 h 150"/>
              <a:gd name="T6" fmla="*/ 2688 w 2745"/>
              <a:gd name="T7" fmla="*/ 35 h 150"/>
              <a:gd name="T8" fmla="*/ 2745 w 2745"/>
              <a:gd name="T9" fmla="*/ 92 h 150"/>
              <a:gd name="T10" fmla="*/ 2688 w 2745"/>
              <a:gd name="T11" fmla="*/ 150 h 150"/>
              <a:gd name="T12" fmla="*/ 0 w 2745"/>
              <a:gd name="T13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45" h="150">
                <a:moveTo>
                  <a:pt x="0" y="0"/>
                </a:moveTo>
                <a:cubicBezTo>
                  <a:pt x="915" y="0"/>
                  <a:pt x="915" y="0"/>
                  <a:pt x="915" y="0"/>
                </a:cubicBezTo>
                <a:cubicBezTo>
                  <a:pt x="915" y="19"/>
                  <a:pt x="931" y="35"/>
                  <a:pt x="950" y="35"/>
                </a:cubicBezTo>
                <a:cubicBezTo>
                  <a:pt x="2688" y="35"/>
                  <a:pt x="2688" y="35"/>
                  <a:pt x="2688" y="35"/>
                </a:cubicBezTo>
                <a:cubicBezTo>
                  <a:pt x="2720" y="35"/>
                  <a:pt x="2745" y="61"/>
                  <a:pt x="2745" y="92"/>
                </a:cubicBezTo>
                <a:cubicBezTo>
                  <a:pt x="2745" y="124"/>
                  <a:pt x="2720" y="150"/>
                  <a:pt x="2688" y="150"/>
                </a:cubicBezTo>
                <a:cubicBezTo>
                  <a:pt x="0" y="150"/>
                  <a:pt x="0" y="150"/>
                  <a:pt x="0" y="150"/>
                </a:cubicBezTo>
              </a:path>
            </a:pathLst>
          </a:custGeom>
          <a:noFill/>
          <a:ln w="635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31F20"/>
              </a:solidFill>
            </a:endParaRPr>
          </a:p>
        </p:txBody>
      </p:sp>
      <p:grpSp>
        <p:nvGrpSpPr>
          <p:cNvPr id="136" name="Groep 135"/>
          <p:cNvGrpSpPr/>
          <p:nvPr userDrawn="1"/>
        </p:nvGrpSpPr>
        <p:grpSpPr>
          <a:xfrm flipH="1">
            <a:off x="-6116396" y="1893665"/>
            <a:ext cx="25324209" cy="446087"/>
            <a:chOff x="-6548284" y="3302000"/>
            <a:chExt cx="25324209" cy="446087"/>
          </a:xfrm>
        </p:grpSpPr>
        <p:grpSp>
          <p:nvGrpSpPr>
            <p:cNvPr id="137" name="Groep 136"/>
            <p:cNvGrpSpPr/>
            <p:nvPr/>
          </p:nvGrpSpPr>
          <p:grpSpPr>
            <a:xfrm>
              <a:off x="6450013" y="3581400"/>
              <a:ext cx="12325912" cy="166687"/>
              <a:chOff x="6450013" y="3581400"/>
              <a:chExt cx="12325912" cy="166687"/>
            </a:xfrm>
          </p:grpSpPr>
          <p:sp>
            <p:nvSpPr>
              <p:cNvPr id="141" name="Freeform 17"/>
              <p:cNvSpPr>
                <a:spLocks/>
              </p:cNvSpPr>
              <p:nvPr userDrawn="1"/>
            </p:nvSpPr>
            <p:spPr bwMode="auto">
              <a:xfrm>
                <a:off x="6450013" y="3581400"/>
                <a:ext cx="5745163" cy="166687"/>
              </a:xfrm>
              <a:custGeom>
                <a:avLst/>
                <a:gdLst>
                  <a:gd name="T0" fmla="*/ 0 w 1496"/>
                  <a:gd name="T1" fmla="*/ 0 h 43"/>
                  <a:gd name="T2" fmla="*/ 56 w 1496"/>
                  <a:gd name="T3" fmla="*/ 43 h 43"/>
                  <a:gd name="T4" fmla="*/ 1496 w 1496"/>
                  <a:gd name="T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96" h="43">
                    <a:moveTo>
                      <a:pt x="0" y="0"/>
                    </a:moveTo>
                    <a:cubicBezTo>
                      <a:pt x="6" y="24"/>
                      <a:pt x="29" y="43"/>
                      <a:pt x="56" y="43"/>
                    </a:cubicBezTo>
                    <a:cubicBezTo>
                      <a:pt x="1496" y="43"/>
                      <a:pt x="1496" y="43"/>
                      <a:pt x="1496" y="43"/>
                    </a:cubicBezTo>
                  </a:path>
                </a:pathLst>
              </a:custGeom>
              <a:noFill/>
              <a:ln w="63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31F20"/>
                  </a:solidFill>
                </a:endParaRPr>
              </a:p>
            </p:txBody>
          </p:sp>
          <p:cxnSp>
            <p:nvCxnSpPr>
              <p:cNvPr id="142" name="Rechte verbindingslijn 141"/>
              <p:cNvCxnSpPr/>
              <p:nvPr/>
            </p:nvCxnSpPr>
            <p:spPr>
              <a:xfrm>
                <a:off x="12192000" y="3748087"/>
                <a:ext cx="658392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Groep 137"/>
            <p:cNvGrpSpPr/>
            <p:nvPr/>
          </p:nvGrpSpPr>
          <p:grpSpPr>
            <a:xfrm>
              <a:off x="-6548284" y="3302000"/>
              <a:ext cx="18394209" cy="279400"/>
              <a:chOff x="-6548284" y="3302000"/>
              <a:chExt cx="18394209" cy="279400"/>
            </a:xfrm>
          </p:grpSpPr>
          <p:sp>
            <p:nvSpPr>
              <p:cNvPr id="139" name="Freeform 18"/>
              <p:cNvSpPr>
                <a:spLocks/>
              </p:cNvSpPr>
              <p:nvPr userDrawn="1"/>
            </p:nvSpPr>
            <p:spPr bwMode="auto">
              <a:xfrm>
                <a:off x="0" y="3302000"/>
                <a:ext cx="11845925" cy="279400"/>
              </a:xfrm>
              <a:custGeom>
                <a:avLst/>
                <a:gdLst>
                  <a:gd name="T0" fmla="*/ 0 w 3084"/>
                  <a:gd name="T1" fmla="*/ 35 h 72"/>
                  <a:gd name="T2" fmla="*/ 3050 w 3084"/>
                  <a:gd name="T3" fmla="*/ 35 h 72"/>
                  <a:gd name="T4" fmla="*/ 3084 w 3084"/>
                  <a:gd name="T5" fmla="*/ 0 h 72"/>
                  <a:gd name="T6" fmla="*/ 1735 w 3084"/>
                  <a:gd name="T7" fmla="*/ 0 h 72"/>
                  <a:gd name="T8" fmla="*/ 1677 w 3084"/>
                  <a:gd name="T9" fmla="*/ 57 h 72"/>
                  <a:gd name="T10" fmla="*/ 1679 w 3084"/>
                  <a:gd name="T11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4" h="72">
                    <a:moveTo>
                      <a:pt x="0" y="35"/>
                    </a:moveTo>
                    <a:cubicBezTo>
                      <a:pt x="3050" y="35"/>
                      <a:pt x="3050" y="35"/>
                      <a:pt x="3050" y="35"/>
                    </a:cubicBezTo>
                    <a:cubicBezTo>
                      <a:pt x="3069" y="35"/>
                      <a:pt x="3084" y="19"/>
                      <a:pt x="3084" y="0"/>
                    </a:cubicBezTo>
                    <a:cubicBezTo>
                      <a:pt x="1735" y="0"/>
                      <a:pt x="1735" y="0"/>
                      <a:pt x="1735" y="0"/>
                    </a:cubicBezTo>
                    <a:cubicBezTo>
                      <a:pt x="1703" y="0"/>
                      <a:pt x="1677" y="26"/>
                      <a:pt x="1677" y="57"/>
                    </a:cubicBezTo>
                    <a:cubicBezTo>
                      <a:pt x="1677" y="62"/>
                      <a:pt x="1678" y="67"/>
                      <a:pt x="1679" y="72"/>
                    </a:cubicBezTo>
                  </a:path>
                </a:pathLst>
              </a:custGeom>
              <a:noFill/>
              <a:ln w="63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231F20"/>
                  </a:solidFill>
                </a:endParaRPr>
              </a:p>
            </p:txBody>
          </p:sp>
          <p:cxnSp>
            <p:nvCxnSpPr>
              <p:cNvPr id="140" name="Rechte verbindingslijn 139"/>
              <p:cNvCxnSpPr/>
              <p:nvPr/>
            </p:nvCxnSpPr>
            <p:spPr>
              <a:xfrm>
                <a:off x="-6548284" y="3437734"/>
                <a:ext cx="654828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0" name="H4"/>
          <p:cNvSpPr>
            <a:spLocks noGrp="1"/>
          </p:cNvSpPr>
          <p:nvPr>
            <p:ph type="body" orient="vert" idx="24" hasCustomPrompt="1"/>
          </p:nvPr>
        </p:nvSpPr>
        <p:spPr>
          <a:xfrm>
            <a:off x="1285612" y="4326446"/>
            <a:ext cx="2603151" cy="1523999"/>
          </a:xfrm>
          <a:custGeom>
            <a:avLst/>
            <a:gdLst>
              <a:gd name="connsiteX0" fmla="*/ 0 w 2603151"/>
              <a:gd name="connsiteY0" fmla="*/ 0 h 1523999"/>
              <a:gd name="connsiteX1" fmla="*/ 185745 w 2603151"/>
              <a:gd name="connsiteY1" fmla="*/ 0 h 1523999"/>
              <a:gd name="connsiteX2" fmla="*/ 495300 w 2603151"/>
              <a:gd name="connsiteY2" fmla="*/ 0 h 1523999"/>
              <a:gd name="connsiteX3" fmla="*/ 2603151 w 2603151"/>
              <a:gd name="connsiteY3" fmla="*/ 0 h 1523999"/>
              <a:gd name="connsiteX4" fmla="*/ 2603151 w 2603151"/>
              <a:gd name="connsiteY4" fmla="*/ 1338254 h 1523999"/>
              <a:gd name="connsiteX5" fmla="*/ 2417406 w 2603151"/>
              <a:gd name="connsiteY5" fmla="*/ 1523999 h 1523999"/>
              <a:gd name="connsiteX6" fmla="*/ 0 w 2603151"/>
              <a:gd name="connsiteY6" fmla="*/ 1523999 h 1523999"/>
              <a:gd name="connsiteX7" fmla="*/ 0 w 2603151"/>
              <a:gd name="connsiteY7" fmla="*/ 495300 h 1523999"/>
              <a:gd name="connsiteX8" fmla="*/ 0 w 2603151"/>
              <a:gd name="connsiteY8" fmla="*/ 185745 h 152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3151" h="1523999">
                <a:moveTo>
                  <a:pt x="0" y="0"/>
                </a:moveTo>
                <a:lnTo>
                  <a:pt x="185745" y="0"/>
                </a:lnTo>
                <a:lnTo>
                  <a:pt x="495300" y="0"/>
                </a:lnTo>
                <a:lnTo>
                  <a:pt x="2603151" y="0"/>
                </a:lnTo>
                <a:lnTo>
                  <a:pt x="2603151" y="1338254"/>
                </a:lnTo>
                <a:cubicBezTo>
                  <a:pt x="2603151" y="1440838"/>
                  <a:pt x="2519990" y="1523999"/>
                  <a:pt x="2417406" y="1523999"/>
                </a:cubicBezTo>
                <a:lnTo>
                  <a:pt x="0" y="1523999"/>
                </a:lnTo>
                <a:lnTo>
                  <a:pt x="0" y="495300"/>
                </a:lnTo>
                <a:lnTo>
                  <a:pt x="0" y="185745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</p:spPr>
        <p:txBody>
          <a:bodyPr vert="horz" wrap="square" lIns="216000" tIns="180000" rIns="216000" bIns="180000" anchor="b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effectLst/>
              </a:defRPr>
            </a:lvl1pPr>
            <a:lvl2pPr marL="0" indent="0">
              <a:spcAft>
                <a:spcPts val="600"/>
              </a:spcAft>
              <a:buNone/>
              <a:defRPr sz="2000" i="1">
                <a:solidFill>
                  <a:schemeClr val="tx1"/>
                </a:solidFill>
              </a:defRPr>
            </a:lvl2pPr>
          </a:lstStyle>
          <a:p>
            <a:pPr lvl="0"/>
            <a:r>
              <a:rPr lang="nl-NL" dirty="0"/>
              <a:t>Hoofdstuk</a:t>
            </a:r>
          </a:p>
        </p:txBody>
      </p:sp>
      <p:sp>
        <p:nvSpPr>
          <p:cNvPr id="117" name="H3"/>
          <p:cNvSpPr>
            <a:spLocks noGrp="1"/>
          </p:cNvSpPr>
          <p:nvPr>
            <p:ph type="body" orient="vert" idx="27" hasCustomPrompt="1"/>
          </p:nvPr>
        </p:nvSpPr>
        <p:spPr>
          <a:xfrm>
            <a:off x="8132710" y="2557252"/>
            <a:ext cx="2603151" cy="1523999"/>
          </a:xfrm>
          <a:custGeom>
            <a:avLst/>
            <a:gdLst>
              <a:gd name="connsiteX0" fmla="*/ 0 w 2603151"/>
              <a:gd name="connsiteY0" fmla="*/ 0 h 1523999"/>
              <a:gd name="connsiteX1" fmla="*/ 185745 w 2603151"/>
              <a:gd name="connsiteY1" fmla="*/ 0 h 1523999"/>
              <a:gd name="connsiteX2" fmla="*/ 495300 w 2603151"/>
              <a:gd name="connsiteY2" fmla="*/ 0 h 1523999"/>
              <a:gd name="connsiteX3" fmla="*/ 2603151 w 2603151"/>
              <a:gd name="connsiteY3" fmla="*/ 0 h 1523999"/>
              <a:gd name="connsiteX4" fmla="*/ 2603151 w 2603151"/>
              <a:gd name="connsiteY4" fmla="*/ 1338254 h 1523999"/>
              <a:gd name="connsiteX5" fmla="*/ 2417406 w 2603151"/>
              <a:gd name="connsiteY5" fmla="*/ 1523999 h 1523999"/>
              <a:gd name="connsiteX6" fmla="*/ 0 w 2603151"/>
              <a:gd name="connsiteY6" fmla="*/ 1523999 h 1523999"/>
              <a:gd name="connsiteX7" fmla="*/ 0 w 2603151"/>
              <a:gd name="connsiteY7" fmla="*/ 495300 h 1523999"/>
              <a:gd name="connsiteX8" fmla="*/ 0 w 2603151"/>
              <a:gd name="connsiteY8" fmla="*/ 185745 h 152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3151" h="1523999">
                <a:moveTo>
                  <a:pt x="0" y="0"/>
                </a:moveTo>
                <a:lnTo>
                  <a:pt x="185745" y="0"/>
                </a:lnTo>
                <a:lnTo>
                  <a:pt x="495300" y="0"/>
                </a:lnTo>
                <a:lnTo>
                  <a:pt x="2603151" y="0"/>
                </a:lnTo>
                <a:lnTo>
                  <a:pt x="2603151" y="1338254"/>
                </a:lnTo>
                <a:cubicBezTo>
                  <a:pt x="2603151" y="1440838"/>
                  <a:pt x="2519990" y="1523999"/>
                  <a:pt x="2417406" y="1523999"/>
                </a:cubicBezTo>
                <a:lnTo>
                  <a:pt x="0" y="1523999"/>
                </a:lnTo>
                <a:lnTo>
                  <a:pt x="0" y="495300"/>
                </a:lnTo>
                <a:lnTo>
                  <a:pt x="0" y="185745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</p:spPr>
        <p:txBody>
          <a:bodyPr vert="horz" wrap="square" lIns="216000" tIns="180000" rIns="216000" bIns="180000" anchor="b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Aft>
                <a:spcPts val="600"/>
              </a:spcAft>
              <a:buNone/>
              <a:defRPr sz="2000" i="1">
                <a:solidFill>
                  <a:schemeClr val="tx1"/>
                </a:solidFill>
              </a:defRPr>
            </a:lvl2pPr>
          </a:lstStyle>
          <a:p>
            <a:pPr lvl="0"/>
            <a:r>
              <a:rPr lang="nl-NL" dirty="0"/>
              <a:t>Hoofdstuk</a:t>
            </a:r>
          </a:p>
        </p:txBody>
      </p:sp>
      <p:sp>
        <p:nvSpPr>
          <p:cNvPr id="126" name="H2"/>
          <p:cNvSpPr>
            <a:spLocks noGrp="1"/>
          </p:cNvSpPr>
          <p:nvPr>
            <p:ph type="body" orient="vert" idx="29" hasCustomPrompt="1"/>
          </p:nvPr>
        </p:nvSpPr>
        <p:spPr>
          <a:xfrm>
            <a:off x="4765395" y="2543868"/>
            <a:ext cx="2603151" cy="1523999"/>
          </a:xfrm>
          <a:custGeom>
            <a:avLst/>
            <a:gdLst>
              <a:gd name="connsiteX0" fmla="*/ 0 w 2603151"/>
              <a:gd name="connsiteY0" fmla="*/ 0 h 1523999"/>
              <a:gd name="connsiteX1" fmla="*/ 185745 w 2603151"/>
              <a:gd name="connsiteY1" fmla="*/ 0 h 1523999"/>
              <a:gd name="connsiteX2" fmla="*/ 495300 w 2603151"/>
              <a:gd name="connsiteY2" fmla="*/ 0 h 1523999"/>
              <a:gd name="connsiteX3" fmla="*/ 2603151 w 2603151"/>
              <a:gd name="connsiteY3" fmla="*/ 0 h 1523999"/>
              <a:gd name="connsiteX4" fmla="*/ 2603151 w 2603151"/>
              <a:gd name="connsiteY4" fmla="*/ 1338254 h 1523999"/>
              <a:gd name="connsiteX5" fmla="*/ 2417406 w 2603151"/>
              <a:gd name="connsiteY5" fmla="*/ 1523999 h 1523999"/>
              <a:gd name="connsiteX6" fmla="*/ 0 w 2603151"/>
              <a:gd name="connsiteY6" fmla="*/ 1523999 h 1523999"/>
              <a:gd name="connsiteX7" fmla="*/ 0 w 2603151"/>
              <a:gd name="connsiteY7" fmla="*/ 495300 h 1523999"/>
              <a:gd name="connsiteX8" fmla="*/ 0 w 2603151"/>
              <a:gd name="connsiteY8" fmla="*/ 185745 h 152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3151" h="1523999">
                <a:moveTo>
                  <a:pt x="0" y="0"/>
                </a:moveTo>
                <a:lnTo>
                  <a:pt x="185745" y="0"/>
                </a:lnTo>
                <a:lnTo>
                  <a:pt x="495300" y="0"/>
                </a:lnTo>
                <a:lnTo>
                  <a:pt x="2603151" y="0"/>
                </a:lnTo>
                <a:lnTo>
                  <a:pt x="2603151" y="1338254"/>
                </a:lnTo>
                <a:cubicBezTo>
                  <a:pt x="2603151" y="1440838"/>
                  <a:pt x="2519990" y="1523999"/>
                  <a:pt x="2417406" y="1523999"/>
                </a:cubicBezTo>
                <a:lnTo>
                  <a:pt x="0" y="1523999"/>
                </a:lnTo>
                <a:lnTo>
                  <a:pt x="0" y="495300"/>
                </a:lnTo>
                <a:lnTo>
                  <a:pt x="0" y="185745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</p:spPr>
        <p:txBody>
          <a:bodyPr vert="horz" wrap="square" lIns="216000" tIns="180000" rIns="216000" bIns="180000" anchor="b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effectLst/>
              </a:defRPr>
            </a:lvl1pPr>
            <a:lvl2pPr marL="0" indent="0">
              <a:spcAft>
                <a:spcPts val="600"/>
              </a:spcAft>
              <a:buNone/>
              <a:defRPr sz="2000" i="1">
                <a:solidFill>
                  <a:schemeClr val="tx1"/>
                </a:solidFill>
              </a:defRPr>
            </a:lvl2pPr>
          </a:lstStyle>
          <a:p>
            <a:pPr lvl="0"/>
            <a:r>
              <a:rPr lang="nl-NL" dirty="0"/>
              <a:t>Hoofdstuk</a:t>
            </a:r>
          </a:p>
        </p:txBody>
      </p:sp>
      <p:sp>
        <p:nvSpPr>
          <p:cNvPr id="108" name="H1"/>
          <p:cNvSpPr>
            <a:spLocks noGrp="1"/>
          </p:cNvSpPr>
          <p:nvPr>
            <p:ph type="body" orient="vert" idx="16" hasCustomPrompt="1"/>
          </p:nvPr>
        </p:nvSpPr>
        <p:spPr>
          <a:xfrm>
            <a:off x="1268275" y="2540000"/>
            <a:ext cx="2603151" cy="1523999"/>
          </a:xfrm>
          <a:custGeom>
            <a:avLst/>
            <a:gdLst>
              <a:gd name="connsiteX0" fmla="*/ 0 w 2603151"/>
              <a:gd name="connsiteY0" fmla="*/ 0 h 1523999"/>
              <a:gd name="connsiteX1" fmla="*/ 185745 w 2603151"/>
              <a:gd name="connsiteY1" fmla="*/ 0 h 1523999"/>
              <a:gd name="connsiteX2" fmla="*/ 495300 w 2603151"/>
              <a:gd name="connsiteY2" fmla="*/ 0 h 1523999"/>
              <a:gd name="connsiteX3" fmla="*/ 2603151 w 2603151"/>
              <a:gd name="connsiteY3" fmla="*/ 0 h 1523999"/>
              <a:gd name="connsiteX4" fmla="*/ 2603151 w 2603151"/>
              <a:gd name="connsiteY4" fmla="*/ 1338254 h 1523999"/>
              <a:gd name="connsiteX5" fmla="*/ 2417406 w 2603151"/>
              <a:gd name="connsiteY5" fmla="*/ 1523999 h 1523999"/>
              <a:gd name="connsiteX6" fmla="*/ 0 w 2603151"/>
              <a:gd name="connsiteY6" fmla="*/ 1523999 h 1523999"/>
              <a:gd name="connsiteX7" fmla="*/ 0 w 2603151"/>
              <a:gd name="connsiteY7" fmla="*/ 495300 h 1523999"/>
              <a:gd name="connsiteX8" fmla="*/ 0 w 2603151"/>
              <a:gd name="connsiteY8" fmla="*/ 185745 h 152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3151" h="1523999">
                <a:moveTo>
                  <a:pt x="0" y="0"/>
                </a:moveTo>
                <a:lnTo>
                  <a:pt x="185745" y="0"/>
                </a:lnTo>
                <a:lnTo>
                  <a:pt x="495300" y="0"/>
                </a:lnTo>
                <a:lnTo>
                  <a:pt x="2603151" y="0"/>
                </a:lnTo>
                <a:lnTo>
                  <a:pt x="2603151" y="1338254"/>
                </a:lnTo>
                <a:cubicBezTo>
                  <a:pt x="2603151" y="1440838"/>
                  <a:pt x="2519990" y="1523999"/>
                  <a:pt x="2417406" y="1523999"/>
                </a:cubicBezTo>
                <a:lnTo>
                  <a:pt x="0" y="1523999"/>
                </a:lnTo>
                <a:lnTo>
                  <a:pt x="0" y="495300"/>
                </a:lnTo>
                <a:lnTo>
                  <a:pt x="0" y="185745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</p:spPr>
        <p:txBody>
          <a:bodyPr vert="horz" wrap="square" lIns="216000" tIns="180000" rIns="216000" bIns="180000" anchor="b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Aft>
                <a:spcPts val="600"/>
              </a:spcAft>
              <a:buNone/>
              <a:defRPr sz="2000" i="1">
                <a:solidFill>
                  <a:schemeClr val="tx1"/>
                </a:solidFill>
              </a:defRPr>
            </a:lvl2pPr>
          </a:lstStyle>
          <a:p>
            <a:pPr lvl="0"/>
            <a:r>
              <a:rPr lang="nl-NL" dirty="0"/>
              <a:t>Hoofdstuk</a:t>
            </a:r>
          </a:p>
        </p:txBody>
      </p:sp>
      <p:grpSp>
        <p:nvGrpSpPr>
          <p:cNvPr id="121" name="L1"/>
          <p:cNvGrpSpPr>
            <a:grpSpLocks noChangeAspect="1"/>
          </p:cNvGrpSpPr>
          <p:nvPr userDrawn="1"/>
        </p:nvGrpSpPr>
        <p:grpSpPr bwMode="auto">
          <a:xfrm>
            <a:off x="2298011" y="2977289"/>
            <a:ext cx="434491" cy="321953"/>
            <a:chOff x="2749" y="-1398"/>
            <a:chExt cx="4189" cy="3104"/>
          </a:xfrm>
        </p:grpSpPr>
        <p:sp>
          <p:nvSpPr>
            <p:cNvPr id="124" name="Freeform 5"/>
            <p:cNvSpPr>
              <a:spLocks/>
            </p:cNvSpPr>
            <p:nvPr/>
          </p:nvSpPr>
          <p:spPr bwMode="auto">
            <a:xfrm>
              <a:off x="2749" y="-1398"/>
              <a:ext cx="2788" cy="2193"/>
            </a:xfrm>
            <a:custGeom>
              <a:avLst/>
              <a:gdLst>
                <a:gd name="T0" fmla="*/ 480 w 1178"/>
                <a:gd name="T1" fmla="*/ 773 h 926"/>
                <a:gd name="T2" fmla="*/ 445 w 1178"/>
                <a:gd name="T3" fmla="*/ 790 h 926"/>
                <a:gd name="T4" fmla="*/ 341 w 1178"/>
                <a:gd name="T5" fmla="*/ 926 h 926"/>
                <a:gd name="T6" fmla="*/ 238 w 1178"/>
                <a:gd name="T7" fmla="*/ 790 h 926"/>
                <a:gd name="T8" fmla="*/ 202 w 1178"/>
                <a:gd name="T9" fmla="*/ 773 h 926"/>
                <a:gd name="T10" fmla="*/ 80 w 1178"/>
                <a:gd name="T11" fmla="*/ 773 h 926"/>
                <a:gd name="T12" fmla="*/ 0 w 1178"/>
                <a:gd name="T13" fmla="*/ 693 h 926"/>
                <a:gd name="T14" fmla="*/ 0 w 1178"/>
                <a:gd name="T15" fmla="*/ 80 h 926"/>
                <a:gd name="T16" fmla="*/ 80 w 1178"/>
                <a:gd name="T17" fmla="*/ 0 h 926"/>
                <a:gd name="T18" fmla="*/ 1098 w 1178"/>
                <a:gd name="T19" fmla="*/ 0 h 926"/>
                <a:gd name="T20" fmla="*/ 1178 w 1178"/>
                <a:gd name="T21" fmla="*/ 80 h 926"/>
                <a:gd name="T22" fmla="*/ 1178 w 1178"/>
                <a:gd name="T23" fmla="*/ 693 h 926"/>
                <a:gd name="T24" fmla="*/ 1098 w 1178"/>
                <a:gd name="T25" fmla="*/ 773 h 926"/>
                <a:gd name="T26" fmla="*/ 480 w 1178"/>
                <a:gd name="T27" fmla="*/ 773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8" h="926">
                  <a:moveTo>
                    <a:pt x="480" y="773"/>
                  </a:moveTo>
                  <a:cubicBezTo>
                    <a:pt x="466" y="773"/>
                    <a:pt x="454" y="780"/>
                    <a:pt x="445" y="790"/>
                  </a:cubicBezTo>
                  <a:cubicBezTo>
                    <a:pt x="341" y="926"/>
                    <a:pt x="341" y="926"/>
                    <a:pt x="341" y="926"/>
                  </a:cubicBezTo>
                  <a:cubicBezTo>
                    <a:pt x="238" y="790"/>
                    <a:pt x="238" y="790"/>
                    <a:pt x="238" y="790"/>
                  </a:cubicBezTo>
                  <a:cubicBezTo>
                    <a:pt x="231" y="778"/>
                    <a:pt x="217" y="773"/>
                    <a:pt x="202" y="773"/>
                  </a:cubicBezTo>
                  <a:cubicBezTo>
                    <a:pt x="80" y="773"/>
                    <a:pt x="80" y="773"/>
                    <a:pt x="80" y="773"/>
                  </a:cubicBezTo>
                  <a:cubicBezTo>
                    <a:pt x="35" y="773"/>
                    <a:pt x="0" y="738"/>
                    <a:pt x="0" y="693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5" y="0"/>
                    <a:pt x="80" y="0"/>
                  </a:cubicBezTo>
                  <a:cubicBezTo>
                    <a:pt x="1098" y="0"/>
                    <a:pt x="1098" y="0"/>
                    <a:pt x="1098" y="0"/>
                  </a:cubicBezTo>
                  <a:cubicBezTo>
                    <a:pt x="1143" y="0"/>
                    <a:pt x="1178" y="36"/>
                    <a:pt x="1178" y="80"/>
                  </a:cubicBezTo>
                  <a:cubicBezTo>
                    <a:pt x="1178" y="693"/>
                    <a:pt x="1178" y="693"/>
                    <a:pt x="1178" y="693"/>
                  </a:cubicBezTo>
                  <a:cubicBezTo>
                    <a:pt x="1178" y="738"/>
                    <a:pt x="1143" y="773"/>
                    <a:pt x="1098" y="773"/>
                  </a:cubicBezTo>
                  <a:lnTo>
                    <a:pt x="480" y="773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659EC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5" name="Freeform 6"/>
            <p:cNvSpPr>
              <a:spLocks/>
            </p:cNvSpPr>
            <p:nvPr/>
          </p:nvSpPr>
          <p:spPr bwMode="auto">
            <a:xfrm flipH="1">
              <a:off x="4150" y="-486"/>
              <a:ext cx="2788" cy="2192"/>
            </a:xfrm>
            <a:custGeom>
              <a:avLst/>
              <a:gdLst>
                <a:gd name="T0" fmla="*/ 480 w 1178"/>
                <a:gd name="T1" fmla="*/ 773 h 926"/>
                <a:gd name="T2" fmla="*/ 445 w 1178"/>
                <a:gd name="T3" fmla="*/ 789 h 926"/>
                <a:gd name="T4" fmla="*/ 341 w 1178"/>
                <a:gd name="T5" fmla="*/ 926 h 926"/>
                <a:gd name="T6" fmla="*/ 238 w 1178"/>
                <a:gd name="T7" fmla="*/ 789 h 926"/>
                <a:gd name="T8" fmla="*/ 202 w 1178"/>
                <a:gd name="T9" fmla="*/ 773 h 926"/>
                <a:gd name="T10" fmla="*/ 80 w 1178"/>
                <a:gd name="T11" fmla="*/ 773 h 926"/>
                <a:gd name="T12" fmla="*/ 0 w 1178"/>
                <a:gd name="T13" fmla="*/ 693 h 926"/>
                <a:gd name="T14" fmla="*/ 0 w 1178"/>
                <a:gd name="T15" fmla="*/ 80 h 926"/>
                <a:gd name="T16" fmla="*/ 80 w 1178"/>
                <a:gd name="T17" fmla="*/ 0 h 926"/>
                <a:gd name="T18" fmla="*/ 1098 w 1178"/>
                <a:gd name="T19" fmla="*/ 0 h 926"/>
                <a:gd name="T20" fmla="*/ 1178 w 1178"/>
                <a:gd name="T21" fmla="*/ 80 h 926"/>
                <a:gd name="T22" fmla="*/ 1178 w 1178"/>
                <a:gd name="T23" fmla="*/ 693 h 926"/>
                <a:gd name="T24" fmla="*/ 1098 w 1178"/>
                <a:gd name="T25" fmla="*/ 773 h 926"/>
                <a:gd name="T26" fmla="*/ 480 w 1178"/>
                <a:gd name="T27" fmla="*/ 773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8" h="926">
                  <a:moveTo>
                    <a:pt x="480" y="773"/>
                  </a:moveTo>
                  <a:cubicBezTo>
                    <a:pt x="466" y="773"/>
                    <a:pt x="454" y="780"/>
                    <a:pt x="445" y="789"/>
                  </a:cubicBezTo>
                  <a:cubicBezTo>
                    <a:pt x="341" y="926"/>
                    <a:pt x="341" y="926"/>
                    <a:pt x="341" y="926"/>
                  </a:cubicBezTo>
                  <a:cubicBezTo>
                    <a:pt x="238" y="789"/>
                    <a:pt x="238" y="789"/>
                    <a:pt x="238" y="789"/>
                  </a:cubicBezTo>
                  <a:cubicBezTo>
                    <a:pt x="231" y="778"/>
                    <a:pt x="217" y="773"/>
                    <a:pt x="202" y="773"/>
                  </a:cubicBezTo>
                  <a:cubicBezTo>
                    <a:pt x="80" y="773"/>
                    <a:pt x="80" y="773"/>
                    <a:pt x="80" y="773"/>
                  </a:cubicBezTo>
                  <a:cubicBezTo>
                    <a:pt x="35" y="773"/>
                    <a:pt x="0" y="738"/>
                    <a:pt x="0" y="693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5"/>
                    <a:pt x="35" y="0"/>
                    <a:pt x="80" y="0"/>
                  </a:cubicBezTo>
                  <a:cubicBezTo>
                    <a:pt x="1098" y="0"/>
                    <a:pt x="1098" y="0"/>
                    <a:pt x="1098" y="0"/>
                  </a:cubicBezTo>
                  <a:cubicBezTo>
                    <a:pt x="1143" y="0"/>
                    <a:pt x="1178" y="35"/>
                    <a:pt x="1178" y="80"/>
                  </a:cubicBezTo>
                  <a:cubicBezTo>
                    <a:pt x="1178" y="693"/>
                    <a:pt x="1178" y="693"/>
                    <a:pt x="1178" y="693"/>
                  </a:cubicBezTo>
                  <a:cubicBezTo>
                    <a:pt x="1178" y="738"/>
                    <a:pt x="1143" y="773"/>
                    <a:pt x="1098" y="773"/>
                  </a:cubicBezTo>
                  <a:lnTo>
                    <a:pt x="480" y="773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6BA3C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28" name="Freeform 7"/>
          <p:cNvSpPr>
            <a:spLocks/>
          </p:cNvSpPr>
          <p:nvPr userDrawn="1"/>
        </p:nvSpPr>
        <p:spPr bwMode="auto">
          <a:xfrm>
            <a:off x="5873661" y="3017991"/>
            <a:ext cx="445180" cy="289014"/>
          </a:xfrm>
          <a:custGeom>
            <a:avLst/>
            <a:gdLst>
              <a:gd name="T0" fmla="*/ 1106 w 3541"/>
              <a:gd name="T1" fmla="*/ 512 h 2063"/>
              <a:gd name="T2" fmla="*/ 1118 w 3541"/>
              <a:gd name="T3" fmla="*/ 614 h 2063"/>
              <a:gd name="T4" fmla="*/ 1151 w 3541"/>
              <a:gd name="T5" fmla="*/ 708 h 2063"/>
              <a:gd name="T6" fmla="*/ 1204 w 3541"/>
              <a:gd name="T7" fmla="*/ 789 h 2063"/>
              <a:gd name="T8" fmla="*/ 1273 w 3541"/>
              <a:gd name="T9" fmla="*/ 858 h 2063"/>
              <a:gd name="T10" fmla="*/ 1354 w 3541"/>
              <a:gd name="T11" fmla="*/ 911 h 2063"/>
              <a:gd name="T12" fmla="*/ 1448 w 3541"/>
              <a:gd name="T13" fmla="*/ 944 h 2063"/>
              <a:gd name="T14" fmla="*/ 1549 w 3541"/>
              <a:gd name="T15" fmla="*/ 956 h 2063"/>
              <a:gd name="T16" fmla="*/ 2043 w 3541"/>
              <a:gd name="T17" fmla="*/ 953 h 2063"/>
              <a:gd name="T18" fmla="*/ 2140 w 3541"/>
              <a:gd name="T19" fmla="*/ 930 h 2063"/>
              <a:gd name="T20" fmla="*/ 2228 w 3541"/>
              <a:gd name="T21" fmla="*/ 886 h 2063"/>
              <a:gd name="T22" fmla="*/ 2305 w 3541"/>
              <a:gd name="T23" fmla="*/ 826 h 2063"/>
              <a:gd name="T24" fmla="*/ 2365 w 3541"/>
              <a:gd name="T25" fmla="*/ 750 h 2063"/>
              <a:gd name="T26" fmla="*/ 2408 w 3541"/>
              <a:gd name="T27" fmla="*/ 661 h 2063"/>
              <a:gd name="T28" fmla="*/ 2431 w 3541"/>
              <a:gd name="T29" fmla="*/ 564 h 2063"/>
              <a:gd name="T30" fmla="*/ 2435 w 3541"/>
              <a:gd name="T31" fmla="*/ 0 h 2063"/>
              <a:gd name="T32" fmla="*/ 2602 w 3541"/>
              <a:gd name="T33" fmla="*/ 93 h 2063"/>
              <a:gd name="T34" fmla="*/ 2757 w 3541"/>
              <a:gd name="T35" fmla="*/ 206 h 2063"/>
              <a:gd name="T36" fmla="*/ 2895 w 3541"/>
              <a:gd name="T37" fmla="*/ 336 h 2063"/>
              <a:gd name="T38" fmla="*/ 3018 w 3541"/>
              <a:gd name="T39" fmla="*/ 483 h 2063"/>
              <a:gd name="T40" fmla="*/ 3122 w 3541"/>
              <a:gd name="T41" fmla="*/ 643 h 2063"/>
              <a:gd name="T42" fmla="*/ 3206 w 3541"/>
              <a:gd name="T43" fmla="*/ 817 h 2063"/>
              <a:gd name="T44" fmla="*/ 3268 w 3541"/>
              <a:gd name="T45" fmla="*/ 1002 h 2063"/>
              <a:gd name="T46" fmla="*/ 3306 w 3541"/>
              <a:gd name="T47" fmla="*/ 1197 h 2063"/>
              <a:gd name="T48" fmla="*/ 3320 w 3541"/>
              <a:gd name="T49" fmla="*/ 1399 h 2063"/>
              <a:gd name="T50" fmla="*/ 3389 w 3541"/>
              <a:gd name="T51" fmla="*/ 1410 h 2063"/>
              <a:gd name="T52" fmla="*/ 3449 w 3541"/>
              <a:gd name="T53" fmla="*/ 1441 h 2063"/>
              <a:gd name="T54" fmla="*/ 3498 w 3541"/>
              <a:gd name="T55" fmla="*/ 1489 h 2063"/>
              <a:gd name="T56" fmla="*/ 3529 w 3541"/>
              <a:gd name="T57" fmla="*/ 1551 h 2063"/>
              <a:gd name="T58" fmla="*/ 3541 w 3541"/>
              <a:gd name="T59" fmla="*/ 1620 h 2063"/>
              <a:gd name="T60" fmla="*/ 3538 w 3541"/>
              <a:gd name="T61" fmla="*/ 1877 h 2063"/>
              <a:gd name="T62" fmla="*/ 3516 w 3541"/>
              <a:gd name="T63" fmla="*/ 1943 h 2063"/>
              <a:gd name="T64" fmla="*/ 3475 w 3541"/>
              <a:gd name="T65" fmla="*/ 1999 h 2063"/>
              <a:gd name="T66" fmla="*/ 3420 w 3541"/>
              <a:gd name="T67" fmla="*/ 2039 h 2063"/>
              <a:gd name="T68" fmla="*/ 3355 w 3541"/>
              <a:gd name="T69" fmla="*/ 2060 h 2063"/>
              <a:gd name="T70" fmla="*/ 221 w 3541"/>
              <a:gd name="T71" fmla="*/ 2063 h 2063"/>
              <a:gd name="T72" fmla="*/ 151 w 3541"/>
              <a:gd name="T73" fmla="*/ 2052 h 2063"/>
              <a:gd name="T74" fmla="*/ 90 w 3541"/>
              <a:gd name="T75" fmla="*/ 2020 h 2063"/>
              <a:gd name="T76" fmla="*/ 43 w 3541"/>
              <a:gd name="T77" fmla="*/ 1972 h 2063"/>
              <a:gd name="T78" fmla="*/ 12 w 3541"/>
              <a:gd name="T79" fmla="*/ 1912 h 2063"/>
              <a:gd name="T80" fmla="*/ 0 w 3541"/>
              <a:gd name="T81" fmla="*/ 1842 h 2063"/>
              <a:gd name="T82" fmla="*/ 3 w 3541"/>
              <a:gd name="T83" fmla="*/ 1584 h 2063"/>
              <a:gd name="T84" fmla="*/ 25 w 3541"/>
              <a:gd name="T85" fmla="*/ 1518 h 2063"/>
              <a:gd name="T86" fmla="*/ 64 w 3541"/>
              <a:gd name="T87" fmla="*/ 1463 h 2063"/>
              <a:gd name="T88" fmla="*/ 119 w 3541"/>
              <a:gd name="T89" fmla="*/ 1424 h 2063"/>
              <a:gd name="T90" fmla="*/ 186 w 3541"/>
              <a:gd name="T91" fmla="*/ 1401 h 2063"/>
              <a:gd name="T92" fmla="*/ 224 w 3541"/>
              <a:gd name="T93" fmla="*/ 1297 h 2063"/>
              <a:gd name="T94" fmla="*/ 250 w 3541"/>
              <a:gd name="T95" fmla="*/ 1098 h 2063"/>
              <a:gd name="T96" fmla="*/ 301 w 3541"/>
              <a:gd name="T97" fmla="*/ 909 h 2063"/>
              <a:gd name="T98" fmla="*/ 374 w 3541"/>
              <a:gd name="T99" fmla="*/ 729 h 2063"/>
              <a:gd name="T100" fmla="*/ 468 w 3541"/>
              <a:gd name="T101" fmla="*/ 561 h 2063"/>
              <a:gd name="T102" fmla="*/ 581 w 3541"/>
              <a:gd name="T103" fmla="*/ 408 h 2063"/>
              <a:gd name="T104" fmla="*/ 712 w 3541"/>
              <a:gd name="T105" fmla="*/ 269 h 2063"/>
              <a:gd name="T106" fmla="*/ 859 w 3541"/>
              <a:gd name="T107" fmla="*/ 148 h 2063"/>
              <a:gd name="T108" fmla="*/ 1021 w 3541"/>
              <a:gd name="T109" fmla="*/ 44 h 2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41" h="2063">
                <a:moveTo>
                  <a:pt x="1106" y="0"/>
                </a:moveTo>
                <a:lnTo>
                  <a:pt x="1106" y="512"/>
                </a:lnTo>
                <a:lnTo>
                  <a:pt x="1109" y="564"/>
                </a:lnTo>
                <a:lnTo>
                  <a:pt x="1118" y="614"/>
                </a:lnTo>
                <a:lnTo>
                  <a:pt x="1132" y="661"/>
                </a:lnTo>
                <a:lnTo>
                  <a:pt x="1151" y="708"/>
                </a:lnTo>
                <a:lnTo>
                  <a:pt x="1175" y="750"/>
                </a:lnTo>
                <a:lnTo>
                  <a:pt x="1204" y="789"/>
                </a:lnTo>
                <a:lnTo>
                  <a:pt x="1236" y="826"/>
                </a:lnTo>
                <a:lnTo>
                  <a:pt x="1273" y="858"/>
                </a:lnTo>
                <a:lnTo>
                  <a:pt x="1312" y="886"/>
                </a:lnTo>
                <a:lnTo>
                  <a:pt x="1354" y="911"/>
                </a:lnTo>
                <a:lnTo>
                  <a:pt x="1400" y="930"/>
                </a:lnTo>
                <a:lnTo>
                  <a:pt x="1448" y="944"/>
                </a:lnTo>
                <a:lnTo>
                  <a:pt x="1497" y="953"/>
                </a:lnTo>
                <a:lnTo>
                  <a:pt x="1549" y="956"/>
                </a:lnTo>
                <a:lnTo>
                  <a:pt x="1991" y="956"/>
                </a:lnTo>
                <a:lnTo>
                  <a:pt x="2043" y="953"/>
                </a:lnTo>
                <a:lnTo>
                  <a:pt x="2093" y="944"/>
                </a:lnTo>
                <a:lnTo>
                  <a:pt x="2140" y="930"/>
                </a:lnTo>
                <a:lnTo>
                  <a:pt x="2187" y="911"/>
                </a:lnTo>
                <a:lnTo>
                  <a:pt x="2228" y="886"/>
                </a:lnTo>
                <a:lnTo>
                  <a:pt x="2268" y="858"/>
                </a:lnTo>
                <a:lnTo>
                  <a:pt x="2305" y="826"/>
                </a:lnTo>
                <a:lnTo>
                  <a:pt x="2337" y="789"/>
                </a:lnTo>
                <a:lnTo>
                  <a:pt x="2365" y="750"/>
                </a:lnTo>
                <a:lnTo>
                  <a:pt x="2390" y="708"/>
                </a:lnTo>
                <a:lnTo>
                  <a:pt x="2408" y="661"/>
                </a:lnTo>
                <a:lnTo>
                  <a:pt x="2423" y="614"/>
                </a:lnTo>
                <a:lnTo>
                  <a:pt x="2431" y="564"/>
                </a:lnTo>
                <a:lnTo>
                  <a:pt x="2435" y="512"/>
                </a:lnTo>
                <a:lnTo>
                  <a:pt x="2435" y="0"/>
                </a:lnTo>
                <a:lnTo>
                  <a:pt x="2519" y="44"/>
                </a:lnTo>
                <a:lnTo>
                  <a:pt x="2602" y="93"/>
                </a:lnTo>
                <a:lnTo>
                  <a:pt x="2681" y="148"/>
                </a:lnTo>
                <a:lnTo>
                  <a:pt x="2757" y="206"/>
                </a:lnTo>
                <a:lnTo>
                  <a:pt x="2828" y="269"/>
                </a:lnTo>
                <a:lnTo>
                  <a:pt x="2895" y="336"/>
                </a:lnTo>
                <a:lnTo>
                  <a:pt x="2959" y="408"/>
                </a:lnTo>
                <a:lnTo>
                  <a:pt x="3018" y="483"/>
                </a:lnTo>
                <a:lnTo>
                  <a:pt x="3073" y="561"/>
                </a:lnTo>
                <a:lnTo>
                  <a:pt x="3122" y="643"/>
                </a:lnTo>
                <a:lnTo>
                  <a:pt x="3167" y="729"/>
                </a:lnTo>
                <a:lnTo>
                  <a:pt x="3206" y="817"/>
                </a:lnTo>
                <a:lnTo>
                  <a:pt x="3240" y="909"/>
                </a:lnTo>
                <a:lnTo>
                  <a:pt x="3268" y="1002"/>
                </a:lnTo>
                <a:lnTo>
                  <a:pt x="3289" y="1098"/>
                </a:lnTo>
                <a:lnTo>
                  <a:pt x="3306" y="1197"/>
                </a:lnTo>
                <a:lnTo>
                  <a:pt x="3316" y="1297"/>
                </a:lnTo>
                <a:lnTo>
                  <a:pt x="3320" y="1399"/>
                </a:lnTo>
                <a:lnTo>
                  <a:pt x="3355" y="1401"/>
                </a:lnTo>
                <a:lnTo>
                  <a:pt x="3389" y="1410"/>
                </a:lnTo>
                <a:lnTo>
                  <a:pt x="3420" y="1424"/>
                </a:lnTo>
                <a:lnTo>
                  <a:pt x="3449" y="1441"/>
                </a:lnTo>
                <a:lnTo>
                  <a:pt x="3475" y="1463"/>
                </a:lnTo>
                <a:lnTo>
                  <a:pt x="3498" y="1489"/>
                </a:lnTo>
                <a:lnTo>
                  <a:pt x="3516" y="1518"/>
                </a:lnTo>
                <a:lnTo>
                  <a:pt x="3529" y="1551"/>
                </a:lnTo>
                <a:lnTo>
                  <a:pt x="3538" y="1584"/>
                </a:lnTo>
                <a:lnTo>
                  <a:pt x="3541" y="1620"/>
                </a:lnTo>
                <a:lnTo>
                  <a:pt x="3541" y="1842"/>
                </a:lnTo>
                <a:lnTo>
                  <a:pt x="3538" y="1877"/>
                </a:lnTo>
                <a:lnTo>
                  <a:pt x="3529" y="1912"/>
                </a:lnTo>
                <a:lnTo>
                  <a:pt x="3516" y="1943"/>
                </a:lnTo>
                <a:lnTo>
                  <a:pt x="3498" y="1972"/>
                </a:lnTo>
                <a:lnTo>
                  <a:pt x="3475" y="1999"/>
                </a:lnTo>
                <a:lnTo>
                  <a:pt x="3449" y="2020"/>
                </a:lnTo>
                <a:lnTo>
                  <a:pt x="3420" y="2039"/>
                </a:lnTo>
                <a:lnTo>
                  <a:pt x="3389" y="2052"/>
                </a:lnTo>
                <a:lnTo>
                  <a:pt x="3355" y="2060"/>
                </a:lnTo>
                <a:lnTo>
                  <a:pt x="3320" y="2063"/>
                </a:lnTo>
                <a:lnTo>
                  <a:pt x="221" y="2063"/>
                </a:lnTo>
                <a:lnTo>
                  <a:pt x="186" y="2060"/>
                </a:lnTo>
                <a:lnTo>
                  <a:pt x="151" y="2052"/>
                </a:lnTo>
                <a:lnTo>
                  <a:pt x="119" y="2039"/>
                </a:lnTo>
                <a:lnTo>
                  <a:pt x="90" y="2020"/>
                </a:lnTo>
                <a:lnTo>
                  <a:pt x="64" y="1999"/>
                </a:lnTo>
                <a:lnTo>
                  <a:pt x="43" y="1972"/>
                </a:lnTo>
                <a:lnTo>
                  <a:pt x="25" y="1943"/>
                </a:lnTo>
                <a:lnTo>
                  <a:pt x="12" y="1912"/>
                </a:lnTo>
                <a:lnTo>
                  <a:pt x="3" y="1877"/>
                </a:lnTo>
                <a:lnTo>
                  <a:pt x="0" y="1842"/>
                </a:lnTo>
                <a:lnTo>
                  <a:pt x="0" y="1620"/>
                </a:lnTo>
                <a:lnTo>
                  <a:pt x="3" y="1584"/>
                </a:lnTo>
                <a:lnTo>
                  <a:pt x="12" y="1551"/>
                </a:lnTo>
                <a:lnTo>
                  <a:pt x="25" y="1518"/>
                </a:lnTo>
                <a:lnTo>
                  <a:pt x="43" y="1489"/>
                </a:lnTo>
                <a:lnTo>
                  <a:pt x="64" y="1463"/>
                </a:lnTo>
                <a:lnTo>
                  <a:pt x="90" y="1441"/>
                </a:lnTo>
                <a:lnTo>
                  <a:pt x="119" y="1424"/>
                </a:lnTo>
                <a:lnTo>
                  <a:pt x="151" y="1410"/>
                </a:lnTo>
                <a:lnTo>
                  <a:pt x="186" y="1401"/>
                </a:lnTo>
                <a:lnTo>
                  <a:pt x="221" y="1399"/>
                </a:lnTo>
                <a:lnTo>
                  <a:pt x="224" y="1297"/>
                </a:lnTo>
                <a:lnTo>
                  <a:pt x="234" y="1197"/>
                </a:lnTo>
                <a:lnTo>
                  <a:pt x="250" y="1098"/>
                </a:lnTo>
                <a:lnTo>
                  <a:pt x="273" y="1002"/>
                </a:lnTo>
                <a:lnTo>
                  <a:pt x="301" y="909"/>
                </a:lnTo>
                <a:lnTo>
                  <a:pt x="335" y="817"/>
                </a:lnTo>
                <a:lnTo>
                  <a:pt x="374" y="729"/>
                </a:lnTo>
                <a:lnTo>
                  <a:pt x="419" y="643"/>
                </a:lnTo>
                <a:lnTo>
                  <a:pt x="468" y="561"/>
                </a:lnTo>
                <a:lnTo>
                  <a:pt x="522" y="483"/>
                </a:lnTo>
                <a:lnTo>
                  <a:pt x="581" y="408"/>
                </a:lnTo>
                <a:lnTo>
                  <a:pt x="644" y="336"/>
                </a:lnTo>
                <a:lnTo>
                  <a:pt x="712" y="269"/>
                </a:lnTo>
                <a:lnTo>
                  <a:pt x="784" y="206"/>
                </a:lnTo>
                <a:lnTo>
                  <a:pt x="859" y="148"/>
                </a:lnTo>
                <a:lnTo>
                  <a:pt x="939" y="93"/>
                </a:lnTo>
                <a:lnTo>
                  <a:pt x="1021" y="44"/>
                </a:lnTo>
                <a:lnTo>
                  <a:pt x="110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9" name="Freeform 6"/>
          <p:cNvSpPr>
            <a:spLocks/>
          </p:cNvSpPr>
          <p:nvPr userDrawn="1"/>
        </p:nvSpPr>
        <p:spPr bwMode="auto">
          <a:xfrm>
            <a:off x="6053197" y="2938812"/>
            <a:ext cx="88106" cy="144757"/>
          </a:xfrm>
          <a:custGeom>
            <a:avLst/>
            <a:gdLst>
              <a:gd name="T0" fmla="*/ 222 w 885"/>
              <a:gd name="T1" fmla="*/ 0 h 1109"/>
              <a:gd name="T2" fmla="*/ 664 w 885"/>
              <a:gd name="T3" fmla="*/ 0 h 1109"/>
              <a:gd name="T4" fmla="*/ 701 w 885"/>
              <a:gd name="T5" fmla="*/ 3 h 1109"/>
              <a:gd name="T6" fmla="*/ 735 w 885"/>
              <a:gd name="T7" fmla="*/ 12 h 1109"/>
              <a:gd name="T8" fmla="*/ 766 w 885"/>
              <a:gd name="T9" fmla="*/ 25 h 1109"/>
              <a:gd name="T10" fmla="*/ 795 w 885"/>
              <a:gd name="T11" fmla="*/ 43 h 1109"/>
              <a:gd name="T12" fmla="*/ 821 w 885"/>
              <a:gd name="T13" fmla="*/ 66 h 1109"/>
              <a:gd name="T14" fmla="*/ 843 w 885"/>
              <a:gd name="T15" fmla="*/ 92 h 1109"/>
              <a:gd name="T16" fmla="*/ 861 w 885"/>
              <a:gd name="T17" fmla="*/ 121 h 1109"/>
              <a:gd name="T18" fmla="*/ 875 w 885"/>
              <a:gd name="T19" fmla="*/ 152 h 1109"/>
              <a:gd name="T20" fmla="*/ 883 w 885"/>
              <a:gd name="T21" fmla="*/ 186 h 1109"/>
              <a:gd name="T22" fmla="*/ 885 w 885"/>
              <a:gd name="T23" fmla="*/ 222 h 1109"/>
              <a:gd name="T24" fmla="*/ 885 w 885"/>
              <a:gd name="T25" fmla="*/ 886 h 1109"/>
              <a:gd name="T26" fmla="*/ 883 w 885"/>
              <a:gd name="T27" fmla="*/ 923 h 1109"/>
              <a:gd name="T28" fmla="*/ 875 w 885"/>
              <a:gd name="T29" fmla="*/ 957 h 1109"/>
              <a:gd name="T30" fmla="*/ 861 w 885"/>
              <a:gd name="T31" fmla="*/ 988 h 1109"/>
              <a:gd name="T32" fmla="*/ 843 w 885"/>
              <a:gd name="T33" fmla="*/ 1017 h 1109"/>
              <a:gd name="T34" fmla="*/ 821 w 885"/>
              <a:gd name="T35" fmla="*/ 1043 h 1109"/>
              <a:gd name="T36" fmla="*/ 795 w 885"/>
              <a:gd name="T37" fmla="*/ 1066 h 1109"/>
              <a:gd name="T38" fmla="*/ 766 w 885"/>
              <a:gd name="T39" fmla="*/ 1084 h 1109"/>
              <a:gd name="T40" fmla="*/ 735 w 885"/>
              <a:gd name="T41" fmla="*/ 1097 h 1109"/>
              <a:gd name="T42" fmla="*/ 701 w 885"/>
              <a:gd name="T43" fmla="*/ 1105 h 1109"/>
              <a:gd name="T44" fmla="*/ 664 w 885"/>
              <a:gd name="T45" fmla="*/ 1109 h 1109"/>
              <a:gd name="T46" fmla="*/ 222 w 885"/>
              <a:gd name="T47" fmla="*/ 1109 h 1109"/>
              <a:gd name="T48" fmla="*/ 186 w 885"/>
              <a:gd name="T49" fmla="*/ 1105 h 1109"/>
              <a:gd name="T50" fmla="*/ 152 w 885"/>
              <a:gd name="T51" fmla="*/ 1097 h 1109"/>
              <a:gd name="T52" fmla="*/ 121 w 885"/>
              <a:gd name="T53" fmla="*/ 1084 h 1109"/>
              <a:gd name="T54" fmla="*/ 92 w 885"/>
              <a:gd name="T55" fmla="*/ 1066 h 1109"/>
              <a:gd name="T56" fmla="*/ 66 w 885"/>
              <a:gd name="T57" fmla="*/ 1043 h 1109"/>
              <a:gd name="T58" fmla="*/ 43 w 885"/>
              <a:gd name="T59" fmla="*/ 1017 h 1109"/>
              <a:gd name="T60" fmla="*/ 25 w 885"/>
              <a:gd name="T61" fmla="*/ 988 h 1109"/>
              <a:gd name="T62" fmla="*/ 12 w 885"/>
              <a:gd name="T63" fmla="*/ 957 h 1109"/>
              <a:gd name="T64" fmla="*/ 4 w 885"/>
              <a:gd name="T65" fmla="*/ 923 h 1109"/>
              <a:gd name="T66" fmla="*/ 0 w 885"/>
              <a:gd name="T67" fmla="*/ 886 h 1109"/>
              <a:gd name="T68" fmla="*/ 0 w 885"/>
              <a:gd name="T69" fmla="*/ 222 h 1109"/>
              <a:gd name="T70" fmla="*/ 4 w 885"/>
              <a:gd name="T71" fmla="*/ 186 h 1109"/>
              <a:gd name="T72" fmla="*/ 12 w 885"/>
              <a:gd name="T73" fmla="*/ 152 h 1109"/>
              <a:gd name="T74" fmla="*/ 25 w 885"/>
              <a:gd name="T75" fmla="*/ 121 h 1109"/>
              <a:gd name="T76" fmla="*/ 43 w 885"/>
              <a:gd name="T77" fmla="*/ 92 h 1109"/>
              <a:gd name="T78" fmla="*/ 66 w 885"/>
              <a:gd name="T79" fmla="*/ 66 h 1109"/>
              <a:gd name="T80" fmla="*/ 92 w 885"/>
              <a:gd name="T81" fmla="*/ 43 h 1109"/>
              <a:gd name="T82" fmla="*/ 121 w 885"/>
              <a:gd name="T83" fmla="*/ 25 h 1109"/>
              <a:gd name="T84" fmla="*/ 152 w 885"/>
              <a:gd name="T85" fmla="*/ 12 h 1109"/>
              <a:gd name="T86" fmla="*/ 186 w 885"/>
              <a:gd name="T87" fmla="*/ 3 h 1109"/>
              <a:gd name="T88" fmla="*/ 222 w 885"/>
              <a:gd name="T89" fmla="*/ 0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85" h="1109">
                <a:moveTo>
                  <a:pt x="222" y="0"/>
                </a:moveTo>
                <a:lnTo>
                  <a:pt x="664" y="0"/>
                </a:lnTo>
                <a:lnTo>
                  <a:pt x="701" y="3"/>
                </a:lnTo>
                <a:lnTo>
                  <a:pt x="735" y="12"/>
                </a:lnTo>
                <a:lnTo>
                  <a:pt x="766" y="25"/>
                </a:lnTo>
                <a:lnTo>
                  <a:pt x="795" y="43"/>
                </a:lnTo>
                <a:lnTo>
                  <a:pt x="821" y="66"/>
                </a:lnTo>
                <a:lnTo>
                  <a:pt x="843" y="92"/>
                </a:lnTo>
                <a:lnTo>
                  <a:pt x="861" y="121"/>
                </a:lnTo>
                <a:lnTo>
                  <a:pt x="875" y="152"/>
                </a:lnTo>
                <a:lnTo>
                  <a:pt x="883" y="186"/>
                </a:lnTo>
                <a:lnTo>
                  <a:pt x="885" y="222"/>
                </a:lnTo>
                <a:lnTo>
                  <a:pt x="885" y="886"/>
                </a:lnTo>
                <a:lnTo>
                  <a:pt x="883" y="923"/>
                </a:lnTo>
                <a:lnTo>
                  <a:pt x="875" y="957"/>
                </a:lnTo>
                <a:lnTo>
                  <a:pt x="861" y="988"/>
                </a:lnTo>
                <a:lnTo>
                  <a:pt x="843" y="1017"/>
                </a:lnTo>
                <a:lnTo>
                  <a:pt x="821" y="1043"/>
                </a:lnTo>
                <a:lnTo>
                  <a:pt x="795" y="1066"/>
                </a:lnTo>
                <a:lnTo>
                  <a:pt x="766" y="1084"/>
                </a:lnTo>
                <a:lnTo>
                  <a:pt x="735" y="1097"/>
                </a:lnTo>
                <a:lnTo>
                  <a:pt x="701" y="1105"/>
                </a:lnTo>
                <a:lnTo>
                  <a:pt x="664" y="1109"/>
                </a:lnTo>
                <a:lnTo>
                  <a:pt x="222" y="1109"/>
                </a:lnTo>
                <a:lnTo>
                  <a:pt x="186" y="1105"/>
                </a:lnTo>
                <a:lnTo>
                  <a:pt x="152" y="1097"/>
                </a:lnTo>
                <a:lnTo>
                  <a:pt x="121" y="1084"/>
                </a:lnTo>
                <a:lnTo>
                  <a:pt x="92" y="1066"/>
                </a:lnTo>
                <a:lnTo>
                  <a:pt x="66" y="1043"/>
                </a:lnTo>
                <a:lnTo>
                  <a:pt x="43" y="1017"/>
                </a:lnTo>
                <a:lnTo>
                  <a:pt x="25" y="988"/>
                </a:lnTo>
                <a:lnTo>
                  <a:pt x="12" y="957"/>
                </a:lnTo>
                <a:lnTo>
                  <a:pt x="4" y="923"/>
                </a:lnTo>
                <a:lnTo>
                  <a:pt x="0" y="886"/>
                </a:lnTo>
                <a:lnTo>
                  <a:pt x="0" y="222"/>
                </a:lnTo>
                <a:lnTo>
                  <a:pt x="4" y="186"/>
                </a:lnTo>
                <a:lnTo>
                  <a:pt x="12" y="152"/>
                </a:lnTo>
                <a:lnTo>
                  <a:pt x="25" y="121"/>
                </a:lnTo>
                <a:lnTo>
                  <a:pt x="43" y="92"/>
                </a:lnTo>
                <a:lnTo>
                  <a:pt x="66" y="66"/>
                </a:lnTo>
                <a:lnTo>
                  <a:pt x="92" y="43"/>
                </a:lnTo>
                <a:lnTo>
                  <a:pt x="121" y="25"/>
                </a:lnTo>
                <a:lnTo>
                  <a:pt x="152" y="12"/>
                </a:lnTo>
                <a:lnTo>
                  <a:pt x="186" y="3"/>
                </a:lnTo>
                <a:lnTo>
                  <a:pt x="22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1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22599" y="2911549"/>
            <a:ext cx="423374" cy="394319"/>
          </a:xfrm>
          <a:prstGeom prst="rect">
            <a:avLst/>
          </a:prstGeom>
        </p:spPr>
      </p:pic>
      <p:pic>
        <p:nvPicPr>
          <p:cNvPr id="114" name="Pictur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89006" y="4694272"/>
            <a:ext cx="397814" cy="397814"/>
          </a:xfrm>
          <a:prstGeom prst="rect">
            <a:avLst/>
          </a:prstGeom>
        </p:spPr>
      </p:pic>
      <p:grpSp>
        <p:nvGrpSpPr>
          <p:cNvPr id="120" name="L4"/>
          <p:cNvGrpSpPr>
            <a:grpSpLocks noChangeAspect="1"/>
          </p:cNvGrpSpPr>
          <p:nvPr userDrawn="1"/>
        </p:nvGrpSpPr>
        <p:grpSpPr bwMode="auto">
          <a:xfrm>
            <a:off x="5981291" y="4694272"/>
            <a:ext cx="292917" cy="404915"/>
            <a:chOff x="6408" y="1774"/>
            <a:chExt cx="340" cy="470"/>
          </a:xfrm>
          <a:solidFill>
            <a:schemeClr val="bg1"/>
          </a:solidFill>
        </p:grpSpPr>
        <p:sp>
          <p:nvSpPr>
            <p:cNvPr id="122" name="Freeform 25"/>
            <p:cNvSpPr>
              <a:spLocks/>
            </p:cNvSpPr>
            <p:nvPr userDrawn="1"/>
          </p:nvSpPr>
          <p:spPr bwMode="auto">
            <a:xfrm>
              <a:off x="6408" y="1774"/>
              <a:ext cx="340" cy="470"/>
            </a:xfrm>
            <a:custGeom>
              <a:avLst/>
              <a:gdLst>
                <a:gd name="T0" fmla="*/ 139 w 141"/>
                <a:gd name="T1" fmla="*/ 14 h 196"/>
                <a:gd name="T2" fmla="*/ 75 w 141"/>
                <a:gd name="T3" fmla="*/ 14 h 196"/>
                <a:gd name="T4" fmla="*/ 6 w 141"/>
                <a:gd name="T5" fmla="*/ 15 h 196"/>
                <a:gd name="T6" fmla="*/ 6 w 141"/>
                <a:gd name="T7" fmla="*/ 7 h 196"/>
                <a:gd name="T8" fmla="*/ 3 w 141"/>
                <a:gd name="T9" fmla="*/ 4 h 196"/>
                <a:gd name="T10" fmla="*/ 0 w 141"/>
                <a:gd name="T11" fmla="*/ 7 h 196"/>
                <a:gd name="T12" fmla="*/ 0 w 141"/>
                <a:gd name="T13" fmla="*/ 17 h 196"/>
                <a:gd name="T14" fmla="*/ 0 w 141"/>
                <a:gd name="T15" fmla="*/ 17 h 196"/>
                <a:gd name="T16" fmla="*/ 0 w 141"/>
                <a:gd name="T17" fmla="*/ 17 h 196"/>
                <a:gd name="T18" fmla="*/ 0 w 141"/>
                <a:gd name="T19" fmla="*/ 193 h 196"/>
                <a:gd name="T20" fmla="*/ 3 w 141"/>
                <a:gd name="T21" fmla="*/ 196 h 196"/>
                <a:gd name="T22" fmla="*/ 6 w 141"/>
                <a:gd name="T23" fmla="*/ 193 h 196"/>
                <a:gd name="T24" fmla="*/ 6 w 141"/>
                <a:gd name="T25" fmla="*/ 117 h 196"/>
                <a:gd name="T26" fmla="*/ 46 w 141"/>
                <a:gd name="T27" fmla="*/ 122 h 196"/>
                <a:gd name="T28" fmla="*/ 78 w 141"/>
                <a:gd name="T29" fmla="*/ 116 h 196"/>
                <a:gd name="T30" fmla="*/ 136 w 141"/>
                <a:gd name="T31" fmla="*/ 116 h 196"/>
                <a:gd name="T32" fmla="*/ 139 w 141"/>
                <a:gd name="T33" fmla="*/ 116 h 196"/>
                <a:gd name="T34" fmla="*/ 141 w 141"/>
                <a:gd name="T35" fmla="*/ 113 h 196"/>
                <a:gd name="T36" fmla="*/ 141 w 141"/>
                <a:gd name="T37" fmla="*/ 17 h 196"/>
                <a:gd name="T38" fmla="*/ 139 w 141"/>
                <a:gd name="T39" fmla="*/ 1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196">
                  <a:moveTo>
                    <a:pt x="139" y="14"/>
                  </a:moveTo>
                  <a:cubicBezTo>
                    <a:pt x="137" y="13"/>
                    <a:pt x="102" y="0"/>
                    <a:pt x="75" y="14"/>
                  </a:cubicBezTo>
                  <a:cubicBezTo>
                    <a:pt x="54" y="26"/>
                    <a:pt x="16" y="17"/>
                    <a:pt x="6" y="1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5"/>
                    <a:pt x="5" y="4"/>
                    <a:pt x="3" y="4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195"/>
                    <a:pt x="1" y="196"/>
                    <a:pt x="3" y="196"/>
                  </a:cubicBezTo>
                  <a:cubicBezTo>
                    <a:pt x="5" y="196"/>
                    <a:pt x="6" y="195"/>
                    <a:pt x="6" y="193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14" y="119"/>
                    <a:pt x="30" y="122"/>
                    <a:pt x="46" y="122"/>
                  </a:cubicBezTo>
                  <a:cubicBezTo>
                    <a:pt x="57" y="122"/>
                    <a:pt x="69" y="121"/>
                    <a:pt x="78" y="116"/>
                  </a:cubicBezTo>
                  <a:cubicBezTo>
                    <a:pt x="103" y="103"/>
                    <a:pt x="136" y="116"/>
                    <a:pt x="136" y="116"/>
                  </a:cubicBezTo>
                  <a:cubicBezTo>
                    <a:pt x="137" y="116"/>
                    <a:pt x="139" y="116"/>
                    <a:pt x="139" y="116"/>
                  </a:cubicBezTo>
                  <a:cubicBezTo>
                    <a:pt x="140" y="115"/>
                    <a:pt x="141" y="114"/>
                    <a:pt x="141" y="113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41" y="16"/>
                    <a:pt x="140" y="15"/>
                    <a:pt x="13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3" name="Freeform 26"/>
            <p:cNvSpPr>
              <a:spLocks/>
            </p:cNvSpPr>
            <p:nvPr userDrawn="1"/>
          </p:nvSpPr>
          <p:spPr bwMode="auto">
            <a:xfrm>
              <a:off x="6423" y="1796"/>
              <a:ext cx="308" cy="271"/>
            </a:xfrm>
            <a:custGeom>
              <a:avLst/>
              <a:gdLst>
                <a:gd name="T0" fmla="*/ 128 w 128"/>
                <a:gd name="T1" fmla="*/ 100 h 113"/>
                <a:gd name="T2" fmla="*/ 69 w 128"/>
                <a:gd name="T3" fmla="*/ 101 h 113"/>
                <a:gd name="T4" fmla="*/ 0 w 128"/>
                <a:gd name="T5" fmla="*/ 102 h 113"/>
                <a:gd name="T6" fmla="*/ 0 w 128"/>
                <a:gd name="T7" fmla="*/ 12 h 113"/>
                <a:gd name="T8" fmla="*/ 72 w 128"/>
                <a:gd name="T9" fmla="*/ 11 h 113"/>
                <a:gd name="T10" fmla="*/ 128 w 128"/>
                <a:gd name="T11" fmla="*/ 10 h 113"/>
                <a:gd name="T12" fmla="*/ 128 w 128"/>
                <a:gd name="T13" fmla="*/ 10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13">
                  <a:moveTo>
                    <a:pt x="128" y="100"/>
                  </a:moveTo>
                  <a:cubicBezTo>
                    <a:pt x="118" y="96"/>
                    <a:pt x="91" y="90"/>
                    <a:pt x="69" y="101"/>
                  </a:cubicBezTo>
                  <a:cubicBezTo>
                    <a:pt x="48" y="113"/>
                    <a:pt x="10" y="104"/>
                    <a:pt x="0" y="10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3" y="15"/>
                    <a:pt x="50" y="23"/>
                    <a:pt x="72" y="11"/>
                  </a:cubicBezTo>
                  <a:cubicBezTo>
                    <a:pt x="93" y="0"/>
                    <a:pt x="121" y="8"/>
                    <a:pt x="128" y="10"/>
                  </a:cubicBezTo>
                  <a:lnTo>
                    <a:pt x="12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5" name="Line 27"/>
            <p:cNvSpPr>
              <a:spLocks noChangeShapeType="1"/>
            </p:cNvSpPr>
            <p:nvPr userDrawn="1"/>
          </p:nvSpPr>
          <p:spPr bwMode="auto">
            <a:xfrm>
              <a:off x="6731" y="203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7" name="Line 28"/>
            <p:cNvSpPr>
              <a:spLocks noChangeShapeType="1"/>
            </p:cNvSpPr>
            <p:nvPr userDrawn="1"/>
          </p:nvSpPr>
          <p:spPr bwMode="auto">
            <a:xfrm>
              <a:off x="6731" y="203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30" name="H2"/>
          <p:cNvSpPr>
            <a:spLocks noGrp="1"/>
          </p:cNvSpPr>
          <p:nvPr>
            <p:ph type="body" orient="vert" idx="30" hasCustomPrompt="1"/>
          </p:nvPr>
        </p:nvSpPr>
        <p:spPr>
          <a:xfrm>
            <a:off x="4765395" y="4318001"/>
            <a:ext cx="2603151" cy="1523999"/>
          </a:xfrm>
          <a:custGeom>
            <a:avLst/>
            <a:gdLst>
              <a:gd name="connsiteX0" fmla="*/ 0 w 2603151"/>
              <a:gd name="connsiteY0" fmla="*/ 0 h 1523999"/>
              <a:gd name="connsiteX1" fmla="*/ 185745 w 2603151"/>
              <a:gd name="connsiteY1" fmla="*/ 0 h 1523999"/>
              <a:gd name="connsiteX2" fmla="*/ 495300 w 2603151"/>
              <a:gd name="connsiteY2" fmla="*/ 0 h 1523999"/>
              <a:gd name="connsiteX3" fmla="*/ 2603151 w 2603151"/>
              <a:gd name="connsiteY3" fmla="*/ 0 h 1523999"/>
              <a:gd name="connsiteX4" fmla="*/ 2603151 w 2603151"/>
              <a:gd name="connsiteY4" fmla="*/ 1338254 h 1523999"/>
              <a:gd name="connsiteX5" fmla="*/ 2417406 w 2603151"/>
              <a:gd name="connsiteY5" fmla="*/ 1523999 h 1523999"/>
              <a:gd name="connsiteX6" fmla="*/ 0 w 2603151"/>
              <a:gd name="connsiteY6" fmla="*/ 1523999 h 1523999"/>
              <a:gd name="connsiteX7" fmla="*/ 0 w 2603151"/>
              <a:gd name="connsiteY7" fmla="*/ 495300 h 1523999"/>
              <a:gd name="connsiteX8" fmla="*/ 0 w 2603151"/>
              <a:gd name="connsiteY8" fmla="*/ 185745 h 152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3151" h="1523999">
                <a:moveTo>
                  <a:pt x="0" y="0"/>
                </a:moveTo>
                <a:lnTo>
                  <a:pt x="185745" y="0"/>
                </a:lnTo>
                <a:lnTo>
                  <a:pt x="495300" y="0"/>
                </a:lnTo>
                <a:lnTo>
                  <a:pt x="2603151" y="0"/>
                </a:lnTo>
                <a:lnTo>
                  <a:pt x="2603151" y="1338254"/>
                </a:lnTo>
                <a:cubicBezTo>
                  <a:pt x="2603151" y="1440838"/>
                  <a:pt x="2519990" y="1523999"/>
                  <a:pt x="2417406" y="1523999"/>
                </a:cubicBezTo>
                <a:lnTo>
                  <a:pt x="0" y="1523999"/>
                </a:lnTo>
                <a:lnTo>
                  <a:pt x="0" y="495300"/>
                </a:lnTo>
                <a:lnTo>
                  <a:pt x="0" y="185745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</p:spPr>
        <p:txBody>
          <a:bodyPr vert="horz" wrap="square" lIns="216000" tIns="180000" rIns="216000" bIns="180000" anchor="b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effectLst/>
              </a:defRPr>
            </a:lvl1pPr>
            <a:lvl2pPr marL="0" indent="0">
              <a:spcAft>
                <a:spcPts val="600"/>
              </a:spcAft>
              <a:buNone/>
              <a:defRPr sz="2000" i="1">
                <a:solidFill>
                  <a:schemeClr val="tx1"/>
                </a:solidFill>
              </a:defRPr>
            </a:lvl2pPr>
          </a:lstStyle>
          <a:p>
            <a:pPr lvl="0"/>
            <a:r>
              <a:rPr lang="nl-NL" dirty="0"/>
              <a:t>Hoofdstuk</a:t>
            </a:r>
          </a:p>
        </p:txBody>
      </p:sp>
    </p:spTree>
    <p:extLst>
      <p:ext uri="{BB962C8B-B14F-4D97-AF65-F5344CB8AC3E}">
        <p14:creationId xmlns:p14="http://schemas.microsoft.com/office/powerpoint/2010/main" val="375496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repeatCount="indefinite" accel="25000" decel="25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10833 -4.81481E-6 " pathEditMode="relative" rAng="0" ptsTypes="AA">
                                      <p:cBhvr>
                                        <p:cTn id="39" dur="2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4" grpId="0" animBg="1"/>
      <p:bldP spid="21" grpId="0" animBg="1"/>
      <p:bldP spid="135" grpId="1" animBg="1"/>
      <p:bldP spid="11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8" grpId="0" animBg="1"/>
      <p:bldP spid="129" grpId="0" animBg="1"/>
      <p:bldP spid="13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| 50% - 50% 2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jdelijke aanduiding voor afbeelding 8"/>
          <p:cNvSpPr>
            <a:spLocks noGrp="1"/>
          </p:cNvSpPr>
          <p:nvPr>
            <p:ph type="pic" sz="quarter" idx="18" hasCustomPrompt="1"/>
          </p:nvPr>
        </p:nvSpPr>
        <p:spPr>
          <a:xfrm>
            <a:off x="9262560" y="4107085"/>
            <a:ext cx="2929440" cy="2750915"/>
          </a:xfr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het pictogram om</a:t>
            </a:r>
            <a:br>
              <a:rPr lang="nl-NL" dirty="0"/>
            </a:br>
            <a:r>
              <a:rPr lang="nl-NL" dirty="0"/>
              <a:t>een afbeelding in te voegen</a:t>
            </a:r>
            <a:endParaRPr lang="en-GB" dirty="0"/>
          </a:p>
        </p:txBody>
      </p:sp>
      <p:sp>
        <p:nvSpPr>
          <p:cNvPr id="72" name="Tijdelijke aanduiding voor afbeelding 8"/>
          <p:cNvSpPr>
            <a:spLocks noGrp="1"/>
          </p:cNvSpPr>
          <p:nvPr>
            <p:ph type="pic" sz="quarter" idx="19" hasCustomPrompt="1"/>
          </p:nvPr>
        </p:nvSpPr>
        <p:spPr>
          <a:xfrm>
            <a:off x="9262560" y="1270000"/>
            <a:ext cx="2929440" cy="2750915"/>
          </a:xfr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het pictogram om</a:t>
            </a:r>
            <a:br>
              <a:rPr lang="nl-NL" dirty="0"/>
            </a:br>
            <a:r>
              <a:rPr lang="nl-NL" dirty="0"/>
              <a:t>een afbeelding in te voegen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231F20">
                    <a:lumMod val="50000"/>
                    <a:lumOff val="50000"/>
                  </a:srgbClr>
                </a:solidFill>
              </a:rPr>
              <a:t>VolkerWessels | Corporate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440A-7106-48B6-A0C0-E9D3D466DEA2}" type="slidenum">
              <a:rPr lang="nl-NL" smtClean="0">
                <a:solidFill>
                  <a:srgbClr val="231F2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nl-NL">
              <a:solidFill>
                <a:srgbClr val="231F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6096251" y="-449520"/>
            <a:ext cx="61020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1088959"/>
            <a:r>
              <a:rPr lang="nl-NL" dirty="0">
                <a:solidFill>
                  <a:prstClr val="white">
                    <a:lumMod val="50000"/>
                  </a:prstClr>
                </a:solidFill>
              </a:rPr>
              <a:t>Tekst &amp; beeld | 50% - 50%</a:t>
            </a:r>
          </a:p>
        </p:txBody>
      </p:sp>
      <p:sp>
        <p:nvSpPr>
          <p:cNvPr id="26" name="Tijdelijke aanduiding voor verticale tekst 2"/>
          <p:cNvSpPr>
            <a:spLocks noGrp="1"/>
          </p:cNvSpPr>
          <p:nvPr userDrawn="1">
            <p:ph type="body" orient="vert" idx="14"/>
          </p:nvPr>
        </p:nvSpPr>
        <p:spPr>
          <a:xfrm>
            <a:off x="504000" y="1524000"/>
            <a:ext cx="8279999" cy="4572000"/>
          </a:xfrm>
        </p:spPr>
        <p:txBody>
          <a:bodyPr vert="horz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8" name="COVER voor onderste lijn"/>
          <p:cNvSpPr/>
          <p:nvPr userDrawn="1"/>
        </p:nvSpPr>
        <p:spPr>
          <a:xfrm>
            <a:off x="0" y="1010251"/>
            <a:ext cx="12196800" cy="323249"/>
          </a:xfrm>
          <a:custGeom>
            <a:avLst/>
            <a:gdLst>
              <a:gd name="connsiteX0" fmla="*/ 0 w 12196800"/>
              <a:gd name="connsiteY0" fmla="*/ 0 h 323249"/>
              <a:gd name="connsiteX1" fmla="*/ 738188 w 12196800"/>
              <a:gd name="connsiteY1" fmla="*/ 0 h 323249"/>
              <a:gd name="connsiteX2" fmla="*/ 738188 w 12196800"/>
              <a:gd name="connsiteY2" fmla="*/ 204187 h 323249"/>
              <a:gd name="connsiteX3" fmla="*/ 12196800 w 12196800"/>
              <a:gd name="connsiteY3" fmla="*/ 204187 h 323249"/>
              <a:gd name="connsiteX4" fmla="*/ 12196800 w 12196800"/>
              <a:gd name="connsiteY4" fmla="*/ 323249 h 323249"/>
              <a:gd name="connsiteX5" fmla="*/ 0 w 12196800"/>
              <a:gd name="connsiteY5" fmla="*/ 323249 h 323249"/>
              <a:gd name="connsiteX6" fmla="*/ 0 w 12196800"/>
              <a:gd name="connsiteY6" fmla="*/ 294674 h 323249"/>
              <a:gd name="connsiteX7" fmla="*/ 0 w 12196800"/>
              <a:gd name="connsiteY7" fmla="*/ 204187 h 32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6800" h="323249">
                <a:moveTo>
                  <a:pt x="0" y="0"/>
                </a:moveTo>
                <a:lnTo>
                  <a:pt x="738188" y="0"/>
                </a:lnTo>
                <a:lnTo>
                  <a:pt x="738188" y="204187"/>
                </a:lnTo>
                <a:lnTo>
                  <a:pt x="12196800" y="204187"/>
                </a:lnTo>
                <a:lnTo>
                  <a:pt x="12196800" y="323249"/>
                </a:lnTo>
                <a:lnTo>
                  <a:pt x="0" y="323249"/>
                </a:lnTo>
                <a:lnTo>
                  <a:pt x="0" y="294674"/>
                </a:lnTo>
                <a:lnTo>
                  <a:pt x="0" y="204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" name="Tijdelijke aanduiding vo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6224566" y="6350000"/>
            <a:ext cx="5458632" cy="0"/>
          </a:xfrm>
          <a:ln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grpSp>
        <p:nvGrpSpPr>
          <p:cNvPr id="37" name="Groep 36"/>
          <p:cNvGrpSpPr/>
          <p:nvPr userDrawn="1"/>
        </p:nvGrpSpPr>
        <p:grpSpPr>
          <a:xfrm>
            <a:off x="10123945" y="6455465"/>
            <a:ext cx="1491863" cy="288000"/>
            <a:chOff x="10123945" y="6455465"/>
            <a:chExt cx="1491863" cy="288000"/>
          </a:xfrm>
        </p:grpSpPr>
        <p:grpSp>
          <p:nvGrpSpPr>
            <p:cNvPr id="38" name="Groep 37"/>
            <p:cNvGrpSpPr/>
            <p:nvPr userDrawn="1"/>
          </p:nvGrpSpPr>
          <p:grpSpPr>
            <a:xfrm>
              <a:off x="10123945" y="6455465"/>
              <a:ext cx="288000" cy="288000"/>
              <a:chOff x="9714646" y="6455465"/>
              <a:chExt cx="288000" cy="288000"/>
            </a:xfrm>
          </p:grpSpPr>
          <p:sp>
            <p:nvSpPr>
              <p:cNvPr id="55" name="BACKSHAPE"/>
              <p:cNvSpPr>
                <a:spLocks/>
              </p:cNvSpPr>
              <p:nvPr userDrawn="1"/>
            </p:nvSpPr>
            <p:spPr bwMode="auto">
              <a:xfrm>
                <a:off x="9801116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56" name="ACTION BACK">
                <a:hlinkClick r:id="" action="ppaction://hlinkshowjump?jump=previousslide"/>
              </p:cNvPr>
              <p:cNvSpPr/>
              <p:nvPr userDrawn="1"/>
            </p:nvSpPr>
            <p:spPr bwMode="auto">
              <a:xfrm>
                <a:off x="971464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9" name="Groep 38"/>
            <p:cNvGrpSpPr/>
            <p:nvPr userDrawn="1"/>
          </p:nvGrpSpPr>
          <p:grpSpPr>
            <a:xfrm>
              <a:off x="10525233" y="6455465"/>
              <a:ext cx="288000" cy="288000"/>
              <a:chOff x="10117936" y="6455465"/>
              <a:chExt cx="288000" cy="288000"/>
            </a:xfrm>
          </p:grpSpPr>
          <p:grpSp>
            <p:nvGrpSpPr>
              <p:cNvPr id="50" name="MENUSHAPE"/>
              <p:cNvGrpSpPr>
                <a:grpSpLocks noChangeAspect="1"/>
              </p:cNvGrpSpPr>
              <p:nvPr userDrawn="1"/>
            </p:nvGrpSpPr>
            <p:grpSpPr bwMode="auto">
              <a:xfrm>
                <a:off x="10185971" y="6535375"/>
                <a:ext cx="151931" cy="128211"/>
                <a:chOff x="4488" y="2379"/>
                <a:chExt cx="2539" cy="1720"/>
              </a:xfrm>
              <a:solidFill>
                <a:schemeClr val="bg2"/>
              </a:solidFill>
            </p:grpSpPr>
            <p:sp>
              <p:nvSpPr>
                <p:cNvPr id="52" name="Freeform 16"/>
                <p:cNvSpPr>
                  <a:spLocks/>
                </p:cNvSpPr>
                <p:nvPr userDrawn="1"/>
              </p:nvSpPr>
              <p:spPr bwMode="auto">
                <a:xfrm>
                  <a:off x="4488" y="2379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53" name="Freeform 17"/>
                <p:cNvSpPr>
                  <a:spLocks/>
                </p:cNvSpPr>
                <p:nvPr userDrawn="1"/>
              </p:nvSpPr>
              <p:spPr bwMode="auto">
                <a:xfrm>
                  <a:off x="4488" y="3197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54" name="Freeform 18"/>
                <p:cNvSpPr>
                  <a:spLocks/>
                </p:cNvSpPr>
                <p:nvPr userDrawn="1"/>
              </p:nvSpPr>
              <p:spPr bwMode="auto">
                <a:xfrm>
                  <a:off x="4488" y="4014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51" name="TRIGGER FAST MENU"/>
              <p:cNvSpPr/>
              <p:nvPr userDrawn="1"/>
            </p:nvSpPr>
            <p:spPr bwMode="auto">
              <a:xfrm>
                <a:off x="1011793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0" name="Groep 39"/>
            <p:cNvGrpSpPr/>
            <p:nvPr userDrawn="1"/>
          </p:nvGrpSpPr>
          <p:grpSpPr>
            <a:xfrm>
              <a:off x="10926521" y="6455465"/>
              <a:ext cx="288000" cy="288000"/>
              <a:chOff x="10926521" y="6455465"/>
              <a:chExt cx="288000" cy="288000"/>
            </a:xfrm>
          </p:grpSpPr>
          <p:grpSp>
            <p:nvGrpSpPr>
              <p:cNvPr id="44" name="HOMESHAPE"/>
              <p:cNvGrpSpPr>
                <a:grpSpLocks noChangeAspect="1"/>
              </p:cNvGrpSpPr>
              <p:nvPr userDrawn="1"/>
            </p:nvGrpSpPr>
            <p:grpSpPr bwMode="auto">
              <a:xfrm>
                <a:off x="10999698" y="6534689"/>
                <a:ext cx="151922" cy="129516"/>
                <a:chOff x="5494" y="2978"/>
                <a:chExt cx="2320" cy="1978"/>
              </a:xfrm>
              <a:solidFill>
                <a:schemeClr val="bg2"/>
              </a:solidFill>
            </p:grpSpPr>
            <p:sp>
              <p:nvSpPr>
                <p:cNvPr id="46" name="Freeform 23"/>
                <p:cNvSpPr>
                  <a:spLocks/>
                </p:cNvSpPr>
                <p:nvPr userDrawn="1"/>
              </p:nvSpPr>
              <p:spPr bwMode="auto">
                <a:xfrm>
                  <a:off x="5494" y="4838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7" name="Freeform 24"/>
                <p:cNvSpPr>
                  <a:spLocks/>
                </p:cNvSpPr>
                <p:nvPr userDrawn="1"/>
              </p:nvSpPr>
              <p:spPr bwMode="auto">
                <a:xfrm rot="2700000">
                  <a:off x="5526" y="2978"/>
                  <a:ext cx="712" cy="712"/>
                </a:xfrm>
                <a:prstGeom prst="corner">
                  <a:avLst>
                    <a:gd name="adj1" fmla="val 16922"/>
                    <a:gd name="adj2" fmla="val 16923"/>
                  </a:avLst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8" name="Freeform 23"/>
                <p:cNvSpPr>
                  <a:spLocks/>
                </p:cNvSpPr>
                <p:nvPr userDrawn="1"/>
              </p:nvSpPr>
              <p:spPr bwMode="auto">
                <a:xfrm>
                  <a:off x="5494" y="3270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9" name="Freeform 23"/>
                <p:cNvSpPr>
                  <a:spLocks/>
                </p:cNvSpPr>
                <p:nvPr userDrawn="1"/>
              </p:nvSpPr>
              <p:spPr bwMode="auto">
                <a:xfrm rot="16200000">
                  <a:off x="6951" y="4092"/>
                  <a:ext cx="161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45" name="HYPER BACK">
                <a:hlinkClick r:id="" action="ppaction://hlinkshowjump?jump=lastslideviewed"/>
              </p:cNvPr>
              <p:cNvSpPr/>
              <p:nvPr userDrawn="1"/>
            </p:nvSpPr>
            <p:spPr bwMode="auto">
              <a:xfrm>
                <a:off x="10926521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1" name="Groep 40"/>
            <p:cNvGrpSpPr/>
            <p:nvPr userDrawn="1"/>
          </p:nvGrpSpPr>
          <p:grpSpPr>
            <a:xfrm>
              <a:off x="11327808" y="6455465"/>
              <a:ext cx="288000" cy="288000"/>
              <a:chOff x="11327808" y="6455465"/>
              <a:chExt cx="288000" cy="288000"/>
            </a:xfrm>
          </p:grpSpPr>
          <p:sp>
            <p:nvSpPr>
              <p:cNvPr id="42" name="FORWARDSHAPE"/>
              <p:cNvSpPr>
                <a:spLocks/>
              </p:cNvSpPr>
              <p:nvPr userDrawn="1"/>
            </p:nvSpPr>
            <p:spPr bwMode="auto">
              <a:xfrm flipH="1">
                <a:off x="11438088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43" name="ACTION FORWARD">
                <a:hlinkClick r:id="" action="ppaction://hlinkshowjump?jump=nextslide"/>
              </p:cNvPr>
              <p:cNvSpPr/>
              <p:nvPr userDrawn="1"/>
            </p:nvSpPr>
            <p:spPr bwMode="auto">
              <a:xfrm>
                <a:off x="11327808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21" name="ONDERSTE LIJN"/>
          <p:cNvSpPr>
            <a:spLocks/>
          </p:cNvSpPr>
          <p:nvPr userDrawn="1"/>
        </p:nvSpPr>
        <p:spPr bwMode="auto">
          <a:xfrm flipH="1" flipV="1">
            <a:off x="0" y="1130499"/>
            <a:ext cx="12196800" cy="141883"/>
          </a:xfrm>
          <a:custGeom>
            <a:avLst/>
            <a:gdLst>
              <a:gd name="T0" fmla="*/ 0 w 2745"/>
              <a:gd name="T1" fmla="*/ 0 h 150"/>
              <a:gd name="T2" fmla="*/ 915 w 2745"/>
              <a:gd name="T3" fmla="*/ 0 h 150"/>
              <a:gd name="T4" fmla="*/ 950 w 2745"/>
              <a:gd name="T5" fmla="*/ 35 h 150"/>
              <a:gd name="T6" fmla="*/ 2688 w 2745"/>
              <a:gd name="T7" fmla="*/ 35 h 150"/>
              <a:gd name="T8" fmla="*/ 2745 w 2745"/>
              <a:gd name="T9" fmla="*/ 92 h 150"/>
              <a:gd name="T10" fmla="*/ 2688 w 2745"/>
              <a:gd name="T11" fmla="*/ 150 h 150"/>
              <a:gd name="T12" fmla="*/ 0 w 2745"/>
              <a:gd name="T13" fmla="*/ 150 h 150"/>
              <a:gd name="connsiteX0" fmla="*/ 0 w 10000"/>
              <a:gd name="connsiteY0" fmla="*/ 0 h 10000"/>
              <a:gd name="connsiteX1" fmla="*/ 3333 w 10000"/>
              <a:gd name="connsiteY1" fmla="*/ 0 h 10000"/>
              <a:gd name="connsiteX2" fmla="*/ 3461 w 10000"/>
              <a:gd name="connsiteY2" fmla="*/ 2333 h 10000"/>
              <a:gd name="connsiteX3" fmla="*/ 9792 w 10000"/>
              <a:gd name="connsiteY3" fmla="*/ 2333 h 10000"/>
              <a:gd name="connsiteX4" fmla="*/ 10000 w 10000"/>
              <a:gd name="connsiteY4" fmla="*/ 6133 h 10000"/>
              <a:gd name="connsiteX5" fmla="*/ 9792 w 10000"/>
              <a:gd name="connsiteY5" fmla="*/ 10000 h 10000"/>
              <a:gd name="connsiteX0" fmla="*/ 0 w 10000"/>
              <a:gd name="connsiteY0" fmla="*/ 0 h 6133"/>
              <a:gd name="connsiteX1" fmla="*/ 3333 w 10000"/>
              <a:gd name="connsiteY1" fmla="*/ 0 h 6133"/>
              <a:gd name="connsiteX2" fmla="*/ 3461 w 10000"/>
              <a:gd name="connsiteY2" fmla="*/ 2333 h 6133"/>
              <a:gd name="connsiteX3" fmla="*/ 9792 w 10000"/>
              <a:gd name="connsiteY3" fmla="*/ 2333 h 6133"/>
              <a:gd name="connsiteX4" fmla="*/ 10000 w 10000"/>
              <a:gd name="connsiteY4" fmla="*/ 6133 h 6133"/>
              <a:gd name="connsiteX0" fmla="*/ 0 w 9792"/>
              <a:gd name="connsiteY0" fmla="*/ 0 h 3804"/>
              <a:gd name="connsiteX1" fmla="*/ 3333 w 9792"/>
              <a:gd name="connsiteY1" fmla="*/ 0 h 3804"/>
              <a:gd name="connsiteX2" fmla="*/ 3461 w 9792"/>
              <a:gd name="connsiteY2" fmla="*/ 3804 h 3804"/>
              <a:gd name="connsiteX3" fmla="*/ 9792 w 9792"/>
              <a:gd name="connsiteY3" fmla="*/ 3804 h 3804"/>
              <a:gd name="connsiteX0" fmla="*/ 0 w 10000"/>
              <a:gd name="connsiteY0" fmla="*/ 0 h 10000"/>
              <a:gd name="connsiteX1" fmla="*/ 3395 w 10000"/>
              <a:gd name="connsiteY1" fmla="*/ 64 h 10000"/>
              <a:gd name="connsiteX2" fmla="*/ 3404 w 10000"/>
              <a:gd name="connsiteY2" fmla="*/ 0 h 10000"/>
              <a:gd name="connsiteX3" fmla="*/ 3535 w 10000"/>
              <a:gd name="connsiteY3" fmla="*/ 10000 h 10000"/>
              <a:gd name="connsiteX4" fmla="*/ 10000 w 10000"/>
              <a:gd name="connsiteY4" fmla="*/ 10000 h 10000"/>
              <a:gd name="connsiteX0" fmla="*/ 0 w 10000"/>
              <a:gd name="connsiteY0" fmla="*/ 0 h 10054"/>
              <a:gd name="connsiteX1" fmla="*/ 3395 w 10000"/>
              <a:gd name="connsiteY1" fmla="*/ 64 h 10054"/>
              <a:gd name="connsiteX2" fmla="*/ 3404 w 10000"/>
              <a:gd name="connsiteY2" fmla="*/ 0 h 10054"/>
              <a:gd name="connsiteX3" fmla="*/ 3535 w 10000"/>
              <a:gd name="connsiteY3" fmla="*/ 10000 h 10054"/>
              <a:gd name="connsiteX4" fmla="*/ 3558 w 10000"/>
              <a:gd name="connsiteY4" fmla="*/ 10054 h 10054"/>
              <a:gd name="connsiteX5" fmla="*/ 10000 w 10000"/>
              <a:gd name="connsiteY5" fmla="*/ 10000 h 10054"/>
              <a:gd name="connsiteX0" fmla="*/ 0 w 10000"/>
              <a:gd name="connsiteY0" fmla="*/ 0 h 10054"/>
              <a:gd name="connsiteX1" fmla="*/ 3395 w 10000"/>
              <a:gd name="connsiteY1" fmla="*/ 64 h 10054"/>
              <a:gd name="connsiteX2" fmla="*/ 3404 w 10000"/>
              <a:gd name="connsiteY2" fmla="*/ 0 h 10054"/>
              <a:gd name="connsiteX3" fmla="*/ 3535 w 10000"/>
              <a:gd name="connsiteY3" fmla="*/ 10000 h 10054"/>
              <a:gd name="connsiteX4" fmla="*/ 3558 w 10000"/>
              <a:gd name="connsiteY4" fmla="*/ 10054 h 10054"/>
              <a:gd name="connsiteX5" fmla="*/ 3745 w 10000"/>
              <a:gd name="connsiteY5" fmla="*/ 10054 h 10054"/>
              <a:gd name="connsiteX6" fmla="*/ 10000 w 10000"/>
              <a:gd name="connsiteY6" fmla="*/ 10000 h 10054"/>
              <a:gd name="connsiteX0" fmla="*/ 0 w 3745"/>
              <a:gd name="connsiteY0" fmla="*/ 0 h 10054"/>
              <a:gd name="connsiteX1" fmla="*/ 3395 w 3745"/>
              <a:gd name="connsiteY1" fmla="*/ 64 h 10054"/>
              <a:gd name="connsiteX2" fmla="*/ 3404 w 3745"/>
              <a:gd name="connsiteY2" fmla="*/ 0 h 10054"/>
              <a:gd name="connsiteX3" fmla="*/ 3535 w 3745"/>
              <a:gd name="connsiteY3" fmla="*/ 10000 h 10054"/>
              <a:gd name="connsiteX4" fmla="*/ 3558 w 3745"/>
              <a:gd name="connsiteY4" fmla="*/ 10054 h 10054"/>
              <a:gd name="connsiteX5" fmla="*/ 3745 w 3745"/>
              <a:gd name="connsiteY5" fmla="*/ 10054 h 10054"/>
              <a:gd name="connsiteX0" fmla="*/ 0 w 21141"/>
              <a:gd name="connsiteY0" fmla="*/ 0 h 10312"/>
              <a:gd name="connsiteX1" fmla="*/ 20206 w 21141"/>
              <a:gd name="connsiteY1" fmla="*/ 376 h 10312"/>
              <a:gd name="connsiteX2" fmla="*/ 20230 w 21141"/>
              <a:gd name="connsiteY2" fmla="*/ 312 h 10312"/>
              <a:gd name="connsiteX3" fmla="*/ 20580 w 21141"/>
              <a:gd name="connsiteY3" fmla="*/ 10258 h 10312"/>
              <a:gd name="connsiteX4" fmla="*/ 20642 w 21141"/>
              <a:gd name="connsiteY4" fmla="*/ 10312 h 10312"/>
              <a:gd name="connsiteX5" fmla="*/ 21141 w 21141"/>
              <a:gd name="connsiteY5" fmla="*/ 10312 h 10312"/>
              <a:gd name="connsiteX0" fmla="*/ 0 w 21108"/>
              <a:gd name="connsiteY0" fmla="*/ 0 h 10312"/>
              <a:gd name="connsiteX1" fmla="*/ 20206 w 21108"/>
              <a:gd name="connsiteY1" fmla="*/ 376 h 10312"/>
              <a:gd name="connsiteX2" fmla="*/ 20230 w 21108"/>
              <a:gd name="connsiteY2" fmla="*/ 312 h 10312"/>
              <a:gd name="connsiteX3" fmla="*/ 20580 w 21108"/>
              <a:gd name="connsiteY3" fmla="*/ 10258 h 10312"/>
              <a:gd name="connsiteX4" fmla="*/ 20642 w 21108"/>
              <a:gd name="connsiteY4" fmla="*/ 10312 h 10312"/>
              <a:gd name="connsiteX5" fmla="*/ 21108 w 21108"/>
              <a:gd name="connsiteY5" fmla="*/ 10312 h 10312"/>
              <a:gd name="connsiteX0" fmla="*/ 0 w 21542"/>
              <a:gd name="connsiteY0" fmla="*/ 0 h 10312"/>
              <a:gd name="connsiteX1" fmla="*/ 20206 w 21542"/>
              <a:gd name="connsiteY1" fmla="*/ 376 h 10312"/>
              <a:gd name="connsiteX2" fmla="*/ 20230 w 21542"/>
              <a:gd name="connsiteY2" fmla="*/ 312 h 10312"/>
              <a:gd name="connsiteX3" fmla="*/ 20580 w 21542"/>
              <a:gd name="connsiteY3" fmla="*/ 10258 h 10312"/>
              <a:gd name="connsiteX4" fmla="*/ 20642 w 21542"/>
              <a:gd name="connsiteY4" fmla="*/ 10312 h 10312"/>
              <a:gd name="connsiteX5" fmla="*/ 21542 w 21542"/>
              <a:gd name="connsiteY5" fmla="*/ 9960 h 10312"/>
              <a:gd name="connsiteX0" fmla="*/ 0 w 21548"/>
              <a:gd name="connsiteY0" fmla="*/ 0 h 10312"/>
              <a:gd name="connsiteX1" fmla="*/ 20206 w 21548"/>
              <a:gd name="connsiteY1" fmla="*/ 376 h 10312"/>
              <a:gd name="connsiteX2" fmla="*/ 20230 w 21548"/>
              <a:gd name="connsiteY2" fmla="*/ 312 h 10312"/>
              <a:gd name="connsiteX3" fmla="*/ 20580 w 21548"/>
              <a:gd name="connsiteY3" fmla="*/ 10258 h 10312"/>
              <a:gd name="connsiteX4" fmla="*/ 20642 w 21548"/>
              <a:gd name="connsiteY4" fmla="*/ 10312 h 10312"/>
              <a:gd name="connsiteX5" fmla="*/ 21548 w 21548"/>
              <a:gd name="connsiteY5" fmla="*/ 10136 h 10312"/>
              <a:gd name="connsiteX0" fmla="*/ 0 w 27632"/>
              <a:gd name="connsiteY0" fmla="*/ 0 h 10488"/>
              <a:gd name="connsiteX1" fmla="*/ 26290 w 27632"/>
              <a:gd name="connsiteY1" fmla="*/ 552 h 10488"/>
              <a:gd name="connsiteX2" fmla="*/ 26314 w 27632"/>
              <a:gd name="connsiteY2" fmla="*/ 488 h 10488"/>
              <a:gd name="connsiteX3" fmla="*/ 26664 w 27632"/>
              <a:gd name="connsiteY3" fmla="*/ 10434 h 10488"/>
              <a:gd name="connsiteX4" fmla="*/ 26726 w 27632"/>
              <a:gd name="connsiteY4" fmla="*/ 10488 h 10488"/>
              <a:gd name="connsiteX5" fmla="*/ 27632 w 27632"/>
              <a:gd name="connsiteY5" fmla="*/ 10312 h 10488"/>
              <a:gd name="connsiteX0" fmla="*/ 0 w 31709"/>
              <a:gd name="connsiteY0" fmla="*/ 0 h 10488"/>
              <a:gd name="connsiteX1" fmla="*/ 30367 w 31709"/>
              <a:gd name="connsiteY1" fmla="*/ 552 h 10488"/>
              <a:gd name="connsiteX2" fmla="*/ 30391 w 31709"/>
              <a:gd name="connsiteY2" fmla="*/ 488 h 10488"/>
              <a:gd name="connsiteX3" fmla="*/ 30741 w 31709"/>
              <a:gd name="connsiteY3" fmla="*/ 10434 h 10488"/>
              <a:gd name="connsiteX4" fmla="*/ 30803 w 31709"/>
              <a:gd name="connsiteY4" fmla="*/ 10488 h 10488"/>
              <a:gd name="connsiteX5" fmla="*/ 31709 w 31709"/>
              <a:gd name="connsiteY5" fmla="*/ 10312 h 10488"/>
              <a:gd name="connsiteX0" fmla="*/ 0 w 31765"/>
              <a:gd name="connsiteY0" fmla="*/ 0 h 10488"/>
              <a:gd name="connsiteX1" fmla="*/ 30423 w 31765"/>
              <a:gd name="connsiteY1" fmla="*/ 552 h 10488"/>
              <a:gd name="connsiteX2" fmla="*/ 30447 w 31765"/>
              <a:gd name="connsiteY2" fmla="*/ 488 h 10488"/>
              <a:gd name="connsiteX3" fmla="*/ 30797 w 31765"/>
              <a:gd name="connsiteY3" fmla="*/ 10434 h 10488"/>
              <a:gd name="connsiteX4" fmla="*/ 30859 w 31765"/>
              <a:gd name="connsiteY4" fmla="*/ 10488 h 10488"/>
              <a:gd name="connsiteX5" fmla="*/ 31765 w 31765"/>
              <a:gd name="connsiteY5" fmla="*/ 10312 h 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65" h="10488">
                <a:moveTo>
                  <a:pt x="0" y="0"/>
                </a:moveTo>
                <a:lnTo>
                  <a:pt x="30423" y="552"/>
                </a:lnTo>
                <a:cubicBezTo>
                  <a:pt x="30431" y="531"/>
                  <a:pt x="30439" y="509"/>
                  <a:pt x="30447" y="488"/>
                </a:cubicBezTo>
                <a:cubicBezTo>
                  <a:pt x="30447" y="5890"/>
                  <a:pt x="30608" y="10434"/>
                  <a:pt x="30797" y="10434"/>
                </a:cubicBezTo>
                <a:cubicBezTo>
                  <a:pt x="30819" y="10452"/>
                  <a:pt x="30837" y="10470"/>
                  <a:pt x="30859" y="10488"/>
                </a:cubicBezTo>
                <a:lnTo>
                  <a:pt x="31765" y="10312"/>
                </a:lnTo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3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| 70% - 3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7608866" y="1270000"/>
            <a:ext cx="4583133" cy="558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het pictogram om</a:t>
            </a:r>
            <a:br>
              <a:rPr lang="nl-NL" dirty="0"/>
            </a:br>
            <a:r>
              <a:rPr lang="nl-NL" dirty="0"/>
              <a:t>een afbeelding in te voegen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231F20">
                    <a:lumMod val="50000"/>
                    <a:lumOff val="50000"/>
                  </a:srgbClr>
                </a:solidFill>
              </a:rPr>
              <a:t>VolkerWessels | Corporate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440A-7106-48B6-A0C0-E9D3D466DEA2}" type="slidenum">
              <a:rPr lang="nl-NL" smtClean="0">
                <a:solidFill>
                  <a:srgbClr val="231F2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nl-NL">
              <a:solidFill>
                <a:srgbClr val="231F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6096251" y="-449520"/>
            <a:ext cx="61020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1088959"/>
            <a:r>
              <a:rPr lang="nl-NL" dirty="0">
                <a:solidFill>
                  <a:prstClr val="white">
                    <a:lumMod val="50000"/>
                  </a:prstClr>
                </a:solidFill>
              </a:rPr>
              <a:t>Tekst &amp; beeld | 70% - 30%</a:t>
            </a:r>
          </a:p>
        </p:txBody>
      </p:sp>
      <p:sp>
        <p:nvSpPr>
          <p:cNvPr id="26" name="Tijdelijke aanduiding voor verticale tekst 2"/>
          <p:cNvSpPr>
            <a:spLocks noGrp="1"/>
          </p:cNvSpPr>
          <p:nvPr userDrawn="1">
            <p:ph type="body" orient="vert" idx="14"/>
          </p:nvPr>
        </p:nvSpPr>
        <p:spPr>
          <a:xfrm>
            <a:off x="504000" y="1524000"/>
            <a:ext cx="6847733" cy="4572000"/>
          </a:xfrm>
        </p:spPr>
        <p:txBody>
          <a:bodyPr vert="horz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COVER voor onderste lijn"/>
          <p:cNvSpPr/>
          <p:nvPr userDrawn="1"/>
        </p:nvSpPr>
        <p:spPr>
          <a:xfrm>
            <a:off x="0" y="1010251"/>
            <a:ext cx="12196800" cy="323249"/>
          </a:xfrm>
          <a:custGeom>
            <a:avLst/>
            <a:gdLst>
              <a:gd name="connsiteX0" fmla="*/ 0 w 12196800"/>
              <a:gd name="connsiteY0" fmla="*/ 0 h 323249"/>
              <a:gd name="connsiteX1" fmla="*/ 738188 w 12196800"/>
              <a:gd name="connsiteY1" fmla="*/ 0 h 323249"/>
              <a:gd name="connsiteX2" fmla="*/ 738188 w 12196800"/>
              <a:gd name="connsiteY2" fmla="*/ 204187 h 323249"/>
              <a:gd name="connsiteX3" fmla="*/ 12196800 w 12196800"/>
              <a:gd name="connsiteY3" fmla="*/ 204187 h 323249"/>
              <a:gd name="connsiteX4" fmla="*/ 12196800 w 12196800"/>
              <a:gd name="connsiteY4" fmla="*/ 323249 h 323249"/>
              <a:gd name="connsiteX5" fmla="*/ 0 w 12196800"/>
              <a:gd name="connsiteY5" fmla="*/ 323249 h 323249"/>
              <a:gd name="connsiteX6" fmla="*/ 0 w 12196800"/>
              <a:gd name="connsiteY6" fmla="*/ 294674 h 323249"/>
              <a:gd name="connsiteX7" fmla="*/ 0 w 12196800"/>
              <a:gd name="connsiteY7" fmla="*/ 204187 h 32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6800" h="323249">
                <a:moveTo>
                  <a:pt x="0" y="0"/>
                </a:moveTo>
                <a:lnTo>
                  <a:pt x="738188" y="0"/>
                </a:lnTo>
                <a:lnTo>
                  <a:pt x="738188" y="204187"/>
                </a:lnTo>
                <a:lnTo>
                  <a:pt x="12196800" y="204187"/>
                </a:lnTo>
                <a:lnTo>
                  <a:pt x="12196800" y="323249"/>
                </a:lnTo>
                <a:lnTo>
                  <a:pt x="0" y="323249"/>
                </a:lnTo>
                <a:lnTo>
                  <a:pt x="0" y="294674"/>
                </a:lnTo>
                <a:lnTo>
                  <a:pt x="0" y="204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ONDERSTE LIJN"/>
          <p:cNvSpPr>
            <a:spLocks/>
          </p:cNvSpPr>
          <p:nvPr userDrawn="1"/>
        </p:nvSpPr>
        <p:spPr bwMode="auto">
          <a:xfrm flipH="1" flipV="1">
            <a:off x="0" y="1130499"/>
            <a:ext cx="12196800" cy="141883"/>
          </a:xfrm>
          <a:custGeom>
            <a:avLst/>
            <a:gdLst>
              <a:gd name="T0" fmla="*/ 0 w 2745"/>
              <a:gd name="T1" fmla="*/ 0 h 150"/>
              <a:gd name="T2" fmla="*/ 915 w 2745"/>
              <a:gd name="T3" fmla="*/ 0 h 150"/>
              <a:gd name="T4" fmla="*/ 950 w 2745"/>
              <a:gd name="T5" fmla="*/ 35 h 150"/>
              <a:gd name="T6" fmla="*/ 2688 w 2745"/>
              <a:gd name="T7" fmla="*/ 35 h 150"/>
              <a:gd name="T8" fmla="*/ 2745 w 2745"/>
              <a:gd name="T9" fmla="*/ 92 h 150"/>
              <a:gd name="T10" fmla="*/ 2688 w 2745"/>
              <a:gd name="T11" fmla="*/ 150 h 150"/>
              <a:gd name="T12" fmla="*/ 0 w 2745"/>
              <a:gd name="T13" fmla="*/ 150 h 150"/>
              <a:gd name="connsiteX0" fmla="*/ 0 w 10000"/>
              <a:gd name="connsiteY0" fmla="*/ 0 h 10000"/>
              <a:gd name="connsiteX1" fmla="*/ 3333 w 10000"/>
              <a:gd name="connsiteY1" fmla="*/ 0 h 10000"/>
              <a:gd name="connsiteX2" fmla="*/ 3461 w 10000"/>
              <a:gd name="connsiteY2" fmla="*/ 2333 h 10000"/>
              <a:gd name="connsiteX3" fmla="*/ 9792 w 10000"/>
              <a:gd name="connsiteY3" fmla="*/ 2333 h 10000"/>
              <a:gd name="connsiteX4" fmla="*/ 10000 w 10000"/>
              <a:gd name="connsiteY4" fmla="*/ 6133 h 10000"/>
              <a:gd name="connsiteX5" fmla="*/ 9792 w 10000"/>
              <a:gd name="connsiteY5" fmla="*/ 10000 h 10000"/>
              <a:gd name="connsiteX0" fmla="*/ 0 w 10000"/>
              <a:gd name="connsiteY0" fmla="*/ 0 h 6133"/>
              <a:gd name="connsiteX1" fmla="*/ 3333 w 10000"/>
              <a:gd name="connsiteY1" fmla="*/ 0 h 6133"/>
              <a:gd name="connsiteX2" fmla="*/ 3461 w 10000"/>
              <a:gd name="connsiteY2" fmla="*/ 2333 h 6133"/>
              <a:gd name="connsiteX3" fmla="*/ 9792 w 10000"/>
              <a:gd name="connsiteY3" fmla="*/ 2333 h 6133"/>
              <a:gd name="connsiteX4" fmla="*/ 10000 w 10000"/>
              <a:gd name="connsiteY4" fmla="*/ 6133 h 6133"/>
              <a:gd name="connsiteX0" fmla="*/ 0 w 9792"/>
              <a:gd name="connsiteY0" fmla="*/ 0 h 3804"/>
              <a:gd name="connsiteX1" fmla="*/ 3333 w 9792"/>
              <a:gd name="connsiteY1" fmla="*/ 0 h 3804"/>
              <a:gd name="connsiteX2" fmla="*/ 3461 w 9792"/>
              <a:gd name="connsiteY2" fmla="*/ 3804 h 3804"/>
              <a:gd name="connsiteX3" fmla="*/ 9792 w 9792"/>
              <a:gd name="connsiteY3" fmla="*/ 3804 h 3804"/>
              <a:gd name="connsiteX0" fmla="*/ 0 w 10000"/>
              <a:gd name="connsiteY0" fmla="*/ 0 h 10000"/>
              <a:gd name="connsiteX1" fmla="*/ 3395 w 10000"/>
              <a:gd name="connsiteY1" fmla="*/ 64 h 10000"/>
              <a:gd name="connsiteX2" fmla="*/ 3404 w 10000"/>
              <a:gd name="connsiteY2" fmla="*/ 0 h 10000"/>
              <a:gd name="connsiteX3" fmla="*/ 3535 w 10000"/>
              <a:gd name="connsiteY3" fmla="*/ 10000 h 10000"/>
              <a:gd name="connsiteX4" fmla="*/ 10000 w 10000"/>
              <a:gd name="connsiteY4" fmla="*/ 10000 h 10000"/>
              <a:gd name="connsiteX0" fmla="*/ 0 w 10000"/>
              <a:gd name="connsiteY0" fmla="*/ 0 h 10054"/>
              <a:gd name="connsiteX1" fmla="*/ 3395 w 10000"/>
              <a:gd name="connsiteY1" fmla="*/ 64 h 10054"/>
              <a:gd name="connsiteX2" fmla="*/ 3404 w 10000"/>
              <a:gd name="connsiteY2" fmla="*/ 0 h 10054"/>
              <a:gd name="connsiteX3" fmla="*/ 3535 w 10000"/>
              <a:gd name="connsiteY3" fmla="*/ 10000 h 10054"/>
              <a:gd name="connsiteX4" fmla="*/ 3558 w 10000"/>
              <a:gd name="connsiteY4" fmla="*/ 10054 h 10054"/>
              <a:gd name="connsiteX5" fmla="*/ 10000 w 10000"/>
              <a:gd name="connsiteY5" fmla="*/ 10000 h 10054"/>
              <a:gd name="connsiteX0" fmla="*/ 0 w 10000"/>
              <a:gd name="connsiteY0" fmla="*/ 0 h 10054"/>
              <a:gd name="connsiteX1" fmla="*/ 3395 w 10000"/>
              <a:gd name="connsiteY1" fmla="*/ 64 h 10054"/>
              <a:gd name="connsiteX2" fmla="*/ 3404 w 10000"/>
              <a:gd name="connsiteY2" fmla="*/ 0 h 10054"/>
              <a:gd name="connsiteX3" fmla="*/ 3535 w 10000"/>
              <a:gd name="connsiteY3" fmla="*/ 10000 h 10054"/>
              <a:gd name="connsiteX4" fmla="*/ 3558 w 10000"/>
              <a:gd name="connsiteY4" fmla="*/ 10054 h 10054"/>
              <a:gd name="connsiteX5" fmla="*/ 3745 w 10000"/>
              <a:gd name="connsiteY5" fmla="*/ 10054 h 10054"/>
              <a:gd name="connsiteX6" fmla="*/ 10000 w 10000"/>
              <a:gd name="connsiteY6" fmla="*/ 10000 h 10054"/>
              <a:gd name="connsiteX0" fmla="*/ 0 w 3745"/>
              <a:gd name="connsiteY0" fmla="*/ 0 h 10054"/>
              <a:gd name="connsiteX1" fmla="*/ 3395 w 3745"/>
              <a:gd name="connsiteY1" fmla="*/ 64 h 10054"/>
              <a:gd name="connsiteX2" fmla="*/ 3404 w 3745"/>
              <a:gd name="connsiteY2" fmla="*/ 0 h 10054"/>
              <a:gd name="connsiteX3" fmla="*/ 3535 w 3745"/>
              <a:gd name="connsiteY3" fmla="*/ 10000 h 10054"/>
              <a:gd name="connsiteX4" fmla="*/ 3558 w 3745"/>
              <a:gd name="connsiteY4" fmla="*/ 10054 h 10054"/>
              <a:gd name="connsiteX5" fmla="*/ 3745 w 3745"/>
              <a:gd name="connsiteY5" fmla="*/ 10054 h 10054"/>
              <a:gd name="connsiteX0" fmla="*/ 0 w 21141"/>
              <a:gd name="connsiteY0" fmla="*/ 0 h 10312"/>
              <a:gd name="connsiteX1" fmla="*/ 20206 w 21141"/>
              <a:gd name="connsiteY1" fmla="*/ 376 h 10312"/>
              <a:gd name="connsiteX2" fmla="*/ 20230 w 21141"/>
              <a:gd name="connsiteY2" fmla="*/ 312 h 10312"/>
              <a:gd name="connsiteX3" fmla="*/ 20580 w 21141"/>
              <a:gd name="connsiteY3" fmla="*/ 10258 h 10312"/>
              <a:gd name="connsiteX4" fmla="*/ 20642 w 21141"/>
              <a:gd name="connsiteY4" fmla="*/ 10312 h 10312"/>
              <a:gd name="connsiteX5" fmla="*/ 21141 w 21141"/>
              <a:gd name="connsiteY5" fmla="*/ 10312 h 10312"/>
              <a:gd name="connsiteX0" fmla="*/ 0 w 21108"/>
              <a:gd name="connsiteY0" fmla="*/ 0 h 10312"/>
              <a:gd name="connsiteX1" fmla="*/ 20206 w 21108"/>
              <a:gd name="connsiteY1" fmla="*/ 376 h 10312"/>
              <a:gd name="connsiteX2" fmla="*/ 20230 w 21108"/>
              <a:gd name="connsiteY2" fmla="*/ 312 h 10312"/>
              <a:gd name="connsiteX3" fmla="*/ 20580 w 21108"/>
              <a:gd name="connsiteY3" fmla="*/ 10258 h 10312"/>
              <a:gd name="connsiteX4" fmla="*/ 20642 w 21108"/>
              <a:gd name="connsiteY4" fmla="*/ 10312 h 10312"/>
              <a:gd name="connsiteX5" fmla="*/ 21108 w 21108"/>
              <a:gd name="connsiteY5" fmla="*/ 10312 h 10312"/>
              <a:gd name="connsiteX0" fmla="*/ 0 w 21542"/>
              <a:gd name="connsiteY0" fmla="*/ 0 h 10312"/>
              <a:gd name="connsiteX1" fmla="*/ 20206 w 21542"/>
              <a:gd name="connsiteY1" fmla="*/ 376 h 10312"/>
              <a:gd name="connsiteX2" fmla="*/ 20230 w 21542"/>
              <a:gd name="connsiteY2" fmla="*/ 312 h 10312"/>
              <a:gd name="connsiteX3" fmla="*/ 20580 w 21542"/>
              <a:gd name="connsiteY3" fmla="*/ 10258 h 10312"/>
              <a:gd name="connsiteX4" fmla="*/ 20642 w 21542"/>
              <a:gd name="connsiteY4" fmla="*/ 10312 h 10312"/>
              <a:gd name="connsiteX5" fmla="*/ 21542 w 21542"/>
              <a:gd name="connsiteY5" fmla="*/ 9960 h 10312"/>
              <a:gd name="connsiteX0" fmla="*/ 0 w 21548"/>
              <a:gd name="connsiteY0" fmla="*/ 0 h 10312"/>
              <a:gd name="connsiteX1" fmla="*/ 20206 w 21548"/>
              <a:gd name="connsiteY1" fmla="*/ 376 h 10312"/>
              <a:gd name="connsiteX2" fmla="*/ 20230 w 21548"/>
              <a:gd name="connsiteY2" fmla="*/ 312 h 10312"/>
              <a:gd name="connsiteX3" fmla="*/ 20580 w 21548"/>
              <a:gd name="connsiteY3" fmla="*/ 10258 h 10312"/>
              <a:gd name="connsiteX4" fmla="*/ 20642 w 21548"/>
              <a:gd name="connsiteY4" fmla="*/ 10312 h 10312"/>
              <a:gd name="connsiteX5" fmla="*/ 21548 w 21548"/>
              <a:gd name="connsiteY5" fmla="*/ 10136 h 10312"/>
              <a:gd name="connsiteX0" fmla="*/ 0 w 27632"/>
              <a:gd name="connsiteY0" fmla="*/ 0 h 10488"/>
              <a:gd name="connsiteX1" fmla="*/ 26290 w 27632"/>
              <a:gd name="connsiteY1" fmla="*/ 552 h 10488"/>
              <a:gd name="connsiteX2" fmla="*/ 26314 w 27632"/>
              <a:gd name="connsiteY2" fmla="*/ 488 h 10488"/>
              <a:gd name="connsiteX3" fmla="*/ 26664 w 27632"/>
              <a:gd name="connsiteY3" fmla="*/ 10434 h 10488"/>
              <a:gd name="connsiteX4" fmla="*/ 26726 w 27632"/>
              <a:gd name="connsiteY4" fmla="*/ 10488 h 10488"/>
              <a:gd name="connsiteX5" fmla="*/ 27632 w 27632"/>
              <a:gd name="connsiteY5" fmla="*/ 10312 h 10488"/>
              <a:gd name="connsiteX0" fmla="*/ 0 w 31709"/>
              <a:gd name="connsiteY0" fmla="*/ 0 h 10488"/>
              <a:gd name="connsiteX1" fmla="*/ 30367 w 31709"/>
              <a:gd name="connsiteY1" fmla="*/ 552 h 10488"/>
              <a:gd name="connsiteX2" fmla="*/ 30391 w 31709"/>
              <a:gd name="connsiteY2" fmla="*/ 488 h 10488"/>
              <a:gd name="connsiteX3" fmla="*/ 30741 w 31709"/>
              <a:gd name="connsiteY3" fmla="*/ 10434 h 10488"/>
              <a:gd name="connsiteX4" fmla="*/ 30803 w 31709"/>
              <a:gd name="connsiteY4" fmla="*/ 10488 h 10488"/>
              <a:gd name="connsiteX5" fmla="*/ 31709 w 31709"/>
              <a:gd name="connsiteY5" fmla="*/ 10312 h 10488"/>
              <a:gd name="connsiteX0" fmla="*/ 0 w 31765"/>
              <a:gd name="connsiteY0" fmla="*/ 0 h 10488"/>
              <a:gd name="connsiteX1" fmla="*/ 30423 w 31765"/>
              <a:gd name="connsiteY1" fmla="*/ 552 h 10488"/>
              <a:gd name="connsiteX2" fmla="*/ 30447 w 31765"/>
              <a:gd name="connsiteY2" fmla="*/ 488 h 10488"/>
              <a:gd name="connsiteX3" fmla="*/ 30797 w 31765"/>
              <a:gd name="connsiteY3" fmla="*/ 10434 h 10488"/>
              <a:gd name="connsiteX4" fmla="*/ 30859 w 31765"/>
              <a:gd name="connsiteY4" fmla="*/ 10488 h 10488"/>
              <a:gd name="connsiteX5" fmla="*/ 31765 w 31765"/>
              <a:gd name="connsiteY5" fmla="*/ 10312 h 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65" h="10488">
                <a:moveTo>
                  <a:pt x="0" y="0"/>
                </a:moveTo>
                <a:lnTo>
                  <a:pt x="30423" y="552"/>
                </a:lnTo>
                <a:cubicBezTo>
                  <a:pt x="30431" y="531"/>
                  <a:pt x="30439" y="509"/>
                  <a:pt x="30447" y="488"/>
                </a:cubicBezTo>
                <a:cubicBezTo>
                  <a:pt x="30447" y="5890"/>
                  <a:pt x="30608" y="10434"/>
                  <a:pt x="30797" y="10434"/>
                </a:cubicBezTo>
                <a:cubicBezTo>
                  <a:pt x="30819" y="10452"/>
                  <a:pt x="30837" y="10470"/>
                  <a:pt x="30859" y="10488"/>
                </a:cubicBezTo>
                <a:lnTo>
                  <a:pt x="31765" y="10312"/>
                </a:lnTo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31F20"/>
              </a:solidFill>
            </a:endParaRPr>
          </a:p>
        </p:txBody>
      </p:sp>
      <p:sp>
        <p:nvSpPr>
          <p:cNvPr id="17" name="Tijdelijke aanduiding voor tekst 9"/>
          <p:cNvSpPr>
            <a:spLocks noGrp="1"/>
          </p:cNvSpPr>
          <p:nvPr>
            <p:ph type="body" sz="quarter" idx="17" hasCustomPrompt="1"/>
          </p:nvPr>
        </p:nvSpPr>
        <p:spPr>
          <a:xfrm>
            <a:off x="7608866" y="6350000"/>
            <a:ext cx="4074332" cy="0"/>
          </a:xfrm>
          <a:ln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grpSp>
        <p:nvGrpSpPr>
          <p:cNvPr id="36" name="Groep 35"/>
          <p:cNvGrpSpPr/>
          <p:nvPr userDrawn="1"/>
        </p:nvGrpSpPr>
        <p:grpSpPr>
          <a:xfrm>
            <a:off x="10123945" y="6455465"/>
            <a:ext cx="1491863" cy="288000"/>
            <a:chOff x="10123945" y="6455465"/>
            <a:chExt cx="1491863" cy="288000"/>
          </a:xfrm>
        </p:grpSpPr>
        <p:grpSp>
          <p:nvGrpSpPr>
            <p:cNvPr id="37" name="Groep 36"/>
            <p:cNvGrpSpPr/>
            <p:nvPr userDrawn="1"/>
          </p:nvGrpSpPr>
          <p:grpSpPr>
            <a:xfrm>
              <a:off x="10123945" y="6455465"/>
              <a:ext cx="288000" cy="288000"/>
              <a:chOff x="9714646" y="6455465"/>
              <a:chExt cx="288000" cy="288000"/>
            </a:xfrm>
          </p:grpSpPr>
          <p:sp>
            <p:nvSpPr>
              <p:cNvPr id="54" name="BACKSHAPE"/>
              <p:cNvSpPr>
                <a:spLocks/>
              </p:cNvSpPr>
              <p:nvPr userDrawn="1"/>
            </p:nvSpPr>
            <p:spPr bwMode="auto">
              <a:xfrm>
                <a:off x="9801116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55" name="ACTION BACK">
                <a:hlinkClick r:id="" action="ppaction://hlinkshowjump?jump=previousslide"/>
              </p:cNvPr>
              <p:cNvSpPr/>
              <p:nvPr userDrawn="1"/>
            </p:nvSpPr>
            <p:spPr bwMode="auto">
              <a:xfrm>
                <a:off x="971464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8" name="Groep 37"/>
            <p:cNvGrpSpPr/>
            <p:nvPr userDrawn="1"/>
          </p:nvGrpSpPr>
          <p:grpSpPr>
            <a:xfrm>
              <a:off x="10525233" y="6455465"/>
              <a:ext cx="288000" cy="288000"/>
              <a:chOff x="10117936" y="6455465"/>
              <a:chExt cx="288000" cy="288000"/>
            </a:xfrm>
          </p:grpSpPr>
          <p:grpSp>
            <p:nvGrpSpPr>
              <p:cNvPr id="49" name="MENUSHAPE"/>
              <p:cNvGrpSpPr>
                <a:grpSpLocks noChangeAspect="1"/>
              </p:cNvGrpSpPr>
              <p:nvPr userDrawn="1"/>
            </p:nvGrpSpPr>
            <p:grpSpPr bwMode="auto">
              <a:xfrm>
                <a:off x="10185971" y="6535375"/>
                <a:ext cx="151931" cy="128211"/>
                <a:chOff x="4488" y="2379"/>
                <a:chExt cx="2539" cy="1720"/>
              </a:xfrm>
              <a:solidFill>
                <a:schemeClr val="bg2"/>
              </a:solidFill>
            </p:grpSpPr>
            <p:sp>
              <p:nvSpPr>
                <p:cNvPr id="51" name="Freeform 16"/>
                <p:cNvSpPr>
                  <a:spLocks/>
                </p:cNvSpPr>
                <p:nvPr userDrawn="1"/>
              </p:nvSpPr>
              <p:spPr bwMode="auto">
                <a:xfrm>
                  <a:off x="4488" y="2379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52" name="Freeform 17"/>
                <p:cNvSpPr>
                  <a:spLocks/>
                </p:cNvSpPr>
                <p:nvPr userDrawn="1"/>
              </p:nvSpPr>
              <p:spPr bwMode="auto">
                <a:xfrm>
                  <a:off x="4488" y="3197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53" name="Freeform 18"/>
                <p:cNvSpPr>
                  <a:spLocks/>
                </p:cNvSpPr>
                <p:nvPr userDrawn="1"/>
              </p:nvSpPr>
              <p:spPr bwMode="auto">
                <a:xfrm>
                  <a:off x="4488" y="4014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50" name="TRIGGER FAST MENU"/>
              <p:cNvSpPr/>
              <p:nvPr userDrawn="1"/>
            </p:nvSpPr>
            <p:spPr bwMode="auto">
              <a:xfrm>
                <a:off x="1011793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9" name="Groep 38"/>
            <p:cNvGrpSpPr/>
            <p:nvPr userDrawn="1"/>
          </p:nvGrpSpPr>
          <p:grpSpPr>
            <a:xfrm>
              <a:off x="10926521" y="6455465"/>
              <a:ext cx="288000" cy="288000"/>
              <a:chOff x="10926521" y="6455465"/>
              <a:chExt cx="288000" cy="288000"/>
            </a:xfrm>
          </p:grpSpPr>
          <p:grpSp>
            <p:nvGrpSpPr>
              <p:cNvPr id="43" name="HOMESHAPE"/>
              <p:cNvGrpSpPr>
                <a:grpSpLocks noChangeAspect="1"/>
              </p:cNvGrpSpPr>
              <p:nvPr userDrawn="1"/>
            </p:nvGrpSpPr>
            <p:grpSpPr bwMode="auto">
              <a:xfrm>
                <a:off x="10999698" y="6534689"/>
                <a:ext cx="151922" cy="129516"/>
                <a:chOff x="5494" y="2978"/>
                <a:chExt cx="2320" cy="1978"/>
              </a:xfrm>
              <a:solidFill>
                <a:schemeClr val="bg2"/>
              </a:solidFill>
            </p:grpSpPr>
            <p:sp>
              <p:nvSpPr>
                <p:cNvPr id="45" name="Freeform 23"/>
                <p:cNvSpPr>
                  <a:spLocks/>
                </p:cNvSpPr>
                <p:nvPr userDrawn="1"/>
              </p:nvSpPr>
              <p:spPr bwMode="auto">
                <a:xfrm>
                  <a:off x="5494" y="4838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6" name="Freeform 24"/>
                <p:cNvSpPr>
                  <a:spLocks/>
                </p:cNvSpPr>
                <p:nvPr userDrawn="1"/>
              </p:nvSpPr>
              <p:spPr bwMode="auto">
                <a:xfrm rot="2700000">
                  <a:off x="5526" y="2978"/>
                  <a:ext cx="712" cy="712"/>
                </a:xfrm>
                <a:prstGeom prst="corner">
                  <a:avLst>
                    <a:gd name="adj1" fmla="val 16922"/>
                    <a:gd name="adj2" fmla="val 16923"/>
                  </a:avLst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7" name="Freeform 23"/>
                <p:cNvSpPr>
                  <a:spLocks/>
                </p:cNvSpPr>
                <p:nvPr userDrawn="1"/>
              </p:nvSpPr>
              <p:spPr bwMode="auto">
                <a:xfrm>
                  <a:off x="5494" y="3270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8" name="Freeform 23"/>
                <p:cNvSpPr>
                  <a:spLocks/>
                </p:cNvSpPr>
                <p:nvPr userDrawn="1"/>
              </p:nvSpPr>
              <p:spPr bwMode="auto">
                <a:xfrm rot="16200000">
                  <a:off x="6951" y="4092"/>
                  <a:ext cx="161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44" name="HYPER BACK">
                <a:hlinkClick r:id="" action="ppaction://hlinkshowjump?jump=lastslideviewed"/>
              </p:cNvPr>
              <p:cNvSpPr/>
              <p:nvPr userDrawn="1"/>
            </p:nvSpPr>
            <p:spPr bwMode="auto">
              <a:xfrm>
                <a:off x="10926521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0" name="Groep 39"/>
            <p:cNvGrpSpPr/>
            <p:nvPr userDrawn="1"/>
          </p:nvGrpSpPr>
          <p:grpSpPr>
            <a:xfrm>
              <a:off x="11327808" y="6455465"/>
              <a:ext cx="288000" cy="288000"/>
              <a:chOff x="11327808" y="6455465"/>
              <a:chExt cx="288000" cy="288000"/>
            </a:xfrm>
          </p:grpSpPr>
          <p:sp>
            <p:nvSpPr>
              <p:cNvPr id="41" name="FORWARDSHAPE"/>
              <p:cNvSpPr>
                <a:spLocks/>
              </p:cNvSpPr>
              <p:nvPr userDrawn="1"/>
            </p:nvSpPr>
            <p:spPr bwMode="auto">
              <a:xfrm flipH="1">
                <a:off x="11438088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42" name="ACTION FORWARD">
                <a:hlinkClick r:id="" action="ppaction://hlinkshowjump?jump=nextslide"/>
              </p:cNvPr>
              <p:cNvSpPr/>
              <p:nvPr userDrawn="1"/>
            </p:nvSpPr>
            <p:spPr bwMode="auto">
              <a:xfrm>
                <a:off x="11327808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731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e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231F20">
                    <a:lumMod val="50000"/>
                    <a:lumOff val="50000"/>
                  </a:srgbClr>
                </a:solidFill>
              </a:rPr>
              <a:t>VolkerWessels | Corporate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440A-7106-48B6-A0C0-E9D3D466DEA2}" type="slidenum">
              <a:rPr lang="nl-NL" smtClean="0">
                <a:solidFill>
                  <a:srgbClr val="231F2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nl-NL">
              <a:solidFill>
                <a:srgbClr val="231F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6096251" y="-449520"/>
            <a:ext cx="61020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1088959"/>
            <a:r>
              <a:rPr lang="nl-NL" dirty="0" err="1">
                <a:solidFill>
                  <a:prstClr val="white">
                    <a:lumMod val="50000"/>
                  </a:prstClr>
                </a:solidFill>
              </a:rPr>
              <a:t>Custom</a:t>
            </a:r>
            <a:endParaRPr lang="nl-N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3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504000" y="1524000"/>
            <a:ext cx="2605499" cy="2159000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het pictogram om</a:t>
            </a:r>
            <a:br>
              <a:rPr lang="nl-NL" dirty="0"/>
            </a:br>
            <a:r>
              <a:rPr lang="nl-NL" dirty="0"/>
              <a:t>een afbeelding in te voegen</a:t>
            </a:r>
            <a:endParaRPr lang="en-GB" dirty="0"/>
          </a:p>
        </p:txBody>
      </p:sp>
      <p:sp>
        <p:nvSpPr>
          <p:cNvPr id="54" name="Tijdelijke aanduiding voor afbeelding 8"/>
          <p:cNvSpPr>
            <a:spLocks noGrp="1"/>
          </p:cNvSpPr>
          <p:nvPr>
            <p:ph type="pic" sz="quarter" idx="14" hasCustomPrompt="1"/>
          </p:nvPr>
        </p:nvSpPr>
        <p:spPr>
          <a:xfrm>
            <a:off x="3363501" y="1524000"/>
            <a:ext cx="2605499" cy="2159000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het pictogram om</a:t>
            </a:r>
            <a:br>
              <a:rPr lang="nl-NL" dirty="0"/>
            </a:br>
            <a:r>
              <a:rPr lang="nl-NL" dirty="0"/>
              <a:t>een afbeelding in te voegen</a:t>
            </a:r>
            <a:endParaRPr lang="en-GB" dirty="0"/>
          </a:p>
        </p:txBody>
      </p:sp>
      <p:sp>
        <p:nvSpPr>
          <p:cNvPr id="55" name="Tijdelijke aanduiding voor afbeelding 8"/>
          <p:cNvSpPr>
            <a:spLocks noGrp="1"/>
          </p:cNvSpPr>
          <p:nvPr>
            <p:ph type="pic" sz="quarter" idx="15" hasCustomPrompt="1"/>
          </p:nvPr>
        </p:nvSpPr>
        <p:spPr>
          <a:xfrm>
            <a:off x="6223001" y="1524000"/>
            <a:ext cx="2605499" cy="2159000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het pictogram om</a:t>
            </a:r>
            <a:br>
              <a:rPr lang="nl-NL" dirty="0"/>
            </a:br>
            <a:r>
              <a:rPr lang="nl-NL" dirty="0"/>
              <a:t>een afbeelding in te voegen</a:t>
            </a:r>
            <a:endParaRPr lang="en-GB" dirty="0"/>
          </a:p>
        </p:txBody>
      </p:sp>
      <p:sp>
        <p:nvSpPr>
          <p:cNvPr id="56" name="Tijdelijke aanduiding voor afbeelding 8"/>
          <p:cNvSpPr>
            <a:spLocks noGrp="1"/>
          </p:cNvSpPr>
          <p:nvPr>
            <p:ph type="pic" sz="quarter" idx="16" hasCustomPrompt="1"/>
          </p:nvPr>
        </p:nvSpPr>
        <p:spPr>
          <a:xfrm>
            <a:off x="9082501" y="1524000"/>
            <a:ext cx="2605499" cy="2159000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het pictogram om</a:t>
            </a:r>
            <a:br>
              <a:rPr lang="nl-NL" dirty="0"/>
            </a:br>
            <a:r>
              <a:rPr lang="nl-NL" dirty="0"/>
              <a:t>een afbeelding in te voegen</a:t>
            </a:r>
            <a:endParaRPr lang="en-GB" dirty="0"/>
          </a:p>
        </p:txBody>
      </p:sp>
      <p:sp>
        <p:nvSpPr>
          <p:cNvPr id="57" name="Tijdelijke aanduiding voor afbeelding 8"/>
          <p:cNvSpPr>
            <a:spLocks noGrp="1"/>
          </p:cNvSpPr>
          <p:nvPr>
            <p:ph type="pic" sz="quarter" idx="17" hasCustomPrompt="1"/>
          </p:nvPr>
        </p:nvSpPr>
        <p:spPr>
          <a:xfrm>
            <a:off x="504000" y="3937000"/>
            <a:ext cx="2605499" cy="2159000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het pictogram om</a:t>
            </a:r>
            <a:br>
              <a:rPr lang="nl-NL" dirty="0"/>
            </a:br>
            <a:r>
              <a:rPr lang="nl-NL" dirty="0"/>
              <a:t>een afbeelding in te voegen</a:t>
            </a:r>
            <a:endParaRPr lang="en-GB" dirty="0"/>
          </a:p>
        </p:txBody>
      </p:sp>
      <p:sp>
        <p:nvSpPr>
          <p:cNvPr id="58" name="Tijdelijke aanduiding voor afbeelding 8"/>
          <p:cNvSpPr>
            <a:spLocks noGrp="1"/>
          </p:cNvSpPr>
          <p:nvPr>
            <p:ph type="pic" sz="quarter" idx="18" hasCustomPrompt="1"/>
          </p:nvPr>
        </p:nvSpPr>
        <p:spPr>
          <a:xfrm>
            <a:off x="3363501" y="3937000"/>
            <a:ext cx="2605499" cy="2159000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het pictogram om</a:t>
            </a:r>
            <a:br>
              <a:rPr lang="nl-NL" dirty="0"/>
            </a:br>
            <a:r>
              <a:rPr lang="nl-NL" dirty="0"/>
              <a:t>een afbeelding in te voegen</a:t>
            </a:r>
            <a:endParaRPr lang="en-GB" dirty="0"/>
          </a:p>
        </p:txBody>
      </p:sp>
      <p:sp>
        <p:nvSpPr>
          <p:cNvPr id="59" name="Tijdelijke aanduiding voor afbeelding 8"/>
          <p:cNvSpPr>
            <a:spLocks noGrp="1"/>
          </p:cNvSpPr>
          <p:nvPr>
            <p:ph type="pic" sz="quarter" idx="19" hasCustomPrompt="1"/>
          </p:nvPr>
        </p:nvSpPr>
        <p:spPr>
          <a:xfrm>
            <a:off x="6223001" y="3937000"/>
            <a:ext cx="2605499" cy="2159000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het pictogram om</a:t>
            </a:r>
            <a:br>
              <a:rPr lang="nl-NL" dirty="0"/>
            </a:br>
            <a:r>
              <a:rPr lang="nl-NL" dirty="0"/>
              <a:t>een afbeelding in te voegen</a:t>
            </a:r>
            <a:endParaRPr lang="en-GB" dirty="0"/>
          </a:p>
        </p:txBody>
      </p:sp>
      <p:sp>
        <p:nvSpPr>
          <p:cNvPr id="60" name="Tijdelijke aanduiding voor afbeelding 8"/>
          <p:cNvSpPr>
            <a:spLocks noGrp="1"/>
          </p:cNvSpPr>
          <p:nvPr>
            <p:ph type="pic" sz="quarter" idx="20" hasCustomPrompt="1"/>
          </p:nvPr>
        </p:nvSpPr>
        <p:spPr>
          <a:xfrm>
            <a:off x="9082501" y="3937000"/>
            <a:ext cx="2605499" cy="2159000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het pictogram om</a:t>
            </a:r>
            <a:br>
              <a:rPr lang="nl-NL" dirty="0"/>
            </a:br>
            <a:r>
              <a:rPr lang="nl-NL" dirty="0"/>
              <a:t>een afbeelding in te voegen</a:t>
            </a:r>
            <a:endParaRPr lang="en-GB" dirty="0"/>
          </a:p>
        </p:txBody>
      </p:sp>
      <p:sp>
        <p:nvSpPr>
          <p:cNvPr id="62" name="Tijdelijke aanduiding voor tekst 61"/>
          <p:cNvSpPr>
            <a:spLocks noGrp="1"/>
          </p:cNvSpPr>
          <p:nvPr>
            <p:ph type="body" sz="quarter" idx="21" hasCustomPrompt="1"/>
          </p:nvPr>
        </p:nvSpPr>
        <p:spPr>
          <a:xfrm>
            <a:off x="504000" y="3251000"/>
            <a:ext cx="2605497" cy="432000"/>
          </a:xfrm>
          <a:solidFill>
            <a:schemeClr val="tx1">
              <a:alpha val="9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Activiteit</a:t>
            </a:r>
          </a:p>
        </p:txBody>
      </p:sp>
      <p:sp>
        <p:nvSpPr>
          <p:cNvPr id="63" name="Tijdelijke aanduiding voor tekst 61"/>
          <p:cNvSpPr>
            <a:spLocks noGrp="1"/>
          </p:cNvSpPr>
          <p:nvPr>
            <p:ph type="body" sz="quarter" idx="22" hasCustomPrompt="1"/>
          </p:nvPr>
        </p:nvSpPr>
        <p:spPr>
          <a:xfrm>
            <a:off x="3363501" y="3251000"/>
            <a:ext cx="2605497" cy="432000"/>
          </a:xfrm>
          <a:solidFill>
            <a:schemeClr val="tx1">
              <a:alpha val="9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Activiteit</a:t>
            </a:r>
          </a:p>
        </p:txBody>
      </p:sp>
      <p:sp>
        <p:nvSpPr>
          <p:cNvPr id="64" name="Tijdelijke aanduiding voor tekst 61"/>
          <p:cNvSpPr>
            <a:spLocks noGrp="1"/>
          </p:cNvSpPr>
          <p:nvPr>
            <p:ph type="body" sz="quarter" idx="23" hasCustomPrompt="1"/>
          </p:nvPr>
        </p:nvSpPr>
        <p:spPr>
          <a:xfrm>
            <a:off x="6223002" y="3251000"/>
            <a:ext cx="2605497" cy="432000"/>
          </a:xfrm>
          <a:solidFill>
            <a:schemeClr val="tx1">
              <a:alpha val="9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Activiteit</a:t>
            </a:r>
          </a:p>
        </p:txBody>
      </p:sp>
      <p:sp>
        <p:nvSpPr>
          <p:cNvPr id="65" name="Tijdelijke aanduiding voor tekst 61"/>
          <p:cNvSpPr>
            <a:spLocks noGrp="1"/>
          </p:cNvSpPr>
          <p:nvPr>
            <p:ph type="body" sz="quarter" idx="24" hasCustomPrompt="1"/>
          </p:nvPr>
        </p:nvSpPr>
        <p:spPr>
          <a:xfrm>
            <a:off x="9082503" y="3251000"/>
            <a:ext cx="2605497" cy="432000"/>
          </a:xfrm>
          <a:solidFill>
            <a:schemeClr val="tx1">
              <a:alpha val="9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Activiteit</a:t>
            </a:r>
          </a:p>
        </p:txBody>
      </p:sp>
      <p:sp>
        <p:nvSpPr>
          <p:cNvPr id="66" name="Tijdelijke aanduiding voor tekst 61"/>
          <p:cNvSpPr>
            <a:spLocks noGrp="1"/>
          </p:cNvSpPr>
          <p:nvPr>
            <p:ph type="body" sz="quarter" idx="25" hasCustomPrompt="1"/>
          </p:nvPr>
        </p:nvSpPr>
        <p:spPr>
          <a:xfrm>
            <a:off x="504000" y="5664000"/>
            <a:ext cx="2605497" cy="432000"/>
          </a:xfrm>
          <a:solidFill>
            <a:schemeClr val="tx1">
              <a:alpha val="9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Activiteit</a:t>
            </a:r>
          </a:p>
        </p:txBody>
      </p:sp>
      <p:sp>
        <p:nvSpPr>
          <p:cNvPr id="67" name="Tijdelijke aanduiding voor tekst 61"/>
          <p:cNvSpPr>
            <a:spLocks noGrp="1"/>
          </p:cNvSpPr>
          <p:nvPr>
            <p:ph type="body" sz="quarter" idx="26" hasCustomPrompt="1"/>
          </p:nvPr>
        </p:nvSpPr>
        <p:spPr>
          <a:xfrm>
            <a:off x="3363501" y="5664000"/>
            <a:ext cx="2605497" cy="432000"/>
          </a:xfrm>
          <a:solidFill>
            <a:schemeClr val="tx1">
              <a:alpha val="9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Activiteit</a:t>
            </a:r>
          </a:p>
        </p:txBody>
      </p:sp>
      <p:sp>
        <p:nvSpPr>
          <p:cNvPr id="68" name="Tijdelijke aanduiding voor tekst 61"/>
          <p:cNvSpPr>
            <a:spLocks noGrp="1"/>
          </p:cNvSpPr>
          <p:nvPr>
            <p:ph type="body" sz="quarter" idx="27" hasCustomPrompt="1"/>
          </p:nvPr>
        </p:nvSpPr>
        <p:spPr>
          <a:xfrm>
            <a:off x="6223002" y="5664000"/>
            <a:ext cx="2605497" cy="432000"/>
          </a:xfrm>
          <a:solidFill>
            <a:schemeClr val="tx1">
              <a:alpha val="9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Activiteit</a:t>
            </a:r>
          </a:p>
        </p:txBody>
      </p:sp>
      <p:sp>
        <p:nvSpPr>
          <p:cNvPr id="69" name="Tijdelijke aanduiding voor tekst 61"/>
          <p:cNvSpPr>
            <a:spLocks noGrp="1"/>
          </p:cNvSpPr>
          <p:nvPr>
            <p:ph type="body" sz="quarter" idx="28" hasCustomPrompt="1"/>
          </p:nvPr>
        </p:nvSpPr>
        <p:spPr>
          <a:xfrm>
            <a:off x="9082503" y="5664000"/>
            <a:ext cx="2605497" cy="432000"/>
          </a:xfrm>
          <a:solidFill>
            <a:schemeClr val="tx1">
              <a:alpha val="9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Activiteit</a:t>
            </a:r>
          </a:p>
        </p:txBody>
      </p:sp>
    </p:spTree>
    <p:extLst>
      <p:ext uri="{BB962C8B-B14F-4D97-AF65-F5344CB8AC3E}">
        <p14:creationId xmlns:p14="http://schemas.microsoft.com/office/powerpoint/2010/main" val="158439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231F20">
                    <a:lumMod val="50000"/>
                    <a:lumOff val="50000"/>
                  </a:srgbClr>
                </a:solidFill>
              </a:rPr>
              <a:t>VolkerWessels | Corporate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440A-7106-48B6-A0C0-E9D3D466DEA2}" type="slidenum">
              <a:rPr lang="nl-NL" smtClean="0">
                <a:solidFill>
                  <a:srgbClr val="231F2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nl-NL">
              <a:solidFill>
                <a:srgbClr val="231F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6096251" y="-449520"/>
            <a:ext cx="61020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1088959"/>
            <a:r>
              <a:rPr lang="nl-NL" dirty="0" err="1">
                <a:solidFill>
                  <a:prstClr val="white">
                    <a:lumMod val="50000"/>
                  </a:prstClr>
                </a:solidFill>
              </a:rPr>
              <a:t>Custom</a:t>
            </a:r>
            <a:endParaRPr lang="nl-NL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Rechthoek 22"/>
          <p:cNvSpPr/>
          <p:nvPr userDrawn="1"/>
        </p:nvSpPr>
        <p:spPr>
          <a:xfrm>
            <a:off x="625700" y="1527546"/>
            <a:ext cx="1688135" cy="103677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/>
          <p:cNvSpPr/>
          <p:nvPr userDrawn="1"/>
        </p:nvSpPr>
        <p:spPr>
          <a:xfrm>
            <a:off x="2478386" y="1527546"/>
            <a:ext cx="1675776" cy="103677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/>
          <p:cNvSpPr/>
          <p:nvPr userDrawn="1"/>
        </p:nvSpPr>
        <p:spPr>
          <a:xfrm>
            <a:off x="4318713" y="1527546"/>
            <a:ext cx="1690129" cy="103677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/>
          <p:cNvSpPr/>
          <p:nvPr userDrawn="1"/>
        </p:nvSpPr>
        <p:spPr>
          <a:xfrm>
            <a:off x="6173393" y="1527546"/>
            <a:ext cx="1690002" cy="104424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/>
          <p:cNvSpPr/>
          <p:nvPr userDrawn="1"/>
        </p:nvSpPr>
        <p:spPr>
          <a:xfrm>
            <a:off x="8027946" y="1527546"/>
            <a:ext cx="1684228" cy="103650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/>
          <p:cNvSpPr/>
          <p:nvPr userDrawn="1"/>
        </p:nvSpPr>
        <p:spPr>
          <a:xfrm>
            <a:off x="625700" y="2715040"/>
            <a:ext cx="1688135" cy="10386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 userDrawn="1"/>
        </p:nvSpPr>
        <p:spPr>
          <a:xfrm>
            <a:off x="2481181" y="2716435"/>
            <a:ext cx="1678427" cy="102590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 userDrawn="1"/>
        </p:nvSpPr>
        <p:spPr>
          <a:xfrm>
            <a:off x="4326954" y="2717490"/>
            <a:ext cx="1683867" cy="102590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/>
          <p:cNvSpPr/>
          <p:nvPr userDrawn="1"/>
        </p:nvSpPr>
        <p:spPr>
          <a:xfrm>
            <a:off x="6178167" y="2714784"/>
            <a:ext cx="1679643" cy="10259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/>
          <p:cNvSpPr/>
          <p:nvPr userDrawn="1"/>
        </p:nvSpPr>
        <p:spPr>
          <a:xfrm>
            <a:off x="8025156" y="2718201"/>
            <a:ext cx="1684226" cy="102590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/>
          <p:cNvSpPr/>
          <p:nvPr userDrawn="1"/>
        </p:nvSpPr>
        <p:spPr>
          <a:xfrm>
            <a:off x="625700" y="3895160"/>
            <a:ext cx="1688134" cy="105002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/>
          <p:cNvSpPr/>
          <p:nvPr userDrawn="1"/>
        </p:nvSpPr>
        <p:spPr>
          <a:xfrm>
            <a:off x="2472711" y="3897950"/>
            <a:ext cx="1690302" cy="103414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/>
          <p:cNvSpPr/>
          <p:nvPr userDrawn="1"/>
        </p:nvSpPr>
        <p:spPr>
          <a:xfrm>
            <a:off x="4321890" y="3900060"/>
            <a:ext cx="1685976" cy="103677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/>
          <p:cNvSpPr/>
          <p:nvPr userDrawn="1"/>
        </p:nvSpPr>
        <p:spPr>
          <a:xfrm>
            <a:off x="6166743" y="3894648"/>
            <a:ext cx="1694171" cy="103677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Rechthoek 36"/>
          <p:cNvSpPr/>
          <p:nvPr userDrawn="1"/>
        </p:nvSpPr>
        <p:spPr>
          <a:xfrm>
            <a:off x="8019791" y="3901482"/>
            <a:ext cx="1693448" cy="1036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/>
          <p:cNvSpPr/>
          <p:nvPr userDrawn="1"/>
        </p:nvSpPr>
        <p:spPr>
          <a:xfrm>
            <a:off x="9876726" y="1527546"/>
            <a:ext cx="1684228" cy="103650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/>
          <p:cNvSpPr/>
          <p:nvPr userDrawn="1"/>
        </p:nvSpPr>
        <p:spPr>
          <a:xfrm>
            <a:off x="9876727" y="2713449"/>
            <a:ext cx="1684226" cy="102590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/>
          <p:cNvSpPr/>
          <p:nvPr userDrawn="1"/>
        </p:nvSpPr>
        <p:spPr>
          <a:xfrm>
            <a:off x="9872116" y="3891978"/>
            <a:ext cx="1693448" cy="1036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2" name="Rechthoek 81"/>
          <p:cNvSpPr/>
          <p:nvPr userDrawn="1"/>
        </p:nvSpPr>
        <p:spPr>
          <a:xfrm>
            <a:off x="625700" y="5070356"/>
            <a:ext cx="1688134" cy="105002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3" name="Rechthoek 82"/>
          <p:cNvSpPr/>
          <p:nvPr userDrawn="1"/>
        </p:nvSpPr>
        <p:spPr>
          <a:xfrm>
            <a:off x="2472711" y="5076703"/>
            <a:ext cx="1690302" cy="103414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4" name="Rechthoek 83"/>
          <p:cNvSpPr/>
          <p:nvPr userDrawn="1"/>
        </p:nvSpPr>
        <p:spPr>
          <a:xfrm>
            <a:off x="4321890" y="5071547"/>
            <a:ext cx="1685976" cy="103677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5" name="Rechthoek 84"/>
          <p:cNvSpPr/>
          <p:nvPr userDrawn="1"/>
        </p:nvSpPr>
        <p:spPr>
          <a:xfrm>
            <a:off x="6166743" y="5074040"/>
            <a:ext cx="1694171" cy="103677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6" name="Rechthoek 85"/>
          <p:cNvSpPr/>
          <p:nvPr userDrawn="1"/>
        </p:nvSpPr>
        <p:spPr>
          <a:xfrm>
            <a:off x="8019791" y="5071458"/>
            <a:ext cx="1693448" cy="1036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7" name="Rechthoek 86"/>
          <p:cNvSpPr/>
          <p:nvPr userDrawn="1"/>
        </p:nvSpPr>
        <p:spPr>
          <a:xfrm>
            <a:off x="9872116" y="5071458"/>
            <a:ext cx="1693448" cy="1036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ijdelijke aanduiding voor inhoud 2"/>
          <p:cNvSpPr>
            <a:spLocks noGrp="1"/>
          </p:cNvSpPr>
          <p:nvPr>
            <p:ph sz="quarter" idx="26" hasCustomPrompt="1"/>
          </p:nvPr>
        </p:nvSpPr>
        <p:spPr>
          <a:xfrm>
            <a:off x="635329" y="1534920"/>
            <a:ext cx="1680686" cy="1029131"/>
          </a:xfrm>
        </p:spPr>
        <p:txBody>
          <a:bodyPr bIns="900000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l-NL"/>
              <a:t>Plaats hier je logo</a:t>
            </a:r>
          </a:p>
        </p:txBody>
      </p:sp>
      <p:sp>
        <p:nvSpPr>
          <p:cNvPr id="42" name="Tijdelijke aanduiding voor inhoud 2"/>
          <p:cNvSpPr>
            <a:spLocks noGrp="1"/>
          </p:cNvSpPr>
          <p:nvPr>
            <p:ph sz="quarter" idx="27" hasCustomPrompt="1"/>
          </p:nvPr>
        </p:nvSpPr>
        <p:spPr>
          <a:xfrm>
            <a:off x="2479388" y="1534920"/>
            <a:ext cx="1680686" cy="1029131"/>
          </a:xfrm>
        </p:spPr>
        <p:txBody>
          <a:bodyPr bIns="900000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l-NL"/>
              <a:t>Plaats hier je logo</a:t>
            </a:r>
          </a:p>
        </p:txBody>
      </p:sp>
      <p:sp>
        <p:nvSpPr>
          <p:cNvPr id="43" name="Tijdelijke aanduiding voor inhoud 2"/>
          <p:cNvSpPr>
            <a:spLocks noGrp="1"/>
          </p:cNvSpPr>
          <p:nvPr>
            <p:ph sz="quarter" idx="28" hasCustomPrompt="1"/>
          </p:nvPr>
        </p:nvSpPr>
        <p:spPr>
          <a:xfrm>
            <a:off x="4312272" y="1534920"/>
            <a:ext cx="1680686" cy="1029131"/>
          </a:xfrm>
        </p:spPr>
        <p:txBody>
          <a:bodyPr bIns="900000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l-NL"/>
              <a:t>Plaats hier je logo</a:t>
            </a:r>
          </a:p>
        </p:txBody>
      </p:sp>
      <p:sp>
        <p:nvSpPr>
          <p:cNvPr id="44" name="Tijdelijke aanduiding voor inhoud 2"/>
          <p:cNvSpPr>
            <a:spLocks noGrp="1"/>
          </p:cNvSpPr>
          <p:nvPr>
            <p:ph sz="quarter" idx="29" hasCustomPrompt="1"/>
          </p:nvPr>
        </p:nvSpPr>
        <p:spPr>
          <a:xfrm>
            <a:off x="6172749" y="1534920"/>
            <a:ext cx="1680686" cy="1029131"/>
          </a:xfrm>
        </p:spPr>
        <p:txBody>
          <a:bodyPr bIns="900000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l-NL"/>
              <a:t>Plaats hier je logo</a:t>
            </a:r>
          </a:p>
        </p:txBody>
      </p:sp>
      <p:sp>
        <p:nvSpPr>
          <p:cNvPr id="45" name="Tijdelijke aanduiding voor inhoud 2"/>
          <p:cNvSpPr>
            <a:spLocks noGrp="1"/>
          </p:cNvSpPr>
          <p:nvPr>
            <p:ph sz="quarter" idx="30" hasCustomPrompt="1"/>
          </p:nvPr>
        </p:nvSpPr>
        <p:spPr>
          <a:xfrm>
            <a:off x="8024353" y="1534920"/>
            <a:ext cx="1680686" cy="1029131"/>
          </a:xfrm>
        </p:spPr>
        <p:txBody>
          <a:bodyPr bIns="900000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l-NL"/>
              <a:t>Plaats hier je logo</a:t>
            </a:r>
          </a:p>
        </p:txBody>
      </p:sp>
      <p:sp>
        <p:nvSpPr>
          <p:cNvPr id="46" name="Tijdelijke aanduiding voor inhoud 2"/>
          <p:cNvSpPr>
            <a:spLocks noGrp="1"/>
          </p:cNvSpPr>
          <p:nvPr>
            <p:ph sz="quarter" idx="31" hasCustomPrompt="1"/>
          </p:nvPr>
        </p:nvSpPr>
        <p:spPr>
          <a:xfrm>
            <a:off x="9873782" y="1534920"/>
            <a:ext cx="1680686" cy="1029131"/>
          </a:xfrm>
        </p:spPr>
        <p:txBody>
          <a:bodyPr bIns="900000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l-NL"/>
              <a:t>Plaats hier je logo</a:t>
            </a:r>
          </a:p>
        </p:txBody>
      </p:sp>
      <p:sp>
        <p:nvSpPr>
          <p:cNvPr id="47" name="Tijdelijke aanduiding voor inhoud 2"/>
          <p:cNvSpPr>
            <a:spLocks noGrp="1"/>
          </p:cNvSpPr>
          <p:nvPr>
            <p:ph sz="quarter" idx="32" hasCustomPrompt="1"/>
          </p:nvPr>
        </p:nvSpPr>
        <p:spPr>
          <a:xfrm>
            <a:off x="635329" y="2715040"/>
            <a:ext cx="1680686" cy="1029131"/>
          </a:xfrm>
        </p:spPr>
        <p:txBody>
          <a:bodyPr bIns="900000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l-NL"/>
              <a:t>Plaats hier je logo</a:t>
            </a:r>
          </a:p>
        </p:txBody>
      </p:sp>
      <p:sp>
        <p:nvSpPr>
          <p:cNvPr id="48" name="Tijdelijke aanduiding voor inhoud 2"/>
          <p:cNvSpPr>
            <a:spLocks noGrp="1"/>
          </p:cNvSpPr>
          <p:nvPr>
            <p:ph sz="quarter" idx="33" hasCustomPrompt="1"/>
          </p:nvPr>
        </p:nvSpPr>
        <p:spPr>
          <a:xfrm>
            <a:off x="635329" y="3895160"/>
            <a:ext cx="1680686" cy="1029131"/>
          </a:xfrm>
        </p:spPr>
        <p:txBody>
          <a:bodyPr bIns="900000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l-NL"/>
              <a:t>Plaats hier je logo</a:t>
            </a:r>
          </a:p>
        </p:txBody>
      </p:sp>
      <p:sp>
        <p:nvSpPr>
          <p:cNvPr id="49" name="Tijdelijke aanduiding voor inhoud 2"/>
          <p:cNvSpPr>
            <a:spLocks noGrp="1"/>
          </p:cNvSpPr>
          <p:nvPr>
            <p:ph sz="quarter" idx="34" hasCustomPrompt="1"/>
          </p:nvPr>
        </p:nvSpPr>
        <p:spPr>
          <a:xfrm>
            <a:off x="2479388" y="2716435"/>
            <a:ext cx="1680686" cy="1029131"/>
          </a:xfrm>
        </p:spPr>
        <p:txBody>
          <a:bodyPr bIns="900000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l-NL"/>
              <a:t>Plaats hier je logo</a:t>
            </a:r>
          </a:p>
        </p:txBody>
      </p:sp>
      <p:sp>
        <p:nvSpPr>
          <p:cNvPr id="50" name="Tijdelijke aanduiding voor inhoud 2"/>
          <p:cNvSpPr>
            <a:spLocks noGrp="1"/>
          </p:cNvSpPr>
          <p:nvPr>
            <p:ph sz="quarter" idx="35" hasCustomPrompt="1"/>
          </p:nvPr>
        </p:nvSpPr>
        <p:spPr>
          <a:xfrm>
            <a:off x="2479388" y="3897950"/>
            <a:ext cx="1680686" cy="1029131"/>
          </a:xfrm>
        </p:spPr>
        <p:txBody>
          <a:bodyPr bIns="900000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l-NL"/>
              <a:t>Plaats hier je logo</a:t>
            </a:r>
          </a:p>
        </p:txBody>
      </p:sp>
      <p:sp>
        <p:nvSpPr>
          <p:cNvPr id="51" name="Tijdelijke aanduiding voor inhoud 2"/>
          <p:cNvSpPr>
            <a:spLocks noGrp="1"/>
          </p:cNvSpPr>
          <p:nvPr>
            <p:ph sz="quarter" idx="36" hasCustomPrompt="1"/>
          </p:nvPr>
        </p:nvSpPr>
        <p:spPr>
          <a:xfrm>
            <a:off x="4322905" y="2717490"/>
            <a:ext cx="1680686" cy="1029131"/>
          </a:xfrm>
        </p:spPr>
        <p:txBody>
          <a:bodyPr bIns="900000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l-NL"/>
              <a:t>Plaats hier je logo</a:t>
            </a:r>
          </a:p>
        </p:txBody>
      </p:sp>
      <p:sp>
        <p:nvSpPr>
          <p:cNvPr id="52" name="Tijdelijke aanduiding voor inhoud 2"/>
          <p:cNvSpPr>
            <a:spLocks noGrp="1"/>
          </p:cNvSpPr>
          <p:nvPr>
            <p:ph sz="quarter" idx="37" hasCustomPrompt="1"/>
          </p:nvPr>
        </p:nvSpPr>
        <p:spPr>
          <a:xfrm>
            <a:off x="4322905" y="3900060"/>
            <a:ext cx="1680686" cy="1029131"/>
          </a:xfrm>
        </p:spPr>
        <p:txBody>
          <a:bodyPr bIns="900000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l-NL"/>
              <a:t>Plaats hier je logo</a:t>
            </a:r>
          </a:p>
        </p:txBody>
      </p:sp>
      <p:sp>
        <p:nvSpPr>
          <p:cNvPr id="61" name="Tijdelijke aanduiding voor inhoud 2"/>
          <p:cNvSpPr>
            <a:spLocks noGrp="1"/>
          </p:cNvSpPr>
          <p:nvPr>
            <p:ph sz="quarter" idx="38" hasCustomPrompt="1"/>
          </p:nvPr>
        </p:nvSpPr>
        <p:spPr>
          <a:xfrm>
            <a:off x="6172749" y="2714784"/>
            <a:ext cx="1680686" cy="1029131"/>
          </a:xfrm>
        </p:spPr>
        <p:txBody>
          <a:bodyPr bIns="900000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l-NL"/>
              <a:t>Plaats hier je logo</a:t>
            </a:r>
          </a:p>
        </p:txBody>
      </p:sp>
      <p:sp>
        <p:nvSpPr>
          <p:cNvPr id="70" name="Tijdelijke aanduiding voor inhoud 2"/>
          <p:cNvSpPr>
            <a:spLocks noGrp="1"/>
          </p:cNvSpPr>
          <p:nvPr>
            <p:ph sz="quarter" idx="39" hasCustomPrompt="1"/>
          </p:nvPr>
        </p:nvSpPr>
        <p:spPr>
          <a:xfrm>
            <a:off x="6172749" y="3894648"/>
            <a:ext cx="1680686" cy="1029131"/>
          </a:xfrm>
        </p:spPr>
        <p:txBody>
          <a:bodyPr bIns="900000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l-NL"/>
              <a:t>Plaats hier je logo</a:t>
            </a:r>
          </a:p>
        </p:txBody>
      </p:sp>
      <p:sp>
        <p:nvSpPr>
          <p:cNvPr id="71" name="Tijdelijke aanduiding voor inhoud 2"/>
          <p:cNvSpPr>
            <a:spLocks noGrp="1"/>
          </p:cNvSpPr>
          <p:nvPr>
            <p:ph sz="quarter" idx="40" hasCustomPrompt="1"/>
          </p:nvPr>
        </p:nvSpPr>
        <p:spPr>
          <a:xfrm>
            <a:off x="8024353" y="2718201"/>
            <a:ext cx="1680686" cy="1029131"/>
          </a:xfrm>
        </p:spPr>
        <p:txBody>
          <a:bodyPr bIns="900000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l-NL"/>
              <a:t>Plaats hier je logo</a:t>
            </a:r>
          </a:p>
        </p:txBody>
      </p:sp>
      <p:sp>
        <p:nvSpPr>
          <p:cNvPr id="72" name="Tijdelijke aanduiding voor inhoud 2"/>
          <p:cNvSpPr>
            <a:spLocks noGrp="1"/>
          </p:cNvSpPr>
          <p:nvPr>
            <p:ph sz="quarter" idx="41" hasCustomPrompt="1"/>
          </p:nvPr>
        </p:nvSpPr>
        <p:spPr>
          <a:xfrm>
            <a:off x="8024353" y="3901482"/>
            <a:ext cx="1680686" cy="1029131"/>
          </a:xfrm>
        </p:spPr>
        <p:txBody>
          <a:bodyPr bIns="900000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l-NL"/>
              <a:t>Plaats hier je logo</a:t>
            </a:r>
          </a:p>
        </p:txBody>
      </p:sp>
      <p:sp>
        <p:nvSpPr>
          <p:cNvPr id="73" name="Tijdelijke aanduiding voor inhoud 2"/>
          <p:cNvSpPr>
            <a:spLocks noGrp="1"/>
          </p:cNvSpPr>
          <p:nvPr>
            <p:ph sz="quarter" idx="42" hasCustomPrompt="1"/>
          </p:nvPr>
        </p:nvSpPr>
        <p:spPr>
          <a:xfrm>
            <a:off x="9873782" y="2713449"/>
            <a:ext cx="1680686" cy="1029131"/>
          </a:xfrm>
        </p:spPr>
        <p:txBody>
          <a:bodyPr bIns="900000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l-NL"/>
              <a:t>Plaats hier je logo</a:t>
            </a:r>
          </a:p>
        </p:txBody>
      </p:sp>
      <p:sp>
        <p:nvSpPr>
          <p:cNvPr id="74" name="Tijdelijke aanduiding voor inhoud 2"/>
          <p:cNvSpPr>
            <a:spLocks noGrp="1"/>
          </p:cNvSpPr>
          <p:nvPr>
            <p:ph sz="quarter" idx="43" hasCustomPrompt="1"/>
          </p:nvPr>
        </p:nvSpPr>
        <p:spPr>
          <a:xfrm>
            <a:off x="9873782" y="3891978"/>
            <a:ext cx="1680686" cy="1029131"/>
          </a:xfrm>
        </p:spPr>
        <p:txBody>
          <a:bodyPr bIns="900000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l-NL"/>
              <a:t>Plaats hier je logo</a:t>
            </a:r>
          </a:p>
        </p:txBody>
      </p:sp>
      <p:sp>
        <p:nvSpPr>
          <p:cNvPr id="88" name="Tijdelijke aanduiding voor inhoud 2"/>
          <p:cNvSpPr>
            <a:spLocks noGrp="1"/>
          </p:cNvSpPr>
          <p:nvPr>
            <p:ph sz="quarter" idx="44" hasCustomPrompt="1"/>
          </p:nvPr>
        </p:nvSpPr>
        <p:spPr>
          <a:xfrm>
            <a:off x="635329" y="5075279"/>
            <a:ext cx="1680686" cy="1029131"/>
          </a:xfrm>
        </p:spPr>
        <p:txBody>
          <a:bodyPr bIns="900000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l-NL"/>
              <a:t>Plaats hier je logo</a:t>
            </a:r>
          </a:p>
        </p:txBody>
      </p:sp>
      <p:sp>
        <p:nvSpPr>
          <p:cNvPr id="89" name="Tijdelijke aanduiding voor inhoud 2"/>
          <p:cNvSpPr>
            <a:spLocks noGrp="1"/>
          </p:cNvSpPr>
          <p:nvPr>
            <p:ph sz="quarter" idx="45" hasCustomPrompt="1"/>
          </p:nvPr>
        </p:nvSpPr>
        <p:spPr>
          <a:xfrm>
            <a:off x="2479388" y="5079466"/>
            <a:ext cx="1680686" cy="1029131"/>
          </a:xfrm>
        </p:spPr>
        <p:txBody>
          <a:bodyPr bIns="900000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l-NL"/>
              <a:t>Plaats hier je logo</a:t>
            </a:r>
          </a:p>
        </p:txBody>
      </p:sp>
      <p:sp>
        <p:nvSpPr>
          <p:cNvPr id="90" name="Tijdelijke aanduiding voor inhoud 2"/>
          <p:cNvSpPr>
            <a:spLocks noGrp="1"/>
          </p:cNvSpPr>
          <p:nvPr>
            <p:ph sz="quarter" idx="46" hasCustomPrompt="1"/>
          </p:nvPr>
        </p:nvSpPr>
        <p:spPr>
          <a:xfrm>
            <a:off x="4322905" y="5082629"/>
            <a:ext cx="1680686" cy="1029131"/>
          </a:xfrm>
        </p:spPr>
        <p:txBody>
          <a:bodyPr bIns="900000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l-NL"/>
              <a:t>Plaats hier je logo</a:t>
            </a:r>
          </a:p>
        </p:txBody>
      </p:sp>
      <p:sp>
        <p:nvSpPr>
          <p:cNvPr id="91" name="Tijdelijke aanduiding voor inhoud 2"/>
          <p:cNvSpPr>
            <a:spLocks noGrp="1"/>
          </p:cNvSpPr>
          <p:nvPr>
            <p:ph sz="quarter" idx="47" hasCustomPrompt="1"/>
          </p:nvPr>
        </p:nvSpPr>
        <p:spPr>
          <a:xfrm>
            <a:off x="6172749" y="5074513"/>
            <a:ext cx="1680686" cy="1029131"/>
          </a:xfrm>
        </p:spPr>
        <p:txBody>
          <a:bodyPr bIns="900000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l-NL"/>
              <a:t>Plaats hier je logo</a:t>
            </a:r>
          </a:p>
        </p:txBody>
      </p:sp>
      <p:sp>
        <p:nvSpPr>
          <p:cNvPr id="92" name="Tijdelijke aanduiding voor inhoud 2"/>
          <p:cNvSpPr>
            <a:spLocks noGrp="1"/>
          </p:cNvSpPr>
          <p:nvPr>
            <p:ph sz="quarter" idx="48" hasCustomPrompt="1"/>
          </p:nvPr>
        </p:nvSpPr>
        <p:spPr>
          <a:xfrm>
            <a:off x="8024353" y="5084763"/>
            <a:ext cx="1680686" cy="1029131"/>
          </a:xfrm>
        </p:spPr>
        <p:txBody>
          <a:bodyPr bIns="900000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l-NL"/>
              <a:t>Plaats hier je logo</a:t>
            </a:r>
          </a:p>
        </p:txBody>
      </p:sp>
      <p:sp>
        <p:nvSpPr>
          <p:cNvPr id="93" name="Tijdelijke aanduiding voor inhoud 2"/>
          <p:cNvSpPr>
            <a:spLocks noGrp="1"/>
          </p:cNvSpPr>
          <p:nvPr>
            <p:ph sz="quarter" idx="49" hasCustomPrompt="1"/>
          </p:nvPr>
        </p:nvSpPr>
        <p:spPr>
          <a:xfrm>
            <a:off x="9873782" y="5070507"/>
            <a:ext cx="1680686" cy="1029131"/>
          </a:xfrm>
        </p:spPr>
        <p:txBody>
          <a:bodyPr bIns="900000" anchor="ctr"/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nl-NL"/>
              <a:t>Plaats hier je logo</a:t>
            </a:r>
          </a:p>
        </p:txBody>
      </p:sp>
    </p:spTree>
    <p:extLst>
      <p:ext uri="{BB962C8B-B14F-4D97-AF65-F5344CB8AC3E}">
        <p14:creationId xmlns:p14="http://schemas.microsoft.com/office/powerpoint/2010/main" val="211938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3" presetClass="entr" presetSubtype="27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27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27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27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27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27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27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27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27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27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27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27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27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27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27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27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27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3" presetClass="entr" presetSubtype="27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27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27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3" presetClass="entr" presetSubtype="27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27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27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3" presetClass="entr" presetSubtype="27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5" grpId="2" animBg="1"/>
      <p:bldP spid="25" grpId="3" animBg="1"/>
      <p:bldP spid="25" grpId="4" animBg="1"/>
      <p:bldP spid="25" grpId="5" animBg="1"/>
      <p:bldP spid="25" grpId="6" animBg="1"/>
      <p:bldP spid="25" grpId="7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2" grpId="2" animBg="1"/>
      <p:bldP spid="32" grpId="3" animBg="1"/>
      <p:bldP spid="32" grpId="4" animBg="1"/>
      <p:bldP spid="32" grpId="5" animBg="1"/>
      <p:bldP spid="32" grpId="6" animBg="1"/>
      <p:bldP spid="32" grpId="7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4" grpId="2" animBg="1"/>
      <p:bldP spid="34" grpId="3" animBg="1"/>
      <p:bldP spid="34" grpId="4" animBg="1"/>
      <p:bldP spid="34" grpId="5" animBg="1"/>
      <p:bldP spid="34" grpId="6" animBg="1"/>
      <p:bldP spid="34" grpId="7" animBg="1"/>
      <p:bldP spid="35" grpId="2" animBg="1"/>
      <p:bldP spid="35" grpId="3" animBg="1"/>
      <p:bldP spid="35" grpId="4" animBg="1"/>
      <p:bldP spid="35" grpId="5" animBg="1"/>
      <p:bldP spid="35" grpId="6" animBg="1"/>
      <p:bldP spid="35" grpId="7" animBg="1"/>
      <p:bldP spid="36" grpId="2" animBg="1"/>
      <p:bldP spid="36" grpId="3" animBg="1"/>
      <p:bldP spid="36" grpId="4" animBg="1"/>
      <p:bldP spid="36" grpId="5" animBg="1"/>
      <p:bldP spid="36" grpId="6" animBg="1"/>
      <p:bldP spid="36" grpId="7" animBg="1"/>
      <p:bldP spid="37" grpId="2" animBg="1"/>
      <p:bldP spid="37" grpId="3" animBg="1"/>
      <p:bldP spid="37" grpId="4" animBg="1"/>
      <p:bldP spid="37" grpId="5" animBg="1"/>
      <p:bldP spid="37" grpId="6" animBg="1"/>
      <p:bldP spid="37" grpId="7" animBg="1"/>
      <p:bldP spid="38" grpId="2" animBg="1"/>
      <p:bldP spid="38" grpId="3" animBg="1"/>
      <p:bldP spid="38" grpId="4" animBg="1"/>
      <p:bldP spid="38" grpId="5" animBg="1"/>
      <p:bldP spid="38" grpId="6" animBg="1"/>
      <p:bldP spid="38" grpId="7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82" grpId="2" animBg="1"/>
      <p:bldP spid="82" grpId="3" animBg="1"/>
      <p:bldP spid="82" grpId="4" animBg="1"/>
      <p:bldP spid="82" grpId="5" animBg="1"/>
      <p:bldP spid="82" grpId="6" animBg="1"/>
      <p:bldP spid="82" grpId="7" animBg="1"/>
      <p:bldP spid="83" grpId="2" animBg="1"/>
      <p:bldP spid="83" grpId="3" animBg="1"/>
      <p:bldP spid="83" grpId="4" animBg="1"/>
      <p:bldP spid="83" grpId="5" animBg="1"/>
      <p:bldP spid="83" grpId="6" animBg="1"/>
      <p:bldP spid="83" grpId="7" animBg="1"/>
      <p:bldP spid="84" grpId="2" animBg="1"/>
      <p:bldP spid="84" grpId="3" animBg="1"/>
      <p:bldP spid="84" grpId="4" animBg="1"/>
      <p:bldP spid="84" grpId="5" animBg="1"/>
      <p:bldP spid="84" grpId="6" animBg="1"/>
      <p:bldP spid="84" grpId="7" animBg="1"/>
      <p:bldP spid="85" grpId="2" animBg="1"/>
      <p:bldP spid="85" grpId="3" animBg="1"/>
      <p:bldP spid="85" grpId="4" animBg="1"/>
      <p:bldP spid="85" grpId="5" animBg="1"/>
      <p:bldP spid="85" grpId="6" animBg="1"/>
      <p:bldP spid="85" grpId="7" animBg="1"/>
      <p:bldP spid="86" grpId="2" animBg="1"/>
      <p:bldP spid="86" grpId="3" animBg="1"/>
      <p:bldP spid="86" grpId="4" animBg="1"/>
      <p:bldP spid="86" grpId="5" animBg="1"/>
      <p:bldP spid="86" grpId="6" animBg="1"/>
      <p:bldP spid="86" grpId="7" animBg="1"/>
      <p:bldP spid="87" grpId="2" animBg="1"/>
      <p:bldP spid="87" grpId="3" animBg="1"/>
      <p:bldP spid="87" grpId="4" animBg="1"/>
      <p:bldP spid="87" grpId="5" animBg="1"/>
      <p:bldP spid="87" grpId="6" animBg="1"/>
      <p:bldP spid="87" grpId="7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 userDrawn="1"/>
        </p:nvSpPr>
        <p:spPr>
          <a:xfrm>
            <a:off x="6096251" y="-449520"/>
            <a:ext cx="61020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1088959"/>
            <a:r>
              <a:rPr lang="nl-NL" dirty="0">
                <a:solidFill>
                  <a:prstClr val="white">
                    <a:lumMod val="50000"/>
                  </a:prstClr>
                </a:solidFill>
              </a:rPr>
              <a:t>Leeg</a:t>
            </a:r>
          </a:p>
        </p:txBody>
      </p:sp>
    </p:spTree>
    <p:extLst>
      <p:ext uri="{BB962C8B-B14F-4D97-AF65-F5344CB8AC3E}">
        <p14:creationId xmlns:p14="http://schemas.microsoft.com/office/powerpoint/2010/main" val="15594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jl 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hthoek 43"/>
          <p:cNvSpPr/>
          <p:nvPr userDrawn="1"/>
        </p:nvSpPr>
        <p:spPr>
          <a:xfrm>
            <a:off x="0" y="5080000"/>
            <a:ext cx="12192000" cy="253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5" name="Rechthoek 44"/>
          <p:cNvSpPr/>
          <p:nvPr userDrawn="1"/>
        </p:nvSpPr>
        <p:spPr>
          <a:xfrm>
            <a:off x="0" y="5334000"/>
            <a:ext cx="12192000" cy="390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" name="Rechthoek 38"/>
          <p:cNvSpPr/>
          <p:nvPr userDrawn="1"/>
        </p:nvSpPr>
        <p:spPr>
          <a:xfrm>
            <a:off x="0" y="3556000"/>
            <a:ext cx="12192000" cy="7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5" name="Groep 4"/>
          <p:cNvGrpSpPr/>
          <p:nvPr userDrawn="1"/>
        </p:nvGrpSpPr>
        <p:grpSpPr>
          <a:xfrm>
            <a:off x="0" y="3048000"/>
            <a:ext cx="12195176" cy="446087"/>
            <a:chOff x="0" y="-2979511"/>
            <a:chExt cx="12195176" cy="446087"/>
          </a:xfrm>
        </p:grpSpPr>
        <p:sp>
          <p:nvSpPr>
            <p:cNvPr id="6" name="Freeform 17"/>
            <p:cNvSpPr>
              <a:spLocks/>
            </p:cNvSpPr>
            <p:nvPr userDrawn="1"/>
          </p:nvSpPr>
          <p:spPr bwMode="auto">
            <a:xfrm>
              <a:off x="6450013" y="-2700111"/>
              <a:ext cx="5745163" cy="166687"/>
            </a:xfrm>
            <a:custGeom>
              <a:avLst/>
              <a:gdLst>
                <a:gd name="T0" fmla="*/ 0 w 1496"/>
                <a:gd name="T1" fmla="*/ 0 h 43"/>
                <a:gd name="T2" fmla="*/ 56 w 1496"/>
                <a:gd name="T3" fmla="*/ 43 h 43"/>
                <a:gd name="T4" fmla="*/ 1496 w 1496"/>
                <a:gd name="T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6" h="43">
                  <a:moveTo>
                    <a:pt x="0" y="0"/>
                  </a:moveTo>
                  <a:cubicBezTo>
                    <a:pt x="6" y="24"/>
                    <a:pt x="29" y="43"/>
                    <a:pt x="56" y="43"/>
                  </a:cubicBezTo>
                  <a:cubicBezTo>
                    <a:pt x="1496" y="43"/>
                    <a:pt x="1496" y="43"/>
                    <a:pt x="1496" y="43"/>
                  </a:cubicBezTo>
                </a:path>
              </a:pathLst>
            </a:cu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 userDrawn="1"/>
          </p:nvSpPr>
          <p:spPr bwMode="auto">
            <a:xfrm>
              <a:off x="0" y="-2979511"/>
              <a:ext cx="11845925" cy="279400"/>
            </a:xfrm>
            <a:custGeom>
              <a:avLst/>
              <a:gdLst>
                <a:gd name="T0" fmla="*/ 0 w 3084"/>
                <a:gd name="T1" fmla="*/ 35 h 72"/>
                <a:gd name="T2" fmla="*/ 3050 w 3084"/>
                <a:gd name="T3" fmla="*/ 35 h 72"/>
                <a:gd name="T4" fmla="*/ 3084 w 3084"/>
                <a:gd name="T5" fmla="*/ 0 h 72"/>
                <a:gd name="T6" fmla="*/ 1735 w 3084"/>
                <a:gd name="T7" fmla="*/ 0 h 72"/>
                <a:gd name="T8" fmla="*/ 1677 w 3084"/>
                <a:gd name="T9" fmla="*/ 57 h 72"/>
                <a:gd name="T10" fmla="*/ 1679 w 3084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4" h="72">
                  <a:moveTo>
                    <a:pt x="0" y="35"/>
                  </a:moveTo>
                  <a:cubicBezTo>
                    <a:pt x="3050" y="35"/>
                    <a:pt x="3050" y="35"/>
                    <a:pt x="3050" y="35"/>
                  </a:cubicBezTo>
                  <a:cubicBezTo>
                    <a:pt x="3069" y="35"/>
                    <a:pt x="3084" y="19"/>
                    <a:pt x="3084" y="0"/>
                  </a:cubicBezTo>
                  <a:cubicBezTo>
                    <a:pt x="1735" y="0"/>
                    <a:pt x="1735" y="0"/>
                    <a:pt x="1735" y="0"/>
                  </a:cubicBezTo>
                  <a:cubicBezTo>
                    <a:pt x="1703" y="0"/>
                    <a:pt x="1677" y="26"/>
                    <a:pt x="1677" y="57"/>
                  </a:cubicBezTo>
                  <a:cubicBezTo>
                    <a:pt x="1677" y="62"/>
                    <a:pt x="1678" y="67"/>
                    <a:pt x="1679" y="72"/>
                  </a:cubicBezTo>
                </a:path>
              </a:pathLst>
            </a:custGeom>
            <a:noFill/>
            <a:ln w="635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</p:grpSp>
      <p:sp>
        <p:nvSpPr>
          <p:cNvPr id="8" name="Freeform 19"/>
          <p:cNvSpPr>
            <a:spLocks/>
          </p:cNvSpPr>
          <p:nvPr userDrawn="1"/>
        </p:nvSpPr>
        <p:spPr bwMode="auto">
          <a:xfrm>
            <a:off x="4464050" y="3974637"/>
            <a:ext cx="7731125" cy="266700"/>
          </a:xfrm>
          <a:custGeom>
            <a:avLst/>
            <a:gdLst>
              <a:gd name="T0" fmla="*/ 2013 w 2013"/>
              <a:gd name="T1" fmla="*/ 0 h 69"/>
              <a:gd name="T2" fmla="*/ 34 w 2013"/>
              <a:gd name="T3" fmla="*/ 0 h 69"/>
              <a:gd name="T4" fmla="*/ 0 w 2013"/>
              <a:gd name="T5" fmla="*/ 35 h 69"/>
              <a:gd name="T6" fmla="*/ 34 w 2013"/>
              <a:gd name="T7" fmla="*/ 69 h 69"/>
              <a:gd name="T8" fmla="*/ 1690 w 2013"/>
              <a:gd name="T9" fmla="*/ 69 h 69"/>
              <a:gd name="T10" fmla="*/ 1725 w 2013"/>
              <a:gd name="T11" fmla="*/ 34 h 69"/>
              <a:gd name="T12" fmla="*/ 2013 w 2013"/>
              <a:gd name="T13" fmla="*/ 3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3" h="69">
                <a:moveTo>
                  <a:pt x="2013" y="0"/>
                </a:moveTo>
                <a:cubicBezTo>
                  <a:pt x="34" y="0"/>
                  <a:pt x="34" y="0"/>
                  <a:pt x="34" y="0"/>
                </a:cubicBezTo>
                <a:cubicBezTo>
                  <a:pt x="15" y="0"/>
                  <a:pt x="0" y="16"/>
                  <a:pt x="0" y="35"/>
                </a:cubicBezTo>
                <a:cubicBezTo>
                  <a:pt x="0" y="54"/>
                  <a:pt x="15" y="69"/>
                  <a:pt x="34" y="69"/>
                </a:cubicBezTo>
                <a:cubicBezTo>
                  <a:pt x="1690" y="69"/>
                  <a:pt x="1690" y="69"/>
                  <a:pt x="1690" y="69"/>
                </a:cubicBezTo>
                <a:cubicBezTo>
                  <a:pt x="1690" y="50"/>
                  <a:pt x="1705" y="34"/>
                  <a:pt x="1725" y="34"/>
                </a:cubicBezTo>
                <a:cubicBezTo>
                  <a:pt x="2013" y="34"/>
                  <a:pt x="2013" y="34"/>
                  <a:pt x="2013" y="34"/>
                </a:cubicBezTo>
              </a:path>
            </a:pathLst>
          </a:custGeom>
          <a:noFill/>
          <a:ln w="635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31F20"/>
              </a:solidFill>
            </a:endParaRPr>
          </a:p>
        </p:txBody>
      </p:sp>
      <p:sp>
        <p:nvSpPr>
          <p:cNvPr id="9" name="Freeform 20"/>
          <p:cNvSpPr>
            <a:spLocks/>
          </p:cNvSpPr>
          <p:nvPr userDrawn="1"/>
        </p:nvSpPr>
        <p:spPr bwMode="auto">
          <a:xfrm>
            <a:off x="0" y="3545111"/>
            <a:ext cx="10544175" cy="581025"/>
          </a:xfrm>
          <a:custGeom>
            <a:avLst/>
            <a:gdLst>
              <a:gd name="T0" fmla="*/ 0 w 2745"/>
              <a:gd name="T1" fmla="*/ 0 h 150"/>
              <a:gd name="T2" fmla="*/ 915 w 2745"/>
              <a:gd name="T3" fmla="*/ 0 h 150"/>
              <a:gd name="T4" fmla="*/ 950 w 2745"/>
              <a:gd name="T5" fmla="*/ 35 h 150"/>
              <a:gd name="T6" fmla="*/ 2688 w 2745"/>
              <a:gd name="T7" fmla="*/ 35 h 150"/>
              <a:gd name="T8" fmla="*/ 2745 w 2745"/>
              <a:gd name="T9" fmla="*/ 92 h 150"/>
              <a:gd name="T10" fmla="*/ 2688 w 2745"/>
              <a:gd name="T11" fmla="*/ 150 h 150"/>
              <a:gd name="T12" fmla="*/ 0 w 2745"/>
              <a:gd name="T13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45" h="150">
                <a:moveTo>
                  <a:pt x="0" y="0"/>
                </a:moveTo>
                <a:cubicBezTo>
                  <a:pt x="915" y="0"/>
                  <a:pt x="915" y="0"/>
                  <a:pt x="915" y="0"/>
                </a:cubicBezTo>
                <a:cubicBezTo>
                  <a:pt x="915" y="19"/>
                  <a:pt x="931" y="35"/>
                  <a:pt x="950" y="35"/>
                </a:cubicBezTo>
                <a:cubicBezTo>
                  <a:pt x="2688" y="35"/>
                  <a:pt x="2688" y="35"/>
                  <a:pt x="2688" y="35"/>
                </a:cubicBezTo>
                <a:cubicBezTo>
                  <a:pt x="2720" y="35"/>
                  <a:pt x="2745" y="61"/>
                  <a:pt x="2745" y="92"/>
                </a:cubicBezTo>
                <a:cubicBezTo>
                  <a:pt x="2745" y="124"/>
                  <a:pt x="2720" y="150"/>
                  <a:pt x="2688" y="150"/>
                </a:cubicBezTo>
                <a:cubicBezTo>
                  <a:pt x="0" y="150"/>
                  <a:pt x="0" y="150"/>
                  <a:pt x="0" y="150"/>
                </a:cubicBezTo>
              </a:path>
            </a:pathLst>
          </a:custGeom>
          <a:noFill/>
          <a:ln w="635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31F20"/>
              </a:solidFill>
            </a:endParaRPr>
          </a:p>
        </p:txBody>
      </p:sp>
      <p:sp>
        <p:nvSpPr>
          <p:cNvPr id="46" name="Rechthoek 45"/>
          <p:cNvSpPr/>
          <p:nvPr userDrawn="1"/>
        </p:nvSpPr>
        <p:spPr>
          <a:xfrm>
            <a:off x="0" y="5962650"/>
            <a:ext cx="12192000" cy="133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53" name="Groep 52" hidden="1"/>
          <p:cNvGrpSpPr/>
          <p:nvPr userDrawn="1"/>
        </p:nvGrpSpPr>
        <p:grpSpPr>
          <a:xfrm>
            <a:off x="-1123950" y="-1409700"/>
            <a:ext cx="13633450" cy="9093200"/>
            <a:chOff x="-1123950" y="-1409700"/>
            <a:chExt cx="13633450" cy="9093200"/>
          </a:xfrm>
        </p:grpSpPr>
        <p:grpSp>
          <p:nvGrpSpPr>
            <p:cNvPr id="3" name="Groep 2"/>
            <p:cNvGrpSpPr/>
            <p:nvPr userDrawn="1"/>
          </p:nvGrpSpPr>
          <p:grpSpPr>
            <a:xfrm>
              <a:off x="-254000" y="-1409700"/>
              <a:ext cx="12763500" cy="9093200"/>
              <a:chOff x="-254000" y="-1409700"/>
              <a:chExt cx="12763500" cy="9093200"/>
            </a:xfrm>
          </p:grpSpPr>
          <p:cxnSp>
            <p:nvCxnSpPr>
              <p:cNvPr id="40" name="Rechte verbindingslijn 39"/>
              <p:cNvCxnSpPr/>
              <p:nvPr userDrawn="1"/>
            </p:nvCxnSpPr>
            <p:spPr>
              <a:xfrm>
                <a:off x="504000" y="-1409700"/>
                <a:ext cx="0" cy="90932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40"/>
              <p:cNvCxnSpPr/>
              <p:nvPr userDrawn="1"/>
            </p:nvCxnSpPr>
            <p:spPr>
              <a:xfrm>
                <a:off x="11688000" y="-1409700"/>
                <a:ext cx="0" cy="90932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41"/>
              <p:cNvCxnSpPr/>
              <p:nvPr userDrawn="1"/>
            </p:nvCxnSpPr>
            <p:spPr>
              <a:xfrm>
                <a:off x="-254000" y="1016000"/>
                <a:ext cx="127635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2"/>
              <p:cNvCxnSpPr/>
              <p:nvPr userDrawn="1"/>
            </p:nvCxnSpPr>
            <p:spPr>
              <a:xfrm>
                <a:off x="-254000" y="6350000"/>
                <a:ext cx="127635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ep 9"/>
            <p:cNvGrpSpPr/>
            <p:nvPr userDrawn="1"/>
          </p:nvGrpSpPr>
          <p:grpSpPr>
            <a:xfrm>
              <a:off x="-1123950" y="0"/>
              <a:ext cx="723900" cy="6858000"/>
              <a:chOff x="-1123950" y="0"/>
              <a:chExt cx="723900" cy="6858000"/>
            </a:xfrm>
          </p:grpSpPr>
          <p:cxnSp>
            <p:nvCxnSpPr>
              <p:cNvPr id="11" name="Rechte verbindingslijn 10"/>
              <p:cNvCxnSpPr/>
              <p:nvPr userDrawn="1"/>
            </p:nvCxnSpPr>
            <p:spPr>
              <a:xfrm>
                <a:off x="-1123950" y="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echte verbindingslijn 11"/>
              <p:cNvCxnSpPr/>
              <p:nvPr userDrawn="1"/>
            </p:nvCxnSpPr>
            <p:spPr>
              <a:xfrm>
                <a:off x="-1123950" y="6858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echte verbindingslijn 12"/>
              <p:cNvCxnSpPr/>
              <p:nvPr userDrawn="1"/>
            </p:nvCxnSpPr>
            <p:spPr>
              <a:xfrm>
                <a:off x="-1123950" y="5334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chte verbindingslijn 14"/>
              <p:cNvCxnSpPr/>
              <p:nvPr userDrawn="1"/>
            </p:nvCxnSpPr>
            <p:spPr>
              <a:xfrm>
                <a:off x="-1123950" y="3810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/>
              <p:cNvCxnSpPr/>
              <p:nvPr userDrawn="1"/>
            </p:nvCxnSpPr>
            <p:spPr>
              <a:xfrm>
                <a:off x="-1123950" y="2286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chte verbindingslijn 16"/>
              <p:cNvCxnSpPr/>
              <p:nvPr userDrawn="1"/>
            </p:nvCxnSpPr>
            <p:spPr>
              <a:xfrm>
                <a:off x="-1123950" y="1524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/>
              <p:cNvCxnSpPr/>
              <p:nvPr userDrawn="1"/>
            </p:nvCxnSpPr>
            <p:spPr>
              <a:xfrm>
                <a:off x="-1123950" y="762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/>
              <p:cNvCxnSpPr/>
              <p:nvPr userDrawn="1"/>
            </p:nvCxnSpPr>
            <p:spPr>
              <a:xfrm>
                <a:off x="-1123950" y="3048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/>
              <p:cNvCxnSpPr/>
              <p:nvPr userDrawn="1"/>
            </p:nvCxnSpPr>
            <p:spPr>
              <a:xfrm>
                <a:off x="-1123950" y="6096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chte verbindingslijn 20"/>
              <p:cNvCxnSpPr/>
              <p:nvPr userDrawn="1"/>
            </p:nvCxnSpPr>
            <p:spPr>
              <a:xfrm>
                <a:off x="-711200" y="254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/>
              <p:cNvCxnSpPr/>
              <p:nvPr userDrawn="1"/>
            </p:nvCxnSpPr>
            <p:spPr>
              <a:xfrm>
                <a:off x="-711200" y="508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chte verbindingslijn 22"/>
              <p:cNvCxnSpPr/>
              <p:nvPr userDrawn="1"/>
            </p:nvCxnSpPr>
            <p:spPr>
              <a:xfrm>
                <a:off x="-711200" y="1016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/>
              <p:cNvCxnSpPr/>
              <p:nvPr userDrawn="1"/>
            </p:nvCxnSpPr>
            <p:spPr>
              <a:xfrm>
                <a:off x="-711200" y="1270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/>
              <p:cNvCxnSpPr/>
              <p:nvPr userDrawn="1"/>
            </p:nvCxnSpPr>
            <p:spPr>
              <a:xfrm>
                <a:off x="-711200" y="1778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/>
              <p:cNvCxnSpPr/>
              <p:nvPr userDrawn="1"/>
            </p:nvCxnSpPr>
            <p:spPr>
              <a:xfrm>
                <a:off x="-711200" y="2032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6"/>
              <p:cNvCxnSpPr/>
              <p:nvPr userDrawn="1"/>
            </p:nvCxnSpPr>
            <p:spPr>
              <a:xfrm>
                <a:off x="-711200" y="2540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27"/>
              <p:cNvCxnSpPr/>
              <p:nvPr userDrawn="1"/>
            </p:nvCxnSpPr>
            <p:spPr>
              <a:xfrm>
                <a:off x="-711200" y="2794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28"/>
              <p:cNvCxnSpPr/>
              <p:nvPr userDrawn="1"/>
            </p:nvCxnSpPr>
            <p:spPr>
              <a:xfrm>
                <a:off x="-711200" y="3302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 userDrawn="1"/>
            </p:nvCxnSpPr>
            <p:spPr>
              <a:xfrm>
                <a:off x="-711200" y="3556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30"/>
              <p:cNvCxnSpPr/>
              <p:nvPr userDrawn="1"/>
            </p:nvCxnSpPr>
            <p:spPr>
              <a:xfrm>
                <a:off x="-711200" y="4064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31"/>
              <p:cNvCxnSpPr/>
              <p:nvPr userDrawn="1"/>
            </p:nvCxnSpPr>
            <p:spPr>
              <a:xfrm>
                <a:off x="-711200" y="4318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/>
              <p:cNvCxnSpPr/>
              <p:nvPr userDrawn="1"/>
            </p:nvCxnSpPr>
            <p:spPr>
              <a:xfrm>
                <a:off x="-711200" y="4826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3"/>
              <p:cNvCxnSpPr/>
              <p:nvPr userDrawn="1"/>
            </p:nvCxnSpPr>
            <p:spPr>
              <a:xfrm>
                <a:off x="-711200" y="5080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chte verbindingslijn 34"/>
              <p:cNvCxnSpPr/>
              <p:nvPr userDrawn="1"/>
            </p:nvCxnSpPr>
            <p:spPr>
              <a:xfrm>
                <a:off x="-711200" y="5588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chte verbindingslijn 35"/>
              <p:cNvCxnSpPr/>
              <p:nvPr userDrawn="1"/>
            </p:nvCxnSpPr>
            <p:spPr>
              <a:xfrm>
                <a:off x="-711200" y="5842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chte verbindingslijn 36"/>
              <p:cNvCxnSpPr/>
              <p:nvPr userDrawn="1"/>
            </p:nvCxnSpPr>
            <p:spPr>
              <a:xfrm>
                <a:off x="-711200" y="6350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chte verbindingslijn 37"/>
              <p:cNvCxnSpPr/>
              <p:nvPr userDrawn="1"/>
            </p:nvCxnSpPr>
            <p:spPr>
              <a:xfrm>
                <a:off x="-711200" y="6604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46"/>
              <p:cNvCxnSpPr/>
              <p:nvPr userDrawn="1"/>
            </p:nvCxnSpPr>
            <p:spPr>
              <a:xfrm>
                <a:off x="-1123950" y="4572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Tijdelijke aanduiding voor tekst 7"/>
          <p:cNvSpPr>
            <a:spLocks noGrp="1"/>
          </p:cNvSpPr>
          <p:nvPr>
            <p:ph type="body" sz="quarter" idx="18" hasCustomPrompt="1"/>
          </p:nvPr>
        </p:nvSpPr>
        <p:spPr>
          <a:xfrm>
            <a:off x="9565220" y="192725"/>
            <a:ext cx="2124000" cy="61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67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jl element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hthoek 43"/>
          <p:cNvSpPr/>
          <p:nvPr userDrawn="1"/>
        </p:nvSpPr>
        <p:spPr>
          <a:xfrm>
            <a:off x="0" y="3810000"/>
            <a:ext cx="12192000" cy="253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5" name="Rechthoek 44"/>
          <p:cNvSpPr/>
          <p:nvPr userDrawn="1"/>
        </p:nvSpPr>
        <p:spPr>
          <a:xfrm>
            <a:off x="0" y="4064000"/>
            <a:ext cx="12192000" cy="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" name="Rechthoek 38"/>
          <p:cNvSpPr/>
          <p:nvPr userDrawn="1"/>
        </p:nvSpPr>
        <p:spPr>
          <a:xfrm>
            <a:off x="0" y="3048000"/>
            <a:ext cx="12192000" cy="7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5" name="Groep 4"/>
          <p:cNvGrpSpPr/>
          <p:nvPr userDrawn="1"/>
        </p:nvGrpSpPr>
        <p:grpSpPr>
          <a:xfrm>
            <a:off x="0" y="3363913"/>
            <a:ext cx="12195176" cy="446087"/>
            <a:chOff x="0" y="-2979511"/>
            <a:chExt cx="12195176" cy="446087"/>
          </a:xfrm>
        </p:grpSpPr>
        <p:sp>
          <p:nvSpPr>
            <p:cNvPr id="6" name="Freeform 17"/>
            <p:cNvSpPr>
              <a:spLocks/>
            </p:cNvSpPr>
            <p:nvPr userDrawn="1"/>
          </p:nvSpPr>
          <p:spPr bwMode="auto">
            <a:xfrm>
              <a:off x="6450013" y="-2700111"/>
              <a:ext cx="5745163" cy="166687"/>
            </a:xfrm>
            <a:custGeom>
              <a:avLst/>
              <a:gdLst>
                <a:gd name="T0" fmla="*/ 0 w 1496"/>
                <a:gd name="T1" fmla="*/ 0 h 43"/>
                <a:gd name="T2" fmla="*/ 56 w 1496"/>
                <a:gd name="T3" fmla="*/ 43 h 43"/>
                <a:gd name="T4" fmla="*/ 1496 w 1496"/>
                <a:gd name="T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6" h="43">
                  <a:moveTo>
                    <a:pt x="0" y="0"/>
                  </a:moveTo>
                  <a:cubicBezTo>
                    <a:pt x="6" y="24"/>
                    <a:pt x="29" y="43"/>
                    <a:pt x="56" y="43"/>
                  </a:cubicBezTo>
                  <a:cubicBezTo>
                    <a:pt x="1496" y="43"/>
                    <a:pt x="1496" y="43"/>
                    <a:pt x="1496" y="43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 userDrawn="1"/>
          </p:nvSpPr>
          <p:spPr bwMode="auto">
            <a:xfrm>
              <a:off x="0" y="-2979511"/>
              <a:ext cx="11845925" cy="279400"/>
            </a:xfrm>
            <a:custGeom>
              <a:avLst/>
              <a:gdLst>
                <a:gd name="T0" fmla="*/ 0 w 3084"/>
                <a:gd name="T1" fmla="*/ 35 h 72"/>
                <a:gd name="T2" fmla="*/ 3050 w 3084"/>
                <a:gd name="T3" fmla="*/ 35 h 72"/>
                <a:gd name="T4" fmla="*/ 3084 w 3084"/>
                <a:gd name="T5" fmla="*/ 0 h 72"/>
                <a:gd name="T6" fmla="*/ 1735 w 3084"/>
                <a:gd name="T7" fmla="*/ 0 h 72"/>
                <a:gd name="T8" fmla="*/ 1677 w 3084"/>
                <a:gd name="T9" fmla="*/ 57 h 72"/>
                <a:gd name="T10" fmla="*/ 1679 w 3084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4" h="72">
                  <a:moveTo>
                    <a:pt x="0" y="35"/>
                  </a:moveTo>
                  <a:cubicBezTo>
                    <a:pt x="3050" y="35"/>
                    <a:pt x="3050" y="35"/>
                    <a:pt x="3050" y="35"/>
                  </a:cubicBezTo>
                  <a:cubicBezTo>
                    <a:pt x="3069" y="35"/>
                    <a:pt x="3084" y="19"/>
                    <a:pt x="3084" y="0"/>
                  </a:cubicBezTo>
                  <a:cubicBezTo>
                    <a:pt x="1735" y="0"/>
                    <a:pt x="1735" y="0"/>
                    <a:pt x="1735" y="0"/>
                  </a:cubicBezTo>
                  <a:cubicBezTo>
                    <a:pt x="1703" y="0"/>
                    <a:pt x="1677" y="26"/>
                    <a:pt x="1677" y="57"/>
                  </a:cubicBezTo>
                  <a:cubicBezTo>
                    <a:pt x="1677" y="62"/>
                    <a:pt x="1678" y="67"/>
                    <a:pt x="1679" y="72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</p:grpSp>
      <p:sp>
        <p:nvSpPr>
          <p:cNvPr id="9" name="Freeform 20"/>
          <p:cNvSpPr>
            <a:spLocks/>
          </p:cNvSpPr>
          <p:nvPr userDrawn="1"/>
        </p:nvSpPr>
        <p:spPr bwMode="auto">
          <a:xfrm>
            <a:off x="0" y="4246563"/>
            <a:ext cx="10544175" cy="581025"/>
          </a:xfrm>
          <a:custGeom>
            <a:avLst/>
            <a:gdLst>
              <a:gd name="T0" fmla="*/ 0 w 2745"/>
              <a:gd name="T1" fmla="*/ 0 h 150"/>
              <a:gd name="T2" fmla="*/ 915 w 2745"/>
              <a:gd name="T3" fmla="*/ 0 h 150"/>
              <a:gd name="T4" fmla="*/ 950 w 2745"/>
              <a:gd name="T5" fmla="*/ 35 h 150"/>
              <a:gd name="T6" fmla="*/ 2688 w 2745"/>
              <a:gd name="T7" fmla="*/ 35 h 150"/>
              <a:gd name="T8" fmla="*/ 2745 w 2745"/>
              <a:gd name="T9" fmla="*/ 92 h 150"/>
              <a:gd name="T10" fmla="*/ 2688 w 2745"/>
              <a:gd name="T11" fmla="*/ 150 h 150"/>
              <a:gd name="T12" fmla="*/ 0 w 2745"/>
              <a:gd name="T13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45" h="150">
                <a:moveTo>
                  <a:pt x="0" y="0"/>
                </a:moveTo>
                <a:cubicBezTo>
                  <a:pt x="915" y="0"/>
                  <a:pt x="915" y="0"/>
                  <a:pt x="915" y="0"/>
                </a:cubicBezTo>
                <a:cubicBezTo>
                  <a:pt x="915" y="19"/>
                  <a:pt x="931" y="35"/>
                  <a:pt x="950" y="35"/>
                </a:cubicBezTo>
                <a:cubicBezTo>
                  <a:pt x="2688" y="35"/>
                  <a:pt x="2688" y="35"/>
                  <a:pt x="2688" y="35"/>
                </a:cubicBezTo>
                <a:cubicBezTo>
                  <a:pt x="2720" y="35"/>
                  <a:pt x="2745" y="61"/>
                  <a:pt x="2745" y="92"/>
                </a:cubicBezTo>
                <a:cubicBezTo>
                  <a:pt x="2745" y="124"/>
                  <a:pt x="2720" y="150"/>
                  <a:pt x="2688" y="150"/>
                </a:cubicBezTo>
                <a:cubicBezTo>
                  <a:pt x="0" y="150"/>
                  <a:pt x="0" y="150"/>
                  <a:pt x="0" y="150"/>
                </a:cubicBezTo>
              </a:path>
            </a:pathLst>
          </a:custGeom>
          <a:noFill/>
          <a:ln w="635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31F20"/>
              </a:solidFill>
            </a:endParaRPr>
          </a:p>
        </p:txBody>
      </p:sp>
      <p:grpSp>
        <p:nvGrpSpPr>
          <p:cNvPr id="4" name="Groep 3" hidden="1"/>
          <p:cNvGrpSpPr/>
          <p:nvPr userDrawn="1"/>
        </p:nvGrpSpPr>
        <p:grpSpPr>
          <a:xfrm>
            <a:off x="-1123950" y="-1409700"/>
            <a:ext cx="13633450" cy="9093200"/>
            <a:chOff x="-1123950" y="-1409700"/>
            <a:chExt cx="13633450" cy="9093200"/>
          </a:xfrm>
        </p:grpSpPr>
        <p:grpSp>
          <p:nvGrpSpPr>
            <p:cNvPr id="3" name="Groep 2"/>
            <p:cNvGrpSpPr/>
            <p:nvPr userDrawn="1"/>
          </p:nvGrpSpPr>
          <p:grpSpPr>
            <a:xfrm>
              <a:off x="-254000" y="-1409700"/>
              <a:ext cx="12763500" cy="9093200"/>
              <a:chOff x="-254000" y="-1409700"/>
              <a:chExt cx="12763500" cy="9093200"/>
            </a:xfrm>
          </p:grpSpPr>
          <p:cxnSp>
            <p:nvCxnSpPr>
              <p:cNvPr id="40" name="Rechte verbindingslijn 39"/>
              <p:cNvCxnSpPr/>
              <p:nvPr userDrawn="1"/>
            </p:nvCxnSpPr>
            <p:spPr>
              <a:xfrm>
                <a:off x="504000" y="-1409700"/>
                <a:ext cx="0" cy="90932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40"/>
              <p:cNvCxnSpPr/>
              <p:nvPr userDrawn="1"/>
            </p:nvCxnSpPr>
            <p:spPr>
              <a:xfrm>
                <a:off x="11688000" y="-1409700"/>
                <a:ext cx="0" cy="90932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41"/>
              <p:cNvCxnSpPr/>
              <p:nvPr userDrawn="1"/>
            </p:nvCxnSpPr>
            <p:spPr>
              <a:xfrm>
                <a:off x="-254000" y="1016000"/>
                <a:ext cx="127635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2"/>
              <p:cNvCxnSpPr/>
              <p:nvPr userDrawn="1"/>
            </p:nvCxnSpPr>
            <p:spPr>
              <a:xfrm>
                <a:off x="-254000" y="6350000"/>
                <a:ext cx="127635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ep 1"/>
            <p:cNvGrpSpPr/>
            <p:nvPr userDrawn="1"/>
          </p:nvGrpSpPr>
          <p:grpSpPr>
            <a:xfrm>
              <a:off x="-1123950" y="0"/>
              <a:ext cx="723900" cy="6858000"/>
              <a:chOff x="-1123950" y="0"/>
              <a:chExt cx="723900" cy="6858000"/>
            </a:xfrm>
          </p:grpSpPr>
          <p:cxnSp>
            <p:nvCxnSpPr>
              <p:cNvPr id="11" name="Rechte verbindingslijn 10"/>
              <p:cNvCxnSpPr/>
              <p:nvPr userDrawn="1"/>
            </p:nvCxnSpPr>
            <p:spPr>
              <a:xfrm>
                <a:off x="-1123950" y="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echte verbindingslijn 11"/>
              <p:cNvCxnSpPr/>
              <p:nvPr userDrawn="1"/>
            </p:nvCxnSpPr>
            <p:spPr>
              <a:xfrm>
                <a:off x="-1123950" y="6858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echte verbindingslijn 12"/>
              <p:cNvCxnSpPr/>
              <p:nvPr userDrawn="1"/>
            </p:nvCxnSpPr>
            <p:spPr>
              <a:xfrm>
                <a:off x="-1123950" y="5334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chte verbindingslijn 14"/>
              <p:cNvCxnSpPr/>
              <p:nvPr userDrawn="1"/>
            </p:nvCxnSpPr>
            <p:spPr>
              <a:xfrm>
                <a:off x="-1123950" y="3810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/>
              <p:cNvCxnSpPr/>
              <p:nvPr userDrawn="1"/>
            </p:nvCxnSpPr>
            <p:spPr>
              <a:xfrm>
                <a:off x="-1123950" y="2286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chte verbindingslijn 16"/>
              <p:cNvCxnSpPr/>
              <p:nvPr userDrawn="1"/>
            </p:nvCxnSpPr>
            <p:spPr>
              <a:xfrm>
                <a:off x="-1123950" y="1524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/>
              <p:cNvCxnSpPr/>
              <p:nvPr userDrawn="1"/>
            </p:nvCxnSpPr>
            <p:spPr>
              <a:xfrm>
                <a:off x="-1123950" y="762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/>
              <p:cNvCxnSpPr/>
              <p:nvPr userDrawn="1"/>
            </p:nvCxnSpPr>
            <p:spPr>
              <a:xfrm>
                <a:off x="-1123950" y="3048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/>
              <p:cNvCxnSpPr/>
              <p:nvPr userDrawn="1"/>
            </p:nvCxnSpPr>
            <p:spPr>
              <a:xfrm>
                <a:off x="-1123950" y="6096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chte verbindingslijn 20"/>
              <p:cNvCxnSpPr/>
              <p:nvPr userDrawn="1"/>
            </p:nvCxnSpPr>
            <p:spPr>
              <a:xfrm>
                <a:off x="-711200" y="254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/>
              <p:cNvCxnSpPr/>
              <p:nvPr userDrawn="1"/>
            </p:nvCxnSpPr>
            <p:spPr>
              <a:xfrm>
                <a:off x="-711200" y="508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chte verbindingslijn 22"/>
              <p:cNvCxnSpPr/>
              <p:nvPr userDrawn="1"/>
            </p:nvCxnSpPr>
            <p:spPr>
              <a:xfrm>
                <a:off x="-711200" y="1016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/>
              <p:cNvCxnSpPr/>
              <p:nvPr userDrawn="1"/>
            </p:nvCxnSpPr>
            <p:spPr>
              <a:xfrm>
                <a:off x="-711200" y="1270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/>
              <p:cNvCxnSpPr/>
              <p:nvPr userDrawn="1"/>
            </p:nvCxnSpPr>
            <p:spPr>
              <a:xfrm>
                <a:off x="-711200" y="1778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/>
              <p:cNvCxnSpPr/>
              <p:nvPr userDrawn="1"/>
            </p:nvCxnSpPr>
            <p:spPr>
              <a:xfrm>
                <a:off x="-711200" y="2032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6"/>
              <p:cNvCxnSpPr/>
              <p:nvPr userDrawn="1"/>
            </p:nvCxnSpPr>
            <p:spPr>
              <a:xfrm>
                <a:off x="-711200" y="2540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27"/>
              <p:cNvCxnSpPr/>
              <p:nvPr userDrawn="1"/>
            </p:nvCxnSpPr>
            <p:spPr>
              <a:xfrm>
                <a:off x="-711200" y="2794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28"/>
              <p:cNvCxnSpPr/>
              <p:nvPr userDrawn="1"/>
            </p:nvCxnSpPr>
            <p:spPr>
              <a:xfrm>
                <a:off x="-711200" y="3302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 userDrawn="1"/>
            </p:nvCxnSpPr>
            <p:spPr>
              <a:xfrm>
                <a:off x="-711200" y="3556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30"/>
              <p:cNvCxnSpPr/>
              <p:nvPr userDrawn="1"/>
            </p:nvCxnSpPr>
            <p:spPr>
              <a:xfrm>
                <a:off x="-711200" y="4064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31"/>
              <p:cNvCxnSpPr/>
              <p:nvPr userDrawn="1"/>
            </p:nvCxnSpPr>
            <p:spPr>
              <a:xfrm>
                <a:off x="-711200" y="4318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/>
              <p:cNvCxnSpPr/>
              <p:nvPr userDrawn="1"/>
            </p:nvCxnSpPr>
            <p:spPr>
              <a:xfrm>
                <a:off x="-711200" y="4826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3"/>
              <p:cNvCxnSpPr/>
              <p:nvPr userDrawn="1"/>
            </p:nvCxnSpPr>
            <p:spPr>
              <a:xfrm>
                <a:off x="-711200" y="5080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chte verbindingslijn 34"/>
              <p:cNvCxnSpPr/>
              <p:nvPr userDrawn="1"/>
            </p:nvCxnSpPr>
            <p:spPr>
              <a:xfrm>
                <a:off x="-711200" y="5588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chte verbindingslijn 35"/>
              <p:cNvCxnSpPr/>
              <p:nvPr userDrawn="1"/>
            </p:nvCxnSpPr>
            <p:spPr>
              <a:xfrm>
                <a:off x="-711200" y="5842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chte verbindingslijn 36"/>
              <p:cNvCxnSpPr/>
              <p:nvPr userDrawn="1"/>
            </p:nvCxnSpPr>
            <p:spPr>
              <a:xfrm>
                <a:off x="-711200" y="6350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chte verbindingslijn 37"/>
              <p:cNvCxnSpPr/>
              <p:nvPr userDrawn="1"/>
            </p:nvCxnSpPr>
            <p:spPr>
              <a:xfrm>
                <a:off x="-711200" y="6604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46"/>
              <p:cNvCxnSpPr/>
              <p:nvPr userDrawn="1"/>
            </p:nvCxnSpPr>
            <p:spPr>
              <a:xfrm>
                <a:off x="-1123950" y="4572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Tijdelijke aanduiding voor tekst 50"/>
          <p:cNvSpPr>
            <a:spLocks noGrp="1"/>
          </p:cNvSpPr>
          <p:nvPr>
            <p:ph type="body" sz="quarter" idx="14" hasCustomPrompt="1"/>
          </p:nvPr>
        </p:nvSpPr>
        <p:spPr>
          <a:xfrm>
            <a:off x="6566513" y="-1210277"/>
            <a:ext cx="3466967" cy="100211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18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sel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hthoek 109"/>
          <p:cNvSpPr/>
          <p:nvPr userDrawn="1"/>
        </p:nvSpPr>
        <p:spPr>
          <a:xfrm>
            <a:off x="0" y="0"/>
            <a:ext cx="12196800" cy="139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3" name="Groep 2"/>
          <p:cNvGrpSpPr/>
          <p:nvPr userDrawn="1"/>
        </p:nvGrpSpPr>
        <p:grpSpPr>
          <a:xfrm>
            <a:off x="0" y="1"/>
            <a:ext cx="12192000" cy="6864824"/>
            <a:chOff x="0" y="6953522"/>
            <a:chExt cx="12192000" cy="6864824"/>
          </a:xfrm>
        </p:grpSpPr>
        <p:pic>
          <p:nvPicPr>
            <p:cNvPr id="49" name="Afbeelding 48"/>
            <p:cNvPicPr>
              <a:picLocks noChangeAspect="1"/>
            </p:cNvPicPr>
            <p:nvPr userDrawn="1"/>
          </p:nvPicPr>
          <p:blipFill rotWithShape="1">
            <a:blip r:embed="rId2"/>
            <a:srcRect t="7800" b="7716"/>
            <a:stretch/>
          </p:blipFill>
          <p:spPr>
            <a:xfrm>
              <a:off x="0" y="6953522"/>
              <a:ext cx="12192000" cy="6864824"/>
            </a:xfrm>
            <a:prstGeom prst="rect">
              <a:avLst/>
            </a:prstGeom>
          </p:spPr>
        </p:pic>
        <p:pic>
          <p:nvPicPr>
            <p:cNvPr id="46" name="LOGO wit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1032" y="7446832"/>
              <a:ext cx="3466968" cy="1001702"/>
            </a:xfrm>
            <a:prstGeom prst="rect">
              <a:avLst/>
            </a:prstGeom>
          </p:spPr>
        </p:pic>
      </p:grpSp>
      <p:sp>
        <p:nvSpPr>
          <p:cNvPr id="151" name="Rechthoek 150"/>
          <p:cNvSpPr/>
          <p:nvPr userDrawn="1"/>
        </p:nvSpPr>
        <p:spPr>
          <a:xfrm rot="10800000">
            <a:off x="0" y="2033600"/>
            <a:ext cx="19850100" cy="4316400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30000">
                <a:schemeClr val="accent3"/>
              </a:gs>
              <a:gs pos="100000">
                <a:schemeClr val="accent3"/>
              </a:gs>
            </a:gsLst>
            <a:lin ang="0" scaled="1"/>
            <a:tileRect/>
          </a:gradFill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1000"/>
              </a:spcAft>
              <a:buClr>
                <a:srgbClr val="939598"/>
              </a:buClr>
              <a:buFont typeface="Wingdings" panose="05000000000000000000" pitchFamily="2" charset="2"/>
              <a:buNone/>
            </a:pPr>
            <a:endParaRPr lang="en-GB" sz="1600">
              <a:solidFill>
                <a:srgbClr val="231F20"/>
              </a:solidFill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6096251" y="-449520"/>
            <a:ext cx="61020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1088959"/>
            <a:r>
              <a:rPr lang="nl-NL" dirty="0">
                <a:solidFill>
                  <a:prstClr val="white">
                    <a:lumMod val="50000"/>
                  </a:prstClr>
                </a:solidFill>
              </a:rPr>
              <a:t>Hoofdstuk selectie</a:t>
            </a:r>
          </a:p>
        </p:txBody>
      </p:sp>
      <p:cxnSp>
        <p:nvCxnSpPr>
          <p:cNvPr id="73" name="Rechte verbindingslijn 72"/>
          <p:cNvCxnSpPr/>
          <p:nvPr userDrawn="1"/>
        </p:nvCxnSpPr>
        <p:spPr>
          <a:xfrm>
            <a:off x="0" y="2029399"/>
            <a:ext cx="8828500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 userDrawn="1"/>
        </p:nvCxnSpPr>
        <p:spPr>
          <a:xfrm>
            <a:off x="0" y="6046561"/>
            <a:ext cx="11688000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Rechte verbindingslijn 110"/>
          <p:cNvCxnSpPr/>
          <p:nvPr userDrawn="1"/>
        </p:nvCxnSpPr>
        <p:spPr>
          <a:xfrm>
            <a:off x="0" y="6627586"/>
            <a:ext cx="8708571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itel 1"/>
          <p:cNvSpPr>
            <a:spLocks noGrp="1"/>
          </p:cNvSpPr>
          <p:nvPr>
            <p:ph type="title"/>
          </p:nvPr>
        </p:nvSpPr>
        <p:spPr>
          <a:xfrm>
            <a:off x="0" y="-449520"/>
            <a:ext cx="6102000" cy="277200"/>
          </a:xfrm>
        </p:spPr>
        <p:txBody>
          <a:bodyPr/>
          <a:lstStyle>
            <a:lvl1pPr marL="0" algn="l" defTabSz="1088959" rtl="0" eaLnBrk="1" latinLnBrk="0" hangingPunct="1">
              <a:defRPr lang="nl-NL" sz="1800" b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grpSp>
        <p:nvGrpSpPr>
          <p:cNvPr id="132" name="LOGO"/>
          <p:cNvGrpSpPr/>
          <p:nvPr userDrawn="1"/>
        </p:nvGrpSpPr>
        <p:grpSpPr>
          <a:xfrm>
            <a:off x="9566449" y="192728"/>
            <a:ext cx="2121551" cy="630545"/>
            <a:chOff x="-15543107" y="-13861282"/>
            <a:chExt cx="41865548" cy="12442826"/>
          </a:xfrm>
        </p:grpSpPr>
        <p:sp>
          <p:nvSpPr>
            <p:cNvPr id="133" name="Freeform 5"/>
            <p:cNvSpPr>
              <a:spLocks/>
            </p:cNvSpPr>
            <p:nvPr/>
          </p:nvSpPr>
          <p:spPr bwMode="auto">
            <a:xfrm>
              <a:off x="-614249" y="-4856989"/>
              <a:ext cx="1749431" cy="2981329"/>
            </a:xfrm>
            <a:custGeom>
              <a:avLst/>
              <a:gdLst>
                <a:gd name="T0" fmla="*/ 404 w 466"/>
                <a:gd name="T1" fmla="*/ 0 h 794"/>
                <a:gd name="T2" fmla="*/ 180 w 466"/>
                <a:gd name="T3" fmla="*/ 141 h 794"/>
                <a:gd name="T4" fmla="*/ 177 w 466"/>
                <a:gd name="T5" fmla="*/ 1 h 794"/>
                <a:gd name="T6" fmla="*/ 0 w 466"/>
                <a:gd name="T7" fmla="*/ 1 h 794"/>
                <a:gd name="T8" fmla="*/ 2 w 466"/>
                <a:gd name="T9" fmla="*/ 794 h 794"/>
                <a:gd name="T10" fmla="*/ 201 w 466"/>
                <a:gd name="T11" fmla="*/ 794 h 794"/>
                <a:gd name="T12" fmla="*/ 196 w 466"/>
                <a:gd name="T13" fmla="*/ 293 h 794"/>
                <a:gd name="T14" fmla="*/ 370 w 466"/>
                <a:gd name="T15" fmla="*/ 186 h 794"/>
                <a:gd name="T16" fmla="*/ 466 w 466"/>
                <a:gd name="T17" fmla="*/ 236 h 794"/>
                <a:gd name="T18" fmla="*/ 466 w 466"/>
                <a:gd name="T19" fmla="*/ 236 h 794"/>
                <a:gd name="T20" fmla="*/ 404 w 466"/>
                <a:gd name="T21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6" h="794">
                  <a:moveTo>
                    <a:pt x="404" y="0"/>
                  </a:moveTo>
                  <a:cubicBezTo>
                    <a:pt x="327" y="1"/>
                    <a:pt x="213" y="24"/>
                    <a:pt x="180" y="14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794"/>
                    <a:pt x="2" y="794"/>
                    <a:pt x="2" y="794"/>
                  </a:cubicBezTo>
                  <a:cubicBezTo>
                    <a:pt x="201" y="794"/>
                    <a:pt x="201" y="794"/>
                    <a:pt x="201" y="794"/>
                  </a:cubicBezTo>
                  <a:cubicBezTo>
                    <a:pt x="196" y="293"/>
                    <a:pt x="196" y="293"/>
                    <a:pt x="196" y="293"/>
                  </a:cubicBezTo>
                  <a:cubicBezTo>
                    <a:pt x="225" y="223"/>
                    <a:pt x="286" y="186"/>
                    <a:pt x="370" y="186"/>
                  </a:cubicBezTo>
                  <a:cubicBezTo>
                    <a:pt x="442" y="186"/>
                    <a:pt x="466" y="236"/>
                    <a:pt x="466" y="236"/>
                  </a:cubicBezTo>
                  <a:cubicBezTo>
                    <a:pt x="466" y="236"/>
                    <a:pt x="466" y="236"/>
                    <a:pt x="466" y="236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2093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  <p:sp>
          <p:nvSpPr>
            <p:cNvPr id="134" name="Freeform 6"/>
            <p:cNvSpPr>
              <a:spLocks/>
            </p:cNvSpPr>
            <p:nvPr/>
          </p:nvSpPr>
          <p:spPr bwMode="auto">
            <a:xfrm>
              <a:off x="11836501" y="-5030012"/>
              <a:ext cx="2138358" cy="3611556"/>
            </a:xfrm>
            <a:custGeom>
              <a:avLst/>
              <a:gdLst>
                <a:gd name="T0" fmla="*/ 168 w 570"/>
                <a:gd name="T1" fmla="*/ 50 h 962"/>
                <a:gd name="T2" fmla="*/ 5 w 570"/>
                <a:gd name="T3" fmla="*/ 277 h 962"/>
                <a:gd name="T4" fmla="*/ 213 w 570"/>
                <a:gd name="T5" fmla="*/ 504 h 962"/>
                <a:gd name="T6" fmla="*/ 380 w 570"/>
                <a:gd name="T7" fmla="*/ 600 h 962"/>
                <a:gd name="T8" fmla="*/ 278 w 570"/>
                <a:gd name="T9" fmla="*/ 680 h 962"/>
                <a:gd name="T10" fmla="*/ 35 w 570"/>
                <a:gd name="T11" fmla="*/ 634 h 962"/>
                <a:gd name="T12" fmla="*/ 29 w 570"/>
                <a:gd name="T13" fmla="*/ 632 h 962"/>
                <a:gd name="T14" fmla="*/ 8 w 570"/>
                <a:gd name="T15" fmla="*/ 812 h 962"/>
                <a:gd name="T16" fmla="*/ 11 w 570"/>
                <a:gd name="T17" fmla="*/ 813 h 962"/>
                <a:gd name="T18" fmla="*/ 507 w 570"/>
                <a:gd name="T19" fmla="*/ 768 h 962"/>
                <a:gd name="T20" fmla="*/ 570 w 570"/>
                <a:gd name="T21" fmla="*/ 605 h 962"/>
                <a:gd name="T22" fmla="*/ 570 w 570"/>
                <a:gd name="T23" fmla="*/ 605 h 962"/>
                <a:gd name="T24" fmla="*/ 570 w 570"/>
                <a:gd name="T25" fmla="*/ 594 h 962"/>
                <a:gd name="T26" fmla="*/ 348 w 570"/>
                <a:gd name="T27" fmla="*/ 377 h 962"/>
                <a:gd name="T28" fmla="*/ 184 w 570"/>
                <a:gd name="T29" fmla="*/ 295 h 962"/>
                <a:gd name="T30" fmla="*/ 211 w 570"/>
                <a:gd name="T31" fmla="*/ 238 h 962"/>
                <a:gd name="T32" fmla="*/ 517 w 570"/>
                <a:gd name="T33" fmla="*/ 256 h 962"/>
                <a:gd name="T34" fmla="*/ 523 w 570"/>
                <a:gd name="T35" fmla="*/ 258 h 962"/>
                <a:gd name="T36" fmla="*/ 536 w 570"/>
                <a:gd name="T37" fmla="*/ 85 h 962"/>
                <a:gd name="T38" fmla="*/ 168 w 570"/>
                <a:gd name="T39" fmla="*/ 5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0" h="962">
                  <a:moveTo>
                    <a:pt x="168" y="50"/>
                  </a:moveTo>
                  <a:cubicBezTo>
                    <a:pt x="66" y="84"/>
                    <a:pt x="12" y="160"/>
                    <a:pt x="5" y="277"/>
                  </a:cubicBezTo>
                  <a:cubicBezTo>
                    <a:pt x="0" y="403"/>
                    <a:pt x="62" y="471"/>
                    <a:pt x="213" y="504"/>
                  </a:cubicBezTo>
                  <a:cubicBezTo>
                    <a:pt x="356" y="535"/>
                    <a:pt x="379" y="555"/>
                    <a:pt x="380" y="600"/>
                  </a:cubicBezTo>
                  <a:cubicBezTo>
                    <a:pt x="380" y="646"/>
                    <a:pt x="348" y="672"/>
                    <a:pt x="278" y="680"/>
                  </a:cubicBezTo>
                  <a:cubicBezTo>
                    <a:pt x="167" y="694"/>
                    <a:pt x="37" y="635"/>
                    <a:pt x="35" y="634"/>
                  </a:cubicBezTo>
                  <a:cubicBezTo>
                    <a:pt x="29" y="632"/>
                    <a:pt x="29" y="632"/>
                    <a:pt x="29" y="632"/>
                  </a:cubicBezTo>
                  <a:cubicBezTo>
                    <a:pt x="8" y="812"/>
                    <a:pt x="8" y="812"/>
                    <a:pt x="8" y="812"/>
                  </a:cubicBezTo>
                  <a:cubicBezTo>
                    <a:pt x="11" y="813"/>
                    <a:pt x="11" y="813"/>
                    <a:pt x="11" y="813"/>
                  </a:cubicBezTo>
                  <a:cubicBezTo>
                    <a:pt x="14" y="815"/>
                    <a:pt x="323" y="962"/>
                    <a:pt x="507" y="768"/>
                  </a:cubicBezTo>
                  <a:cubicBezTo>
                    <a:pt x="547" y="725"/>
                    <a:pt x="568" y="671"/>
                    <a:pt x="570" y="605"/>
                  </a:cubicBezTo>
                  <a:cubicBezTo>
                    <a:pt x="570" y="605"/>
                    <a:pt x="570" y="605"/>
                    <a:pt x="570" y="605"/>
                  </a:cubicBezTo>
                  <a:cubicBezTo>
                    <a:pt x="570" y="594"/>
                    <a:pt x="570" y="594"/>
                    <a:pt x="570" y="594"/>
                  </a:cubicBezTo>
                  <a:cubicBezTo>
                    <a:pt x="569" y="467"/>
                    <a:pt x="505" y="404"/>
                    <a:pt x="348" y="377"/>
                  </a:cubicBezTo>
                  <a:cubicBezTo>
                    <a:pt x="209" y="352"/>
                    <a:pt x="185" y="340"/>
                    <a:pt x="184" y="295"/>
                  </a:cubicBezTo>
                  <a:cubicBezTo>
                    <a:pt x="184" y="270"/>
                    <a:pt x="193" y="251"/>
                    <a:pt x="211" y="238"/>
                  </a:cubicBezTo>
                  <a:cubicBezTo>
                    <a:pt x="290" y="181"/>
                    <a:pt x="515" y="255"/>
                    <a:pt x="517" y="256"/>
                  </a:cubicBezTo>
                  <a:cubicBezTo>
                    <a:pt x="523" y="258"/>
                    <a:pt x="523" y="258"/>
                    <a:pt x="523" y="258"/>
                  </a:cubicBezTo>
                  <a:cubicBezTo>
                    <a:pt x="536" y="85"/>
                    <a:pt x="536" y="85"/>
                    <a:pt x="536" y="85"/>
                  </a:cubicBezTo>
                  <a:cubicBezTo>
                    <a:pt x="520" y="65"/>
                    <a:pt x="320" y="0"/>
                    <a:pt x="168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  <p:sp>
          <p:nvSpPr>
            <p:cNvPr id="135" name="Freeform 7"/>
            <p:cNvSpPr>
              <a:spLocks/>
            </p:cNvSpPr>
            <p:nvPr/>
          </p:nvSpPr>
          <p:spPr bwMode="auto">
            <a:xfrm>
              <a:off x="19165982" y="-5030012"/>
              <a:ext cx="2138358" cy="3611556"/>
            </a:xfrm>
            <a:custGeom>
              <a:avLst/>
              <a:gdLst>
                <a:gd name="T0" fmla="*/ 168 w 570"/>
                <a:gd name="T1" fmla="*/ 50 h 962"/>
                <a:gd name="T2" fmla="*/ 5 w 570"/>
                <a:gd name="T3" fmla="*/ 277 h 962"/>
                <a:gd name="T4" fmla="*/ 213 w 570"/>
                <a:gd name="T5" fmla="*/ 504 h 962"/>
                <a:gd name="T6" fmla="*/ 380 w 570"/>
                <a:gd name="T7" fmla="*/ 600 h 962"/>
                <a:gd name="T8" fmla="*/ 278 w 570"/>
                <a:gd name="T9" fmla="*/ 680 h 962"/>
                <a:gd name="T10" fmla="*/ 35 w 570"/>
                <a:gd name="T11" fmla="*/ 634 h 962"/>
                <a:gd name="T12" fmla="*/ 30 w 570"/>
                <a:gd name="T13" fmla="*/ 632 h 962"/>
                <a:gd name="T14" fmla="*/ 8 w 570"/>
                <a:gd name="T15" fmla="*/ 812 h 962"/>
                <a:gd name="T16" fmla="*/ 11 w 570"/>
                <a:gd name="T17" fmla="*/ 813 h 962"/>
                <a:gd name="T18" fmla="*/ 507 w 570"/>
                <a:gd name="T19" fmla="*/ 768 h 962"/>
                <a:gd name="T20" fmla="*/ 570 w 570"/>
                <a:gd name="T21" fmla="*/ 605 h 962"/>
                <a:gd name="T22" fmla="*/ 570 w 570"/>
                <a:gd name="T23" fmla="*/ 605 h 962"/>
                <a:gd name="T24" fmla="*/ 570 w 570"/>
                <a:gd name="T25" fmla="*/ 594 h 962"/>
                <a:gd name="T26" fmla="*/ 349 w 570"/>
                <a:gd name="T27" fmla="*/ 377 h 962"/>
                <a:gd name="T28" fmla="*/ 185 w 570"/>
                <a:gd name="T29" fmla="*/ 295 h 962"/>
                <a:gd name="T30" fmla="*/ 211 w 570"/>
                <a:gd name="T31" fmla="*/ 238 h 962"/>
                <a:gd name="T32" fmla="*/ 517 w 570"/>
                <a:gd name="T33" fmla="*/ 256 h 962"/>
                <a:gd name="T34" fmla="*/ 523 w 570"/>
                <a:gd name="T35" fmla="*/ 258 h 962"/>
                <a:gd name="T36" fmla="*/ 538 w 570"/>
                <a:gd name="T37" fmla="*/ 86 h 962"/>
                <a:gd name="T38" fmla="*/ 536 w 570"/>
                <a:gd name="T39" fmla="*/ 85 h 962"/>
                <a:gd name="T40" fmla="*/ 168 w 570"/>
                <a:gd name="T41" fmla="*/ 5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0" h="962">
                  <a:moveTo>
                    <a:pt x="168" y="50"/>
                  </a:moveTo>
                  <a:cubicBezTo>
                    <a:pt x="67" y="84"/>
                    <a:pt x="12" y="160"/>
                    <a:pt x="5" y="277"/>
                  </a:cubicBezTo>
                  <a:cubicBezTo>
                    <a:pt x="0" y="403"/>
                    <a:pt x="62" y="471"/>
                    <a:pt x="213" y="504"/>
                  </a:cubicBezTo>
                  <a:cubicBezTo>
                    <a:pt x="356" y="535"/>
                    <a:pt x="379" y="555"/>
                    <a:pt x="380" y="600"/>
                  </a:cubicBezTo>
                  <a:cubicBezTo>
                    <a:pt x="380" y="646"/>
                    <a:pt x="348" y="672"/>
                    <a:pt x="278" y="680"/>
                  </a:cubicBezTo>
                  <a:cubicBezTo>
                    <a:pt x="167" y="694"/>
                    <a:pt x="37" y="635"/>
                    <a:pt x="35" y="634"/>
                  </a:cubicBezTo>
                  <a:cubicBezTo>
                    <a:pt x="30" y="632"/>
                    <a:pt x="30" y="632"/>
                    <a:pt x="30" y="632"/>
                  </a:cubicBezTo>
                  <a:cubicBezTo>
                    <a:pt x="8" y="812"/>
                    <a:pt x="8" y="812"/>
                    <a:pt x="8" y="812"/>
                  </a:cubicBezTo>
                  <a:cubicBezTo>
                    <a:pt x="11" y="813"/>
                    <a:pt x="11" y="813"/>
                    <a:pt x="11" y="813"/>
                  </a:cubicBezTo>
                  <a:cubicBezTo>
                    <a:pt x="14" y="815"/>
                    <a:pt x="324" y="962"/>
                    <a:pt x="507" y="768"/>
                  </a:cubicBezTo>
                  <a:cubicBezTo>
                    <a:pt x="547" y="725"/>
                    <a:pt x="568" y="671"/>
                    <a:pt x="570" y="605"/>
                  </a:cubicBezTo>
                  <a:cubicBezTo>
                    <a:pt x="570" y="605"/>
                    <a:pt x="570" y="605"/>
                    <a:pt x="570" y="605"/>
                  </a:cubicBezTo>
                  <a:cubicBezTo>
                    <a:pt x="570" y="594"/>
                    <a:pt x="570" y="594"/>
                    <a:pt x="570" y="594"/>
                  </a:cubicBezTo>
                  <a:cubicBezTo>
                    <a:pt x="569" y="467"/>
                    <a:pt x="505" y="404"/>
                    <a:pt x="349" y="377"/>
                  </a:cubicBezTo>
                  <a:cubicBezTo>
                    <a:pt x="210" y="352"/>
                    <a:pt x="185" y="340"/>
                    <a:pt x="185" y="295"/>
                  </a:cubicBezTo>
                  <a:cubicBezTo>
                    <a:pt x="185" y="270"/>
                    <a:pt x="193" y="251"/>
                    <a:pt x="211" y="238"/>
                  </a:cubicBezTo>
                  <a:cubicBezTo>
                    <a:pt x="290" y="181"/>
                    <a:pt x="515" y="255"/>
                    <a:pt x="517" y="256"/>
                  </a:cubicBezTo>
                  <a:cubicBezTo>
                    <a:pt x="523" y="258"/>
                    <a:pt x="523" y="258"/>
                    <a:pt x="523" y="258"/>
                  </a:cubicBezTo>
                  <a:cubicBezTo>
                    <a:pt x="538" y="86"/>
                    <a:pt x="538" y="86"/>
                    <a:pt x="538" y="86"/>
                  </a:cubicBezTo>
                  <a:cubicBezTo>
                    <a:pt x="536" y="85"/>
                    <a:pt x="536" y="85"/>
                    <a:pt x="536" y="85"/>
                  </a:cubicBezTo>
                  <a:cubicBezTo>
                    <a:pt x="520" y="65"/>
                    <a:pt x="320" y="0"/>
                    <a:pt x="168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  <p:sp>
          <p:nvSpPr>
            <p:cNvPr id="136" name="Freeform 8"/>
            <p:cNvSpPr>
              <a:spLocks/>
            </p:cNvSpPr>
            <p:nvPr/>
          </p:nvSpPr>
          <p:spPr bwMode="auto">
            <a:xfrm>
              <a:off x="9288575" y="-5030012"/>
              <a:ext cx="2138358" cy="3611556"/>
            </a:xfrm>
            <a:custGeom>
              <a:avLst/>
              <a:gdLst>
                <a:gd name="T0" fmla="*/ 167 w 570"/>
                <a:gd name="T1" fmla="*/ 50 h 962"/>
                <a:gd name="T2" fmla="*/ 4 w 570"/>
                <a:gd name="T3" fmla="*/ 277 h 962"/>
                <a:gd name="T4" fmla="*/ 213 w 570"/>
                <a:gd name="T5" fmla="*/ 504 h 962"/>
                <a:gd name="T6" fmla="*/ 379 w 570"/>
                <a:gd name="T7" fmla="*/ 600 h 962"/>
                <a:gd name="T8" fmla="*/ 278 w 570"/>
                <a:gd name="T9" fmla="*/ 680 h 962"/>
                <a:gd name="T10" fmla="*/ 35 w 570"/>
                <a:gd name="T11" fmla="*/ 634 h 962"/>
                <a:gd name="T12" fmla="*/ 29 w 570"/>
                <a:gd name="T13" fmla="*/ 632 h 962"/>
                <a:gd name="T14" fmla="*/ 8 w 570"/>
                <a:gd name="T15" fmla="*/ 812 h 962"/>
                <a:gd name="T16" fmla="*/ 11 w 570"/>
                <a:gd name="T17" fmla="*/ 813 h 962"/>
                <a:gd name="T18" fmla="*/ 507 w 570"/>
                <a:gd name="T19" fmla="*/ 768 h 962"/>
                <a:gd name="T20" fmla="*/ 570 w 570"/>
                <a:gd name="T21" fmla="*/ 605 h 962"/>
                <a:gd name="T22" fmla="*/ 570 w 570"/>
                <a:gd name="T23" fmla="*/ 605 h 962"/>
                <a:gd name="T24" fmla="*/ 570 w 570"/>
                <a:gd name="T25" fmla="*/ 594 h 962"/>
                <a:gd name="T26" fmla="*/ 348 w 570"/>
                <a:gd name="T27" fmla="*/ 377 h 962"/>
                <a:gd name="T28" fmla="*/ 185 w 570"/>
                <a:gd name="T29" fmla="*/ 295 h 962"/>
                <a:gd name="T30" fmla="*/ 211 w 570"/>
                <a:gd name="T31" fmla="*/ 238 h 962"/>
                <a:gd name="T32" fmla="*/ 517 w 570"/>
                <a:gd name="T33" fmla="*/ 256 h 962"/>
                <a:gd name="T34" fmla="*/ 522 w 570"/>
                <a:gd name="T35" fmla="*/ 258 h 962"/>
                <a:gd name="T36" fmla="*/ 537 w 570"/>
                <a:gd name="T37" fmla="*/ 86 h 962"/>
                <a:gd name="T38" fmla="*/ 536 w 570"/>
                <a:gd name="T39" fmla="*/ 85 h 962"/>
                <a:gd name="T40" fmla="*/ 167 w 570"/>
                <a:gd name="T41" fmla="*/ 5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0" h="962">
                  <a:moveTo>
                    <a:pt x="167" y="50"/>
                  </a:moveTo>
                  <a:cubicBezTo>
                    <a:pt x="67" y="84"/>
                    <a:pt x="11" y="160"/>
                    <a:pt x="4" y="277"/>
                  </a:cubicBezTo>
                  <a:cubicBezTo>
                    <a:pt x="0" y="403"/>
                    <a:pt x="62" y="471"/>
                    <a:pt x="213" y="504"/>
                  </a:cubicBezTo>
                  <a:cubicBezTo>
                    <a:pt x="356" y="535"/>
                    <a:pt x="379" y="555"/>
                    <a:pt x="379" y="600"/>
                  </a:cubicBezTo>
                  <a:cubicBezTo>
                    <a:pt x="380" y="646"/>
                    <a:pt x="347" y="672"/>
                    <a:pt x="278" y="680"/>
                  </a:cubicBezTo>
                  <a:cubicBezTo>
                    <a:pt x="167" y="694"/>
                    <a:pt x="36" y="635"/>
                    <a:pt x="35" y="634"/>
                  </a:cubicBezTo>
                  <a:cubicBezTo>
                    <a:pt x="29" y="632"/>
                    <a:pt x="29" y="632"/>
                    <a:pt x="29" y="632"/>
                  </a:cubicBezTo>
                  <a:cubicBezTo>
                    <a:pt x="8" y="812"/>
                    <a:pt x="8" y="812"/>
                    <a:pt x="8" y="812"/>
                  </a:cubicBezTo>
                  <a:cubicBezTo>
                    <a:pt x="11" y="813"/>
                    <a:pt x="11" y="813"/>
                    <a:pt x="11" y="813"/>
                  </a:cubicBezTo>
                  <a:cubicBezTo>
                    <a:pt x="14" y="815"/>
                    <a:pt x="323" y="962"/>
                    <a:pt x="507" y="768"/>
                  </a:cubicBezTo>
                  <a:cubicBezTo>
                    <a:pt x="547" y="725"/>
                    <a:pt x="568" y="671"/>
                    <a:pt x="570" y="605"/>
                  </a:cubicBezTo>
                  <a:cubicBezTo>
                    <a:pt x="570" y="605"/>
                    <a:pt x="570" y="605"/>
                    <a:pt x="570" y="605"/>
                  </a:cubicBezTo>
                  <a:cubicBezTo>
                    <a:pt x="570" y="594"/>
                    <a:pt x="570" y="594"/>
                    <a:pt x="570" y="594"/>
                  </a:cubicBezTo>
                  <a:cubicBezTo>
                    <a:pt x="569" y="467"/>
                    <a:pt x="505" y="404"/>
                    <a:pt x="348" y="377"/>
                  </a:cubicBezTo>
                  <a:cubicBezTo>
                    <a:pt x="210" y="352"/>
                    <a:pt x="185" y="340"/>
                    <a:pt x="185" y="295"/>
                  </a:cubicBezTo>
                  <a:cubicBezTo>
                    <a:pt x="184" y="270"/>
                    <a:pt x="193" y="251"/>
                    <a:pt x="211" y="238"/>
                  </a:cubicBezTo>
                  <a:cubicBezTo>
                    <a:pt x="290" y="181"/>
                    <a:pt x="515" y="255"/>
                    <a:pt x="517" y="256"/>
                  </a:cubicBezTo>
                  <a:cubicBezTo>
                    <a:pt x="522" y="258"/>
                    <a:pt x="522" y="258"/>
                    <a:pt x="522" y="258"/>
                  </a:cubicBezTo>
                  <a:cubicBezTo>
                    <a:pt x="537" y="86"/>
                    <a:pt x="537" y="86"/>
                    <a:pt x="537" y="86"/>
                  </a:cubicBezTo>
                  <a:cubicBezTo>
                    <a:pt x="536" y="85"/>
                    <a:pt x="536" y="85"/>
                    <a:pt x="536" y="85"/>
                  </a:cubicBezTo>
                  <a:cubicBezTo>
                    <a:pt x="519" y="65"/>
                    <a:pt x="319" y="0"/>
                    <a:pt x="167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  <p:sp>
          <p:nvSpPr>
            <p:cNvPr id="137" name="Freeform 9"/>
            <p:cNvSpPr>
              <a:spLocks noEditPoints="1"/>
            </p:cNvSpPr>
            <p:nvPr/>
          </p:nvSpPr>
          <p:spPr bwMode="auto">
            <a:xfrm>
              <a:off x="6119914" y="-5044299"/>
              <a:ext cx="2884480" cy="3279778"/>
            </a:xfrm>
            <a:custGeom>
              <a:avLst/>
              <a:gdLst>
                <a:gd name="T0" fmla="*/ 389 w 769"/>
                <a:gd name="T1" fmla="*/ 31 h 874"/>
                <a:gd name="T2" fmla="*/ 0 w 769"/>
                <a:gd name="T3" fmla="*/ 454 h 874"/>
                <a:gd name="T4" fmla="*/ 394 w 769"/>
                <a:gd name="T5" fmla="*/ 872 h 874"/>
                <a:gd name="T6" fmla="*/ 693 w 769"/>
                <a:gd name="T7" fmla="*/ 798 h 874"/>
                <a:gd name="T8" fmla="*/ 674 w 769"/>
                <a:gd name="T9" fmla="*/ 631 h 874"/>
                <a:gd name="T10" fmla="*/ 197 w 769"/>
                <a:gd name="T11" fmla="*/ 525 h 874"/>
                <a:gd name="T12" fmla="*/ 737 w 769"/>
                <a:gd name="T13" fmla="*/ 525 h 874"/>
                <a:gd name="T14" fmla="*/ 389 w 769"/>
                <a:gd name="T15" fmla="*/ 31 h 874"/>
                <a:gd name="T16" fmla="*/ 197 w 769"/>
                <a:gd name="T17" fmla="*/ 395 h 874"/>
                <a:gd name="T18" fmla="*/ 378 w 769"/>
                <a:gd name="T19" fmla="*/ 220 h 874"/>
                <a:gd name="T20" fmla="*/ 552 w 769"/>
                <a:gd name="T21" fmla="*/ 395 h 874"/>
                <a:gd name="T22" fmla="*/ 197 w 769"/>
                <a:gd name="T23" fmla="*/ 395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874">
                  <a:moveTo>
                    <a:pt x="389" y="31"/>
                  </a:moveTo>
                  <a:cubicBezTo>
                    <a:pt x="157" y="31"/>
                    <a:pt x="0" y="201"/>
                    <a:pt x="0" y="454"/>
                  </a:cubicBezTo>
                  <a:cubicBezTo>
                    <a:pt x="0" y="712"/>
                    <a:pt x="156" y="867"/>
                    <a:pt x="394" y="872"/>
                  </a:cubicBezTo>
                  <a:cubicBezTo>
                    <a:pt x="476" y="874"/>
                    <a:pt x="576" y="859"/>
                    <a:pt x="693" y="798"/>
                  </a:cubicBezTo>
                  <a:cubicBezTo>
                    <a:pt x="674" y="631"/>
                    <a:pt x="674" y="631"/>
                    <a:pt x="674" y="631"/>
                  </a:cubicBezTo>
                  <a:cubicBezTo>
                    <a:pt x="373" y="740"/>
                    <a:pt x="232" y="696"/>
                    <a:pt x="197" y="525"/>
                  </a:cubicBezTo>
                  <a:cubicBezTo>
                    <a:pt x="737" y="525"/>
                    <a:pt x="737" y="525"/>
                    <a:pt x="737" y="525"/>
                  </a:cubicBezTo>
                  <a:cubicBezTo>
                    <a:pt x="769" y="0"/>
                    <a:pt x="389" y="31"/>
                    <a:pt x="389" y="31"/>
                  </a:cubicBezTo>
                  <a:close/>
                  <a:moveTo>
                    <a:pt x="197" y="395"/>
                  </a:moveTo>
                  <a:cubicBezTo>
                    <a:pt x="211" y="277"/>
                    <a:pt x="262" y="220"/>
                    <a:pt x="378" y="220"/>
                  </a:cubicBezTo>
                  <a:cubicBezTo>
                    <a:pt x="494" y="220"/>
                    <a:pt x="540" y="288"/>
                    <a:pt x="552" y="395"/>
                  </a:cubicBezTo>
                  <a:lnTo>
                    <a:pt x="197" y="3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  <p:sp>
          <p:nvSpPr>
            <p:cNvPr id="138" name="Freeform 10"/>
            <p:cNvSpPr>
              <a:spLocks noEditPoints="1"/>
            </p:cNvSpPr>
            <p:nvPr/>
          </p:nvSpPr>
          <p:spPr bwMode="auto">
            <a:xfrm>
              <a:off x="-4011503" y="-5036366"/>
              <a:ext cx="2884480" cy="3279778"/>
            </a:xfrm>
            <a:custGeom>
              <a:avLst/>
              <a:gdLst>
                <a:gd name="T0" fmla="*/ 389 w 769"/>
                <a:gd name="T1" fmla="*/ 31 h 874"/>
                <a:gd name="T2" fmla="*/ 0 w 769"/>
                <a:gd name="T3" fmla="*/ 454 h 874"/>
                <a:gd name="T4" fmla="*/ 394 w 769"/>
                <a:gd name="T5" fmla="*/ 872 h 874"/>
                <a:gd name="T6" fmla="*/ 692 w 769"/>
                <a:gd name="T7" fmla="*/ 798 h 874"/>
                <a:gd name="T8" fmla="*/ 674 w 769"/>
                <a:gd name="T9" fmla="*/ 632 h 874"/>
                <a:gd name="T10" fmla="*/ 197 w 769"/>
                <a:gd name="T11" fmla="*/ 525 h 874"/>
                <a:gd name="T12" fmla="*/ 737 w 769"/>
                <a:gd name="T13" fmla="*/ 525 h 874"/>
                <a:gd name="T14" fmla="*/ 389 w 769"/>
                <a:gd name="T15" fmla="*/ 31 h 874"/>
                <a:gd name="T16" fmla="*/ 197 w 769"/>
                <a:gd name="T17" fmla="*/ 395 h 874"/>
                <a:gd name="T18" fmla="*/ 378 w 769"/>
                <a:gd name="T19" fmla="*/ 220 h 874"/>
                <a:gd name="T20" fmla="*/ 552 w 769"/>
                <a:gd name="T21" fmla="*/ 395 h 874"/>
                <a:gd name="T22" fmla="*/ 197 w 769"/>
                <a:gd name="T23" fmla="*/ 395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874">
                  <a:moveTo>
                    <a:pt x="389" y="31"/>
                  </a:moveTo>
                  <a:cubicBezTo>
                    <a:pt x="156" y="31"/>
                    <a:pt x="0" y="202"/>
                    <a:pt x="0" y="454"/>
                  </a:cubicBezTo>
                  <a:cubicBezTo>
                    <a:pt x="0" y="712"/>
                    <a:pt x="155" y="867"/>
                    <a:pt x="394" y="872"/>
                  </a:cubicBezTo>
                  <a:cubicBezTo>
                    <a:pt x="475" y="874"/>
                    <a:pt x="576" y="859"/>
                    <a:pt x="692" y="798"/>
                  </a:cubicBezTo>
                  <a:cubicBezTo>
                    <a:pt x="674" y="632"/>
                    <a:pt x="674" y="632"/>
                    <a:pt x="674" y="632"/>
                  </a:cubicBezTo>
                  <a:cubicBezTo>
                    <a:pt x="372" y="741"/>
                    <a:pt x="231" y="696"/>
                    <a:pt x="197" y="525"/>
                  </a:cubicBezTo>
                  <a:cubicBezTo>
                    <a:pt x="737" y="525"/>
                    <a:pt x="737" y="525"/>
                    <a:pt x="737" y="525"/>
                  </a:cubicBezTo>
                  <a:cubicBezTo>
                    <a:pt x="769" y="0"/>
                    <a:pt x="389" y="31"/>
                    <a:pt x="389" y="31"/>
                  </a:cubicBezTo>
                  <a:close/>
                  <a:moveTo>
                    <a:pt x="197" y="395"/>
                  </a:moveTo>
                  <a:cubicBezTo>
                    <a:pt x="210" y="277"/>
                    <a:pt x="262" y="220"/>
                    <a:pt x="378" y="220"/>
                  </a:cubicBezTo>
                  <a:cubicBezTo>
                    <a:pt x="494" y="220"/>
                    <a:pt x="539" y="289"/>
                    <a:pt x="552" y="395"/>
                  </a:cubicBezTo>
                  <a:lnTo>
                    <a:pt x="197" y="395"/>
                  </a:lnTo>
                  <a:close/>
                </a:path>
              </a:pathLst>
            </a:custGeom>
            <a:solidFill>
              <a:srgbClr val="2093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  <p:sp>
          <p:nvSpPr>
            <p:cNvPr id="139" name="Freeform 11"/>
            <p:cNvSpPr>
              <a:spLocks noEditPoints="1"/>
            </p:cNvSpPr>
            <p:nvPr/>
          </p:nvSpPr>
          <p:spPr bwMode="auto">
            <a:xfrm>
              <a:off x="14379670" y="-5044299"/>
              <a:ext cx="2887657" cy="3279778"/>
            </a:xfrm>
            <a:custGeom>
              <a:avLst/>
              <a:gdLst>
                <a:gd name="T0" fmla="*/ 390 w 770"/>
                <a:gd name="T1" fmla="*/ 31 h 874"/>
                <a:gd name="T2" fmla="*/ 0 w 770"/>
                <a:gd name="T3" fmla="*/ 454 h 874"/>
                <a:gd name="T4" fmla="*/ 395 w 770"/>
                <a:gd name="T5" fmla="*/ 872 h 874"/>
                <a:gd name="T6" fmla="*/ 693 w 770"/>
                <a:gd name="T7" fmla="*/ 798 h 874"/>
                <a:gd name="T8" fmla="*/ 675 w 770"/>
                <a:gd name="T9" fmla="*/ 631 h 874"/>
                <a:gd name="T10" fmla="*/ 197 w 770"/>
                <a:gd name="T11" fmla="*/ 525 h 874"/>
                <a:gd name="T12" fmla="*/ 738 w 770"/>
                <a:gd name="T13" fmla="*/ 525 h 874"/>
                <a:gd name="T14" fmla="*/ 390 w 770"/>
                <a:gd name="T15" fmla="*/ 31 h 874"/>
                <a:gd name="T16" fmla="*/ 197 w 770"/>
                <a:gd name="T17" fmla="*/ 395 h 874"/>
                <a:gd name="T18" fmla="*/ 378 w 770"/>
                <a:gd name="T19" fmla="*/ 220 h 874"/>
                <a:gd name="T20" fmla="*/ 553 w 770"/>
                <a:gd name="T21" fmla="*/ 395 h 874"/>
                <a:gd name="T22" fmla="*/ 197 w 770"/>
                <a:gd name="T23" fmla="*/ 395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0" h="874">
                  <a:moveTo>
                    <a:pt x="390" y="31"/>
                  </a:moveTo>
                  <a:cubicBezTo>
                    <a:pt x="157" y="31"/>
                    <a:pt x="0" y="201"/>
                    <a:pt x="0" y="454"/>
                  </a:cubicBezTo>
                  <a:cubicBezTo>
                    <a:pt x="0" y="712"/>
                    <a:pt x="156" y="867"/>
                    <a:pt x="395" y="872"/>
                  </a:cubicBezTo>
                  <a:cubicBezTo>
                    <a:pt x="476" y="874"/>
                    <a:pt x="577" y="859"/>
                    <a:pt x="693" y="798"/>
                  </a:cubicBezTo>
                  <a:cubicBezTo>
                    <a:pt x="675" y="631"/>
                    <a:pt x="675" y="631"/>
                    <a:pt x="675" y="631"/>
                  </a:cubicBezTo>
                  <a:cubicBezTo>
                    <a:pt x="373" y="740"/>
                    <a:pt x="232" y="696"/>
                    <a:pt x="197" y="525"/>
                  </a:cubicBezTo>
                  <a:cubicBezTo>
                    <a:pt x="738" y="525"/>
                    <a:pt x="738" y="525"/>
                    <a:pt x="738" y="525"/>
                  </a:cubicBezTo>
                  <a:cubicBezTo>
                    <a:pt x="770" y="0"/>
                    <a:pt x="390" y="31"/>
                    <a:pt x="390" y="31"/>
                  </a:cubicBezTo>
                  <a:close/>
                  <a:moveTo>
                    <a:pt x="197" y="395"/>
                  </a:moveTo>
                  <a:cubicBezTo>
                    <a:pt x="211" y="277"/>
                    <a:pt x="262" y="220"/>
                    <a:pt x="378" y="220"/>
                  </a:cubicBezTo>
                  <a:cubicBezTo>
                    <a:pt x="495" y="220"/>
                    <a:pt x="540" y="288"/>
                    <a:pt x="553" y="395"/>
                  </a:cubicBezTo>
                  <a:lnTo>
                    <a:pt x="197" y="3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  <p:sp>
          <p:nvSpPr>
            <p:cNvPr id="140" name="Freeform 12"/>
            <p:cNvSpPr>
              <a:spLocks/>
            </p:cNvSpPr>
            <p:nvPr/>
          </p:nvSpPr>
          <p:spPr bwMode="auto">
            <a:xfrm>
              <a:off x="-15543107" y="-6155549"/>
              <a:ext cx="4017970" cy="4279908"/>
            </a:xfrm>
            <a:custGeom>
              <a:avLst/>
              <a:gdLst>
                <a:gd name="T0" fmla="*/ 2023 w 2531"/>
                <a:gd name="T1" fmla="*/ 0 h 2696"/>
                <a:gd name="T2" fmla="*/ 2531 w 2531"/>
                <a:gd name="T3" fmla="*/ 0 h 2696"/>
                <a:gd name="T4" fmla="*/ 1567 w 2531"/>
                <a:gd name="T5" fmla="*/ 2696 h 2696"/>
                <a:gd name="T6" fmla="*/ 1009 w 2531"/>
                <a:gd name="T7" fmla="*/ 2696 h 2696"/>
                <a:gd name="T8" fmla="*/ 0 w 2531"/>
                <a:gd name="T9" fmla="*/ 0 h 2696"/>
                <a:gd name="T10" fmla="*/ 570 w 2531"/>
                <a:gd name="T11" fmla="*/ 0 h 2696"/>
                <a:gd name="T12" fmla="*/ 1314 w 2531"/>
                <a:gd name="T13" fmla="*/ 2190 h 2696"/>
                <a:gd name="T14" fmla="*/ 2023 w 2531"/>
                <a:gd name="T15" fmla="*/ 0 h 2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1" h="2696">
                  <a:moveTo>
                    <a:pt x="2023" y="0"/>
                  </a:moveTo>
                  <a:lnTo>
                    <a:pt x="2531" y="0"/>
                  </a:lnTo>
                  <a:lnTo>
                    <a:pt x="1567" y="2696"/>
                  </a:lnTo>
                  <a:lnTo>
                    <a:pt x="1009" y="2696"/>
                  </a:lnTo>
                  <a:lnTo>
                    <a:pt x="0" y="0"/>
                  </a:lnTo>
                  <a:lnTo>
                    <a:pt x="570" y="0"/>
                  </a:lnTo>
                  <a:lnTo>
                    <a:pt x="1314" y="2190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rgbClr val="2093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  <p:sp>
          <p:nvSpPr>
            <p:cNvPr id="141" name="Freeform 13"/>
            <p:cNvSpPr>
              <a:spLocks noEditPoints="1"/>
            </p:cNvSpPr>
            <p:nvPr/>
          </p:nvSpPr>
          <p:spPr bwMode="auto">
            <a:xfrm>
              <a:off x="-11937902" y="-4964932"/>
              <a:ext cx="2963867" cy="3194056"/>
            </a:xfrm>
            <a:custGeom>
              <a:avLst/>
              <a:gdLst>
                <a:gd name="T0" fmla="*/ 395 w 790"/>
                <a:gd name="T1" fmla="*/ 851 h 851"/>
                <a:gd name="T2" fmla="*/ 0 w 790"/>
                <a:gd name="T3" fmla="*/ 416 h 851"/>
                <a:gd name="T4" fmla="*/ 395 w 790"/>
                <a:gd name="T5" fmla="*/ 0 h 851"/>
                <a:gd name="T6" fmla="*/ 790 w 790"/>
                <a:gd name="T7" fmla="*/ 420 h 851"/>
                <a:gd name="T8" fmla="*/ 395 w 790"/>
                <a:gd name="T9" fmla="*/ 851 h 851"/>
                <a:gd name="T10" fmla="*/ 397 w 790"/>
                <a:gd name="T11" fmla="*/ 190 h 851"/>
                <a:gd name="T12" fmla="*/ 192 w 790"/>
                <a:gd name="T13" fmla="*/ 420 h 851"/>
                <a:gd name="T14" fmla="*/ 395 w 790"/>
                <a:gd name="T15" fmla="*/ 663 h 851"/>
                <a:gd name="T16" fmla="*/ 598 w 790"/>
                <a:gd name="T17" fmla="*/ 420 h 851"/>
                <a:gd name="T18" fmla="*/ 397 w 790"/>
                <a:gd name="T19" fmla="*/ 19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0" h="851">
                  <a:moveTo>
                    <a:pt x="395" y="851"/>
                  </a:moveTo>
                  <a:cubicBezTo>
                    <a:pt x="156" y="851"/>
                    <a:pt x="0" y="674"/>
                    <a:pt x="0" y="416"/>
                  </a:cubicBezTo>
                  <a:cubicBezTo>
                    <a:pt x="0" y="164"/>
                    <a:pt x="162" y="0"/>
                    <a:pt x="395" y="0"/>
                  </a:cubicBezTo>
                  <a:cubicBezTo>
                    <a:pt x="628" y="0"/>
                    <a:pt x="790" y="164"/>
                    <a:pt x="790" y="420"/>
                  </a:cubicBezTo>
                  <a:cubicBezTo>
                    <a:pt x="790" y="674"/>
                    <a:pt x="634" y="851"/>
                    <a:pt x="395" y="851"/>
                  </a:cubicBezTo>
                  <a:close/>
                  <a:moveTo>
                    <a:pt x="397" y="190"/>
                  </a:moveTo>
                  <a:cubicBezTo>
                    <a:pt x="261" y="190"/>
                    <a:pt x="192" y="275"/>
                    <a:pt x="192" y="420"/>
                  </a:cubicBezTo>
                  <a:cubicBezTo>
                    <a:pt x="192" y="557"/>
                    <a:pt x="259" y="663"/>
                    <a:pt x="395" y="663"/>
                  </a:cubicBezTo>
                  <a:cubicBezTo>
                    <a:pt x="531" y="663"/>
                    <a:pt x="598" y="557"/>
                    <a:pt x="598" y="420"/>
                  </a:cubicBezTo>
                  <a:cubicBezTo>
                    <a:pt x="598" y="275"/>
                    <a:pt x="532" y="190"/>
                    <a:pt x="397" y="190"/>
                  </a:cubicBezTo>
                  <a:close/>
                </a:path>
              </a:pathLst>
            </a:custGeom>
            <a:solidFill>
              <a:srgbClr val="2093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  <p:sp>
          <p:nvSpPr>
            <p:cNvPr id="142" name="Freeform 14"/>
            <p:cNvSpPr>
              <a:spLocks/>
            </p:cNvSpPr>
            <p:nvPr/>
          </p:nvSpPr>
          <p:spPr bwMode="auto">
            <a:xfrm>
              <a:off x="-6810261" y="-6155549"/>
              <a:ext cx="2746365" cy="4279908"/>
            </a:xfrm>
            <a:custGeom>
              <a:avLst/>
              <a:gdLst>
                <a:gd name="T0" fmla="*/ 412 w 732"/>
                <a:gd name="T1" fmla="*/ 741 h 1140"/>
                <a:gd name="T2" fmla="*/ 412 w 732"/>
                <a:gd name="T3" fmla="*/ 747 h 1140"/>
                <a:gd name="T4" fmla="*/ 732 w 732"/>
                <a:gd name="T5" fmla="*/ 1140 h 1140"/>
                <a:gd name="T6" fmla="*/ 495 w 732"/>
                <a:gd name="T7" fmla="*/ 1140 h 1140"/>
                <a:gd name="T8" fmla="*/ 205 w 732"/>
                <a:gd name="T9" fmla="*/ 752 h 1140"/>
                <a:gd name="T10" fmla="*/ 205 w 732"/>
                <a:gd name="T11" fmla="*/ 1140 h 1140"/>
                <a:gd name="T12" fmla="*/ 0 w 732"/>
                <a:gd name="T13" fmla="*/ 1140 h 1140"/>
                <a:gd name="T14" fmla="*/ 0 w 732"/>
                <a:gd name="T15" fmla="*/ 0 h 1140"/>
                <a:gd name="T16" fmla="*/ 205 w 732"/>
                <a:gd name="T17" fmla="*/ 3 h 1140"/>
                <a:gd name="T18" fmla="*/ 205 w 732"/>
                <a:gd name="T19" fmla="*/ 741 h 1140"/>
                <a:gd name="T20" fmla="*/ 484 w 732"/>
                <a:gd name="T21" fmla="*/ 347 h 1140"/>
                <a:gd name="T22" fmla="*/ 732 w 732"/>
                <a:gd name="T23" fmla="*/ 347 h 1140"/>
                <a:gd name="T24" fmla="*/ 412 w 732"/>
                <a:gd name="T25" fmla="*/ 741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2" h="1140">
                  <a:moveTo>
                    <a:pt x="412" y="741"/>
                  </a:moveTo>
                  <a:cubicBezTo>
                    <a:pt x="412" y="747"/>
                    <a:pt x="412" y="747"/>
                    <a:pt x="412" y="747"/>
                  </a:cubicBezTo>
                  <a:cubicBezTo>
                    <a:pt x="732" y="1140"/>
                    <a:pt x="732" y="1140"/>
                    <a:pt x="732" y="1140"/>
                  </a:cubicBezTo>
                  <a:cubicBezTo>
                    <a:pt x="495" y="1140"/>
                    <a:pt x="495" y="1140"/>
                    <a:pt x="495" y="1140"/>
                  </a:cubicBezTo>
                  <a:cubicBezTo>
                    <a:pt x="205" y="752"/>
                    <a:pt x="205" y="752"/>
                    <a:pt x="205" y="752"/>
                  </a:cubicBezTo>
                  <a:cubicBezTo>
                    <a:pt x="205" y="1140"/>
                    <a:pt x="205" y="1140"/>
                    <a:pt x="205" y="1140"/>
                  </a:cubicBezTo>
                  <a:cubicBezTo>
                    <a:pt x="0" y="1140"/>
                    <a:pt x="0" y="1140"/>
                    <a:pt x="0" y="1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3"/>
                    <a:pt x="205" y="732"/>
                    <a:pt x="205" y="741"/>
                  </a:cubicBezTo>
                  <a:cubicBezTo>
                    <a:pt x="484" y="347"/>
                    <a:pt x="484" y="347"/>
                    <a:pt x="484" y="347"/>
                  </a:cubicBezTo>
                  <a:cubicBezTo>
                    <a:pt x="732" y="347"/>
                    <a:pt x="732" y="347"/>
                    <a:pt x="732" y="347"/>
                  </a:cubicBezTo>
                  <a:lnTo>
                    <a:pt x="412" y="741"/>
                  </a:lnTo>
                  <a:close/>
                </a:path>
              </a:pathLst>
            </a:custGeom>
            <a:solidFill>
              <a:srgbClr val="2093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  <p:sp>
          <p:nvSpPr>
            <p:cNvPr id="143" name="Freeform 15"/>
            <p:cNvSpPr>
              <a:spLocks/>
            </p:cNvSpPr>
            <p:nvPr/>
          </p:nvSpPr>
          <p:spPr bwMode="auto">
            <a:xfrm>
              <a:off x="560484" y="-6155549"/>
              <a:ext cx="5780089" cy="4279908"/>
            </a:xfrm>
            <a:custGeom>
              <a:avLst/>
              <a:gdLst>
                <a:gd name="T0" fmla="*/ 2932 w 3641"/>
                <a:gd name="T1" fmla="*/ 2696 h 2696"/>
                <a:gd name="T2" fmla="*/ 2344 w 3641"/>
                <a:gd name="T3" fmla="*/ 2696 h 2696"/>
                <a:gd name="T4" fmla="*/ 1824 w 3641"/>
                <a:gd name="T5" fmla="*/ 553 h 2696"/>
                <a:gd name="T6" fmla="*/ 1812 w 3641"/>
                <a:gd name="T7" fmla="*/ 553 h 2696"/>
                <a:gd name="T8" fmla="*/ 1304 w 3641"/>
                <a:gd name="T9" fmla="*/ 2696 h 2696"/>
                <a:gd name="T10" fmla="*/ 706 w 3641"/>
                <a:gd name="T11" fmla="*/ 2696 h 2696"/>
                <a:gd name="T12" fmla="*/ 0 w 3641"/>
                <a:gd name="T13" fmla="*/ 0 h 2696"/>
                <a:gd name="T14" fmla="*/ 558 w 3641"/>
                <a:gd name="T15" fmla="*/ 0 h 2696"/>
                <a:gd name="T16" fmla="*/ 995 w 3641"/>
                <a:gd name="T17" fmla="*/ 2128 h 2696"/>
                <a:gd name="T18" fmla="*/ 1014 w 3641"/>
                <a:gd name="T19" fmla="*/ 2128 h 2696"/>
                <a:gd name="T20" fmla="*/ 1510 w 3641"/>
                <a:gd name="T21" fmla="*/ 0 h 2696"/>
                <a:gd name="T22" fmla="*/ 2134 w 3641"/>
                <a:gd name="T23" fmla="*/ 0 h 2696"/>
                <a:gd name="T24" fmla="*/ 2625 w 3641"/>
                <a:gd name="T25" fmla="*/ 2128 h 2696"/>
                <a:gd name="T26" fmla="*/ 2642 w 3641"/>
                <a:gd name="T27" fmla="*/ 2128 h 2696"/>
                <a:gd name="T28" fmla="*/ 3081 w 3641"/>
                <a:gd name="T29" fmla="*/ 2 h 2696"/>
                <a:gd name="T30" fmla="*/ 3641 w 3641"/>
                <a:gd name="T31" fmla="*/ 2 h 2696"/>
                <a:gd name="T32" fmla="*/ 2932 w 3641"/>
                <a:gd name="T33" fmla="*/ 2696 h 2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41" h="2696">
                  <a:moveTo>
                    <a:pt x="2932" y="2696"/>
                  </a:moveTo>
                  <a:lnTo>
                    <a:pt x="2344" y="2696"/>
                  </a:lnTo>
                  <a:lnTo>
                    <a:pt x="1824" y="553"/>
                  </a:lnTo>
                  <a:lnTo>
                    <a:pt x="1812" y="553"/>
                  </a:lnTo>
                  <a:lnTo>
                    <a:pt x="1304" y="2696"/>
                  </a:lnTo>
                  <a:lnTo>
                    <a:pt x="706" y="2696"/>
                  </a:lnTo>
                  <a:lnTo>
                    <a:pt x="0" y="0"/>
                  </a:lnTo>
                  <a:lnTo>
                    <a:pt x="558" y="0"/>
                  </a:lnTo>
                  <a:lnTo>
                    <a:pt x="995" y="2128"/>
                  </a:lnTo>
                  <a:lnTo>
                    <a:pt x="1014" y="2128"/>
                  </a:lnTo>
                  <a:lnTo>
                    <a:pt x="1510" y="0"/>
                  </a:lnTo>
                  <a:lnTo>
                    <a:pt x="2134" y="0"/>
                  </a:lnTo>
                  <a:lnTo>
                    <a:pt x="2625" y="2128"/>
                  </a:lnTo>
                  <a:lnTo>
                    <a:pt x="2642" y="2128"/>
                  </a:lnTo>
                  <a:lnTo>
                    <a:pt x="3081" y="2"/>
                  </a:lnTo>
                  <a:lnTo>
                    <a:pt x="3641" y="2"/>
                  </a:lnTo>
                  <a:lnTo>
                    <a:pt x="2932" y="26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  <p:sp>
          <p:nvSpPr>
            <p:cNvPr id="144" name="Freeform 16"/>
            <p:cNvSpPr>
              <a:spLocks/>
            </p:cNvSpPr>
            <p:nvPr/>
          </p:nvSpPr>
          <p:spPr bwMode="auto">
            <a:xfrm>
              <a:off x="-8456505" y="-6155549"/>
              <a:ext cx="817557" cy="4279908"/>
            </a:xfrm>
            <a:custGeom>
              <a:avLst/>
              <a:gdLst>
                <a:gd name="T0" fmla="*/ 0 w 515"/>
                <a:gd name="T1" fmla="*/ 2696 h 2696"/>
                <a:gd name="T2" fmla="*/ 0 w 515"/>
                <a:gd name="T3" fmla="*/ 0 h 2696"/>
                <a:gd name="T4" fmla="*/ 515 w 515"/>
                <a:gd name="T5" fmla="*/ 0 h 2696"/>
                <a:gd name="T6" fmla="*/ 510 w 515"/>
                <a:gd name="T7" fmla="*/ 2696 h 2696"/>
                <a:gd name="T8" fmla="*/ 0 w 515"/>
                <a:gd name="T9" fmla="*/ 2696 h 2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2696">
                  <a:moveTo>
                    <a:pt x="0" y="2696"/>
                  </a:moveTo>
                  <a:lnTo>
                    <a:pt x="0" y="0"/>
                  </a:lnTo>
                  <a:lnTo>
                    <a:pt x="515" y="0"/>
                  </a:lnTo>
                  <a:lnTo>
                    <a:pt x="510" y="2696"/>
                  </a:lnTo>
                  <a:lnTo>
                    <a:pt x="0" y="2696"/>
                  </a:lnTo>
                  <a:close/>
                </a:path>
              </a:pathLst>
            </a:custGeom>
            <a:solidFill>
              <a:srgbClr val="2093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  <p:sp>
          <p:nvSpPr>
            <p:cNvPr id="145" name="Rectangle 17"/>
            <p:cNvSpPr>
              <a:spLocks noChangeArrowheads="1"/>
            </p:cNvSpPr>
            <p:nvPr/>
          </p:nvSpPr>
          <p:spPr bwMode="auto">
            <a:xfrm>
              <a:off x="17748350" y="-6155549"/>
              <a:ext cx="809625" cy="42799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  <p:sp>
          <p:nvSpPr>
            <p:cNvPr id="146" name="Freeform 18"/>
            <p:cNvSpPr>
              <a:spLocks noEditPoints="1"/>
            </p:cNvSpPr>
            <p:nvPr/>
          </p:nvSpPr>
          <p:spPr bwMode="auto">
            <a:xfrm>
              <a:off x="21191642" y="-13861282"/>
              <a:ext cx="5130799" cy="7705733"/>
            </a:xfrm>
            <a:custGeom>
              <a:avLst/>
              <a:gdLst>
                <a:gd name="T0" fmla="*/ 1368 w 1368"/>
                <a:gd name="T1" fmla="*/ 570 h 2053"/>
                <a:gd name="T2" fmla="*/ 1368 w 1368"/>
                <a:gd name="T3" fmla="*/ 1481 h 2053"/>
                <a:gd name="T4" fmla="*/ 1255 w 1368"/>
                <a:gd name="T5" fmla="*/ 1595 h 2053"/>
                <a:gd name="T6" fmla="*/ 1140 w 1368"/>
                <a:gd name="T7" fmla="*/ 1481 h 2053"/>
                <a:gd name="T8" fmla="*/ 1140 w 1368"/>
                <a:gd name="T9" fmla="*/ 1254 h 2053"/>
                <a:gd name="T10" fmla="*/ 1026 w 1368"/>
                <a:gd name="T11" fmla="*/ 1367 h 2053"/>
                <a:gd name="T12" fmla="*/ 1026 w 1368"/>
                <a:gd name="T13" fmla="*/ 1367 h 2053"/>
                <a:gd name="T14" fmla="*/ 1026 w 1368"/>
                <a:gd name="T15" fmla="*/ 1709 h 2053"/>
                <a:gd name="T16" fmla="*/ 912 w 1368"/>
                <a:gd name="T17" fmla="*/ 1823 h 2053"/>
                <a:gd name="T18" fmla="*/ 798 w 1368"/>
                <a:gd name="T19" fmla="*/ 1709 h 2053"/>
                <a:gd name="T20" fmla="*/ 798 w 1368"/>
                <a:gd name="T21" fmla="*/ 1482 h 2053"/>
                <a:gd name="T22" fmla="*/ 798 w 1368"/>
                <a:gd name="T23" fmla="*/ 1481 h 2053"/>
                <a:gd name="T24" fmla="*/ 798 w 1368"/>
                <a:gd name="T25" fmla="*/ 570 h 2053"/>
                <a:gd name="T26" fmla="*/ 684 w 1368"/>
                <a:gd name="T27" fmla="*/ 456 h 2053"/>
                <a:gd name="T28" fmla="*/ 684 w 1368"/>
                <a:gd name="T29" fmla="*/ 114 h 2053"/>
                <a:gd name="T30" fmla="*/ 798 w 1368"/>
                <a:gd name="T31" fmla="*/ 0 h 2053"/>
                <a:gd name="T32" fmla="*/ 912 w 1368"/>
                <a:gd name="T33" fmla="*/ 114 h 2053"/>
                <a:gd name="T34" fmla="*/ 912 w 1368"/>
                <a:gd name="T35" fmla="*/ 342 h 2053"/>
                <a:gd name="T36" fmla="*/ 1026 w 1368"/>
                <a:gd name="T37" fmla="*/ 228 h 2053"/>
                <a:gd name="T38" fmla="*/ 1140 w 1368"/>
                <a:gd name="T39" fmla="*/ 342 h 2053"/>
                <a:gd name="T40" fmla="*/ 1140 w 1368"/>
                <a:gd name="T41" fmla="*/ 569 h 2053"/>
                <a:gd name="T42" fmla="*/ 1255 w 1368"/>
                <a:gd name="T43" fmla="*/ 456 h 2053"/>
                <a:gd name="T44" fmla="*/ 1368 w 1368"/>
                <a:gd name="T45" fmla="*/ 570 h 2053"/>
                <a:gd name="T46" fmla="*/ 570 w 1368"/>
                <a:gd name="T47" fmla="*/ 914 h 2053"/>
                <a:gd name="T48" fmla="*/ 570 w 1368"/>
                <a:gd name="T49" fmla="*/ 342 h 2053"/>
                <a:gd name="T50" fmla="*/ 456 w 1368"/>
                <a:gd name="T51" fmla="*/ 228 h 2053"/>
                <a:gd name="T52" fmla="*/ 342 w 1368"/>
                <a:gd name="T53" fmla="*/ 342 h 2053"/>
                <a:gd name="T54" fmla="*/ 342 w 1368"/>
                <a:gd name="T55" fmla="*/ 685 h 2053"/>
                <a:gd name="T56" fmla="*/ 228 w 1368"/>
                <a:gd name="T57" fmla="*/ 799 h 2053"/>
                <a:gd name="T58" fmla="*/ 228 w 1368"/>
                <a:gd name="T59" fmla="*/ 572 h 2053"/>
                <a:gd name="T60" fmla="*/ 114 w 1368"/>
                <a:gd name="T61" fmla="*/ 458 h 2053"/>
                <a:gd name="T62" fmla="*/ 0 w 1368"/>
                <a:gd name="T63" fmla="*/ 572 h 2053"/>
                <a:gd name="T64" fmla="*/ 0 w 1368"/>
                <a:gd name="T65" fmla="*/ 1483 h 2053"/>
                <a:gd name="T66" fmla="*/ 114 w 1368"/>
                <a:gd name="T67" fmla="*/ 1597 h 2053"/>
                <a:gd name="T68" fmla="*/ 228 w 1368"/>
                <a:gd name="T69" fmla="*/ 1483 h 2053"/>
                <a:gd name="T70" fmla="*/ 228 w 1368"/>
                <a:gd name="T71" fmla="*/ 1711 h 2053"/>
                <a:gd name="T72" fmla="*/ 342 w 1368"/>
                <a:gd name="T73" fmla="*/ 1825 h 2053"/>
                <a:gd name="T74" fmla="*/ 456 w 1368"/>
                <a:gd name="T75" fmla="*/ 1711 h 2053"/>
                <a:gd name="T76" fmla="*/ 456 w 1368"/>
                <a:gd name="T77" fmla="*/ 1939 h 2053"/>
                <a:gd name="T78" fmla="*/ 570 w 1368"/>
                <a:gd name="T79" fmla="*/ 2053 h 2053"/>
                <a:gd name="T80" fmla="*/ 684 w 1368"/>
                <a:gd name="T81" fmla="*/ 1939 h 2053"/>
                <a:gd name="T82" fmla="*/ 684 w 1368"/>
                <a:gd name="T83" fmla="*/ 1028 h 2053"/>
                <a:gd name="T84" fmla="*/ 570 w 1368"/>
                <a:gd name="T85" fmla="*/ 914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68" h="2053">
                  <a:moveTo>
                    <a:pt x="1368" y="570"/>
                  </a:moveTo>
                  <a:cubicBezTo>
                    <a:pt x="1368" y="1481"/>
                    <a:pt x="1368" y="1481"/>
                    <a:pt x="1368" y="1481"/>
                  </a:cubicBezTo>
                  <a:cubicBezTo>
                    <a:pt x="1368" y="1544"/>
                    <a:pt x="1317" y="1595"/>
                    <a:pt x="1255" y="1595"/>
                  </a:cubicBezTo>
                  <a:cubicBezTo>
                    <a:pt x="1191" y="1595"/>
                    <a:pt x="1140" y="1544"/>
                    <a:pt x="1140" y="1481"/>
                  </a:cubicBezTo>
                  <a:cubicBezTo>
                    <a:pt x="1140" y="1254"/>
                    <a:pt x="1140" y="1254"/>
                    <a:pt x="1140" y="1254"/>
                  </a:cubicBezTo>
                  <a:cubicBezTo>
                    <a:pt x="1140" y="1316"/>
                    <a:pt x="1089" y="1367"/>
                    <a:pt x="1026" y="1367"/>
                  </a:cubicBezTo>
                  <a:cubicBezTo>
                    <a:pt x="1026" y="1367"/>
                    <a:pt x="1026" y="1367"/>
                    <a:pt x="1026" y="1367"/>
                  </a:cubicBezTo>
                  <a:cubicBezTo>
                    <a:pt x="1026" y="1709"/>
                    <a:pt x="1026" y="1709"/>
                    <a:pt x="1026" y="1709"/>
                  </a:cubicBezTo>
                  <a:cubicBezTo>
                    <a:pt x="1026" y="1772"/>
                    <a:pt x="975" y="1823"/>
                    <a:pt x="912" y="1823"/>
                  </a:cubicBezTo>
                  <a:cubicBezTo>
                    <a:pt x="849" y="1823"/>
                    <a:pt x="798" y="1772"/>
                    <a:pt x="798" y="1709"/>
                  </a:cubicBezTo>
                  <a:cubicBezTo>
                    <a:pt x="798" y="1482"/>
                    <a:pt x="798" y="1482"/>
                    <a:pt x="798" y="1482"/>
                  </a:cubicBezTo>
                  <a:cubicBezTo>
                    <a:pt x="798" y="1481"/>
                    <a:pt x="798" y="1481"/>
                    <a:pt x="798" y="1481"/>
                  </a:cubicBezTo>
                  <a:cubicBezTo>
                    <a:pt x="798" y="570"/>
                    <a:pt x="798" y="570"/>
                    <a:pt x="798" y="570"/>
                  </a:cubicBezTo>
                  <a:cubicBezTo>
                    <a:pt x="798" y="507"/>
                    <a:pt x="747" y="456"/>
                    <a:pt x="684" y="456"/>
                  </a:cubicBezTo>
                  <a:cubicBezTo>
                    <a:pt x="684" y="114"/>
                    <a:pt x="684" y="114"/>
                    <a:pt x="684" y="114"/>
                  </a:cubicBezTo>
                  <a:cubicBezTo>
                    <a:pt x="684" y="51"/>
                    <a:pt x="735" y="0"/>
                    <a:pt x="798" y="0"/>
                  </a:cubicBezTo>
                  <a:cubicBezTo>
                    <a:pt x="861" y="0"/>
                    <a:pt x="912" y="51"/>
                    <a:pt x="912" y="114"/>
                  </a:cubicBezTo>
                  <a:cubicBezTo>
                    <a:pt x="912" y="342"/>
                    <a:pt x="912" y="342"/>
                    <a:pt x="912" y="342"/>
                  </a:cubicBezTo>
                  <a:cubicBezTo>
                    <a:pt x="912" y="279"/>
                    <a:pt x="963" y="228"/>
                    <a:pt x="1026" y="228"/>
                  </a:cubicBezTo>
                  <a:cubicBezTo>
                    <a:pt x="1089" y="228"/>
                    <a:pt x="1140" y="279"/>
                    <a:pt x="1140" y="342"/>
                  </a:cubicBezTo>
                  <a:cubicBezTo>
                    <a:pt x="1140" y="569"/>
                    <a:pt x="1140" y="569"/>
                    <a:pt x="1140" y="569"/>
                  </a:cubicBezTo>
                  <a:cubicBezTo>
                    <a:pt x="1140" y="507"/>
                    <a:pt x="1191" y="456"/>
                    <a:pt x="1255" y="456"/>
                  </a:cubicBezTo>
                  <a:cubicBezTo>
                    <a:pt x="1317" y="456"/>
                    <a:pt x="1368" y="507"/>
                    <a:pt x="1368" y="570"/>
                  </a:cubicBezTo>
                  <a:close/>
                  <a:moveTo>
                    <a:pt x="570" y="914"/>
                  </a:moveTo>
                  <a:cubicBezTo>
                    <a:pt x="570" y="342"/>
                    <a:pt x="570" y="342"/>
                    <a:pt x="570" y="342"/>
                  </a:cubicBezTo>
                  <a:cubicBezTo>
                    <a:pt x="570" y="279"/>
                    <a:pt x="519" y="228"/>
                    <a:pt x="456" y="228"/>
                  </a:cubicBezTo>
                  <a:cubicBezTo>
                    <a:pt x="393" y="228"/>
                    <a:pt x="342" y="279"/>
                    <a:pt x="342" y="342"/>
                  </a:cubicBezTo>
                  <a:cubicBezTo>
                    <a:pt x="342" y="685"/>
                    <a:pt x="342" y="685"/>
                    <a:pt x="342" y="685"/>
                  </a:cubicBezTo>
                  <a:cubicBezTo>
                    <a:pt x="279" y="685"/>
                    <a:pt x="228" y="737"/>
                    <a:pt x="228" y="799"/>
                  </a:cubicBezTo>
                  <a:cubicBezTo>
                    <a:pt x="228" y="572"/>
                    <a:pt x="228" y="572"/>
                    <a:pt x="228" y="572"/>
                  </a:cubicBezTo>
                  <a:cubicBezTo>
                    <a:pt x="228" y="509"/>
                    <a:pt x="177" y="458"/>
                    <a:pt x="114" y="458"/>
                  </a:cubicBezTo>
                  <a:cubicBezTo>
                    <a:pt x="51" y="458"/>
                    <a:pt x="0" y="509"/>
                    <a:pt x="0" y="572"/>
                  </a:cubicBezTo>
                  <a:cubicBezTo>
                    <a:pt x="0" y="1483"/>
                    <a:pt x="0" y="1483"/>
                    <a:pt x="0" y="1483"/>
                  </a:cubicBezTo>
                  <a:cubicBezTo>
                    <a:pt x="0" y="1546"/>
                    <a:pt x="51" y="1597"/>
                    <a:pt x="114" y="1597"/>
                  </a:cubicBezTo>
                  <a:cubicBezTo>
                    <a:pt x="177" y="1597"/>
                    <a:pt x="228" y="1546"/>
                    <a:pt x="228" y="1483"/>
                  </a:cubicBezTo>
                  <a:cubicBezTo>
                    <a:pt x="228" y="1711"/>
                    <a:pt x="228" y="1711"/>
                    <a:pt x="228" y="1711"/>
                  </a:cubicBezTo>
                  <a:cubicBezTo>
                    <a:pt x="228" y="1774"/>
                    <a:pt x="279" y="1825"/>
                    <a:pt x="342" y="1825"/>
                  </a:cubicBezTo>
                  <a:cubicBezTo>
                    <a:pt x="405" y="1825"/>
                    <a:pt x="456" y="1774"/>
                    <a:pt x="456" y="1711"/>
                  </a:cubicBezTo>
                  <a:cubicBezTo>
                    <a:pt x="456" y="1939"/>
                    <a:pt x="456" y="1939"/>
                    <a:pt x="456" y="1939"/>
                  </a:cubicBezTo>
                  <a:cubicBezTo>
                    <a:pt x="456" y="2002"/>
                    <a:pt x="507" y="2053"/>
                    <a:pt x="570" y="2053"/>
                  </a:cubicBezTo>
                  <a:cubicBezTo>
                    <a:pt x="633" y="2053"/>
                    <a:pt x="684" y="2002"/>
                    <a:pt x="684" y="1939"/>
                  </a:cubicBezTo>
                  <a:cubicBezTo>
                    <a:pt x="684" y="1028"/>
                    <a:pt x="684" y="1028"/>
                    <a:pt x="684" y="1028"/>
                  </a:cubicBezTo>
                  <a:cubicBezTo>
                    <a:pt x="684" y="964"/>
                    <a:pt x="633" y="914"/>
                    <a:pt x="570" y="914"/>
                  </a:cubicBezTo>
                  <a:close/>
                </a:path>
              </a:pathLst>
            </a:custGeom>
            <a:solidFill>
              <a:srgbClr val="2093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</p:grpSp>
      <p:grpSp>
        <p:nvGrpSpPr>
          <p:cNvPr id="34" name="Groep 33"/>
          <p:cNvGrpSpPr/>
          <p:nvPr userDrawn="1"/>
        </p:nvGrpSpPr>
        <p:grpSpPr>
          <a:xfrm>
            <a:off x="-4828" y="488394"/>
            <a:ext cx="12196828" cy="914956"/>
            <a:chOff x="-4828" y="488394"/>
            <a:chExt cx="12196828" cy="914956"/>
          </a:xfrm>
        </p:grpSpPr>
        <p:grpSp>
          <p:nvGrpSpPr>
            <p:cNvPr id="35" name="Groep 34"/>
            <p:cNvGrpSpPr/>
            <p:nvPr userDrawn="1"/>
          </p:nvGrpSpPr>
          <p:grpSpPr>
            <a:xfrm>
              <a:off x="-4828" y="488394"/>
              <a:ext cx="12196828" cy="835058"/>
              <a:chOff x="-4828" y="488394"/>
              <a:chExt cx="12196828" cy="835058"/>
            </a:xfrm>
          </p:grpSpPr>
          <p:cxnSp>
            <p:nvCxnSpPr>
              <p:cNvPr id="40" name="Rechte verbindingslijn 39"/>
              <p:cNvCxnSpPr/>
              <p:nvPr/>
            </p:nvCxnSpPr>
            <p:spPr>
              <a:xfrm>
                <a:off x="-4828" y="488394"/>
                <a:ext cx="86172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Boog 40"/>
              <p:cNvSpPr/>
              <p:nvPr/>
            </p:nvSpPr>
            <p:spPr>
              <a:xfrm>
                <a:off x="8187022" y="488394"/>
                <a:ext cx="835058" cy="835058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231F20"/>
                  </a:solidFill>
                </a:endParaRPr>
              </a:p>
            </p:txBody>
          </p:sp>
          <p:cxnSp>
            <p:nvCxnSpPr>
              <p:cNvPr id="42" name="Rechte verbindingslijn 41"/>
              <p:cNvCxnSpPr/>
              <p:nvPr/>
            </p:nvCxnSpPr>
            <p:spPr>
              <a:xfrm>
                <a:off x="9024938" y="905923"/>
                <a:ext cx="316706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ep 35"/>
            <p:cNvGrpSpPr/>
            <p:nvPr userDrawn="1"/>
          </p:nvGrpSpPr>
          <p:grpSpPr>
            <a:xfrm>
              <a:off x="-4828" y="1130499"/>
              <a:ext cx="12196828" cy="272851"/>
              <a:chOff x="-4828" y="1130499"/>
              <a:chExt cx="12196828" cy="272851"/>
            </a:xfrm>
          </p:grpSpPr>
          <p:cxnSp>
            <p:nvCxnSpPr>
              <p:cNvPr id="37" name="Rechte verbindingslijn 36"/>
              <p:cNvCxnSpPr/>
              <p:nvPr/>
            </p:nvCxnSpPr>
            <p:spPr>
              <a:xfrm>
                <a:off x="-4828" y="1130499"/>
                <a:ext cx="36849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Boog 37"/>
              <p:cNvSpPr/>
              <p:nvPr/>
            </p:nvSpPr>
            <p:spPr>
              <a:xfrm>
                <a:off x="227244" y="1130499"/>
                <a:ext cx="272851" cy="272851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231F20"/>
                  </a:solidFill>
                </a:endParaRPr>
              </a:p>
            </p:txBody>
          </p:sp>
          <p:cxnSp>
            <p:nvCxnSpPr>
              <p:cNvPr id="39" name="Rechte verbindingslijn 38"/>
              <p:cNvCxnSpPr/>
              <p:nvPr userDrawn="1"/>
            </p:nvCxnSpPr>
            <p:spPr>
              <a:xfrm>
                <a:off x="497681" y="1266924"/>
                <a:ext cx="116943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H2"/>
          <p:cNvSpPr>
            <a:spLocks noGrp="1"/>
          </p:cNvSpPr>
          <p:nvPr>
            <p:ph type="body" orient="vert" idx="29" hasCustomPrompt="1"/>
          </p:nvPr>
        </p:nvSpPr>
        <p:spPr>
          <a:xfrm>
            <a:off x="4140201" y="3046790"/>
            <a:ext cx="3911600" cy="2290020"/>
          </a:xfrm>
          <a:custGeom>
            <a:avLst/>
            <a:gdLst>
              <a:gd name="connsiteX0" fmla="*/ 0 w 2603151"/>
              <a:gd name="connsiteY0" fmla="*/ 0 h 1523999"/>
              <a:gd name="connsiteX1" fmla="*/ 185745 w 2603151"/>
              <a:gd name="connsiteY1" fmla="*/ 0 h 1523999"/>
              <a:gd name="connsiteX2" fmla="*/ 495300 w 2603151"/>
              <a:gd name="connsiteY2" fmla="*/ 0 h 1523999"/>
              <a:gd name="connsiteX3" fmla="*/ 2603151 w 2603151"/>
              <a:gd name="connsiteY3" fmla="*/ 0 h 1523999"/>
              <a:gd name="connsiteX4" fmla="*/ 2603151 w 2603151"/>
              <a:gd name="connsiteY4" fmla="*/ 1338254 h 1523999"/>
              <a:gd name="connsiteX5" fmla="*/ 2417406 w 2603151"/>
              <a:gd name="connsiteY5" fmla="*/ 1523999 h 1523999"/>
              <a:gd name="connsiteX6" fmla="*/ 0 w 2603151"/>
              <a:gd name="connsiteY6" fmla="*/ 1523999 h 1523999"/>
              <a:gd name="connsiteX7" fmla="*/ 0 w 2603151"/>
              <a:gd name="connsiteY7" fmla="*/ 495300 h 1523999"/>
              <a:gd name="connsiteX8" fmla="*/ 0 w 2603151"/>
              <a:gd name="connsiteY8" fmla="*/ 185745 h 152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3151" h="1523999">
                <a:moveTo>
                  <a:pt x="0" y="0"/>
                </a:moveTo>
                <a:lnTo>
                  <a:pt x="185745" y="0"/>
                </a:lnTo>
                <a:lnTo>
                  <a:pt x="495300" y="0"/>
                </a:lnTo>
                <a:lnTo>
                  <a:pt x="2603151" y="0"/>
                </a:lnTo>
                <a:lnTo>
                  <a:pt x="2603151" y="1338254"/>
                </a:lnTo>
                <a:cubicBezTo>
                  <a:pt x="2603151" y="1440838"/>
                  <a:pt x="2519990" y="1523999"/>
                  <a:pt x="2417406" y="1523999"/>
                </a:cubicBezTo>
                <a:lnTo>
                  <a:pt x="0" y="1523999"/>
                </a:lnTo>
                <a:lnTo>
                  <a:pt x="0" y="495300"/>
                </a:lnTo>
                <a:lnTo>
                  <a:pt x="0" y="185745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</p:spPr>
        <p:txBody>
          <a:bodyPr vert="horz" wrap="square" lIns="216000" tIns="1404000" rIns="216000" bIns="180000" anchor="t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Aft>
                <a:spcPts val="600"/>
              </a:spcAft>
              <a:buNone/>
              <a:defRPr sz="2000" i="1">
                <a:solidFill>
                  <a:schemeClr val="tx1"/>
                </a:solidFill>
              </a:defRPr>
            </a:lvl2pPr>
          </a:lstStyle>
          <a:p>
            <a:pPr lvl="0"/>
            <a:r>
              <a:rPr lang="nl-NL" dirty="0"/>
              <a:t>Hoofdstuk</a:t>
            </a:r>
          </a:p>
        </p:txBody>
      </p:sp>
    </p:spTree>
    <p:extLst>
      <p:ext uri="{BB962C8B-B14F-4D97-AF65-F5344CB8AC3E}">
        <p14:creationId xmlns:p14="http://schemas.microsoft.com/office/powerpoint/2010/main" val="423463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75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1" ac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231F20">
                    <a:lumMod val="50000"/>
                    <a:lumOff val="50000"/>
                  </a:srgbClr>
                </a:solidFill>
              </a:rPr>
              <a:t>VolkerWessels | Corporate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440A-7106-48B6-A0C0-E9D3D466DEA2}" type="slidenum">
              <a:rPr lang="nl-NL" smtClean="0">
                <a:solidFill>
                  <a:srgbClr val="231F2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nl-NL">
              <a:solidFill>
                <a:srgbClr val="231F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6096251" y="-449520"/>
            <a:ext cx="61020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1088959"/>
            <a:r>
              <a:rPr lang="nl-NL" dirty="0" err="1">
                <a:solidFill>
                  <a:prstClr val="white">
                    <a:lumMod val="50000"/>
                  </a:prstClr>
                </a:solidFill>
              </a:rPr>
              <a:t>Custom</a:t>
            </a:r>
            <a:endParaRPr lang="nl-NL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met lichtblauwe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1270800"/>
            <a:ext cx="12192000" cy="558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COVER voor onderste lijn"/>
          <p:cNvSpPr/>
          <p:nvPr userDrawn="1"/>
        </p:nvSpPr>
        <p:spPr>
          <a:xfrm>
            <a:off x="0" y="1010251"/>
            <a:ext cx="12196800" cy="323249"/>
          </a:xfrm>
          <a:custGeom>
            <a:avLst/>
            <a:gdLst>
              <a:gd name="connsiteX0" fmla="*/ 0 w 12196800"/>
              <a:gd name="connsiteY0" fmla="*/ 0 h 323249"/>
              <a:gd name="connsiteX1" fmla="*/ 738188 w 12196800"/>
              <a:gd name="connsiteY1" fmla="*/ 0 h 323249"/>
              <a:gd name="connsiteX2" fmla="*/ 738188 w 12196800"/>
              <a:gd name="connsiteY2" fmla="*/ 204187 h 323249"/>
              <a:gd name="connsiteX3" fmla="*/ 12196800 w 12196800"/>
              <a:gd name="connsiteY3" fmla="*/ 204187 h 323249"/>
              <a:gd name="connsiteX4" fmla="*/ 12196800 w 12196800"/>
              <a:gd name="connsiteY4" fmla="*/ 323249 h 323249"/>
              <a:gd name="connsiteX5" fmla="*/ 0 w 12196800"/>
              <a:gd name="connsiteY5" fmla="*/ 323249 h 323249"/>
              <a:gd name="connsiteX6" fmla="*/ 0 w 12196800"/>
              <a:gd name="connsiteY6" fmla="*/ 294674 h 323249"/>
              <a:gd name="connsiteX7" fmla="*/ 0 w 12196800"/>
              <a:gd name="connsiteY7" fmla="*/ 204187 h 32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6800" h="323249">
                <a:moveTo>
                  <a:pt x="0" y="0"/>
                </a:moveTo>
                <a:lnTo>
                  <a:pt x="738188" y="0"/>
                </a:lnTo>
                <a:lnTo>
                  <a:pt x="738188" y="204187"/>
                </a:lnTo>
                <a:lnTo>
                  <a:pt x="12196800" y="204187"/>
                </a:lnTo>
                <a:lnTo>
                  <a:pt x="12196800" y="323249"/>
                </a:lnTo>
                <a:lnTo>
                  <a:pt x="0" y="323249"/>
                </a:lnTo>
                <a:lnTo>
                  <a:pt x="0" y="294674"/>
                </a:lnTo>
                <a:lnTo>
                  <a:pt x="0" y="204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hthoek met één afgeknipte en afgeronde hoek 9"/>
          <p:cNvSpPr/>
          <p:nvPr userDrawn="1"/>
        </p:nvSpPr>
        <p:spPr>
          <a:xfrm rot="10800000" flipV="1">
            <a:off x="0" y="1130499"/>
            <a:ext cx="507206" cy="283964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231F20">
                    <a:lumMod val="50000"/>
                    <a:lumOff val="50000"/>
                  </a:srgbClr>
                </a:solidFill>
              </a:rPr>
              <a:t>VolkerWessels | Corporate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440A-7106-48B6-A0C0-E9D3D466DEA2}" type="slidenum">
              <a:rPr lang="nl-NL" smtClean="0">
                <a:solidFill>
                  <a:srgbClr val="231F2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nl-NL">
              <a:solidFill>
                <a:srgbClr val="231F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6096251" y="-449520"/>
            <a:ext cx="61020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1088959"/>
            <a:r>
              <a:rPr lang="nl-NL" dirty="0" err="1">
                <a:solidFill>
                  <a:prstClr val="white">
                    <a:lumMod val="50000"/>
                  </a:prstClr>
                </a:solidFill>
              </a:rPr>
              <a:t>Custom</a:t>
            </a:r>
            <a:r>
              <a:rPr lang="nl-NL" dirty="0">
                <a:solidFill>
                  <a:prstClr val="white">
                    <a:lumMod val="50000"/>
                  </a:prstClr>
                </a:solidFill>
              </a:rPr>
              <a:t> met lichtblauwe achtergrond</a:t>
            </a:r>
          </a:p>
        </p:txBody>
      </p:sp>
      <p:sp>
        <p:nvSpPr>
          <p:cNvPr id="11" name="ONDERSTE LIJN"/>
          <p:cNvSpPr>
            <a:spLocks/>
          </p:cNvSpPr>
          <p:nvPr userDrawn="1"/>
        </p:nvSpPr>
        <p:spPr bwMode="auto">
          <a:xfrm flipH="1" flipV="1">
            <a:off x="0" y="1130499"/>
            <a:ext cx="12196800" cy="141883"/>
          </a:xfrm>
          <a:custGeom>
            <a:avLst/>
            <a:gdLst>
              <a:gd name="T0" fmla="*/ 0 w 2745"/>
              <a:gd name="T1" fmla="*/ 0 h 150"/>
              <a:gd name="T2" fmla="*/ 915 w 2745"/>
              <a:gd name="T3" fmla="*/ 0 h 150"/>
              <a:gd name="T4" fmla="*/ 950 w 2745"/>
              <a:gd name="T5" fmla="*/ 35 h 150"/>
              <a:gd name="T6" fmla="*/ 2688 w 2745"/>
              <a:gd name="T7" fmla="*/ 35 h 150"/>
              <a:gd name="T8" fmla="*/ 2745 w 2745"/>
              <a:gd name="T9" fmla="*/ 92 h 150"/>
              <a:gd name="T10" fmla="*/ 2688 w 2745"/>
              <a:gd name="T11" fmla="*/ 150 h 150"/>
              <a:gd name="T12" fmla="*/ 0 w 2745"/>
              <a:gd name="T13" fmla="*/ 150 h 150"/>
              <a:gd name="connsiteX0" fmla="*/ 0 w 10000"/>
              <a:gd name="connsiteY0" fmla="*/ 0 h 10000"/>
              <a:gd name="connsiteX1" fmla="*/ 3333 w 10000"/>
              <a:gd name="connsiteY1" fmla="*/ 0 h 10000"/>
              <a:gd name="connsiteX2" fmla="*/ 3461 w 10000"/>
              <a:gd name="connsiteY2" fmla="*/ 2333 h 10000"/>
              <a:gd name="connsiteX3" fmla="*/ 9792 w 10000"/>
              <a:gd name="connsiteY3" fmla="*/ 2333 h 10000"/>
              <a:gd name="connsiteX4" fmla="*/ 10000 w 10000"/>
              <a:gd name="connsiteY4" fmla="*/ 6133 h 10000"/>
              <a:gd name="connsiteX5" fmla="*/ 9792 w 10000"/>
              <a:gd name="connsiteY5" fmla="*/ 10000 h 10000"/>
              <a:gd name="connsiteX0" fmla="*/ 0 w 10000"/>
              <a:gd name="connsiteY0" fmla="*/ 0 h 6133"/>
              <a:gd name="connsiteX1" fmla="*/ 3333 w 10000"/>
              <a:gd name="connsiteY1" fmla="*/ 0 h 6133"/>
              <a:gd name="connsiteX2" fmla="*/ 3461 w 10000"/>
              <a:gd name="connsiteY2" fmla="*/ 2333 h 6133"/>
              <a:gd name="connsiteX3" fmla="*/ 9792 w 10000"/>
              <a:gd name="connsiteY3" fmla="*/ 2333 h 6133"/>
              <a:gd name="connsiteX4" fmla="*/ 10000 w 10000"/>
              <a:gd name="connsiteY4" fmla="*/ 6133 h 6133"/>
              <a:gd name="connsiteX0" fmla="*/ 0 w 9792"/>
              <a:gd name="connsiteY0" fmla="*/ 0 h 3804"/>
              <a:gd name="connsiteX1" fmla="*/ 3333 w 9792"/>
              <a:gd name="connsiteY1" fmla="*/ 0 h 3804"/>
              <a:gd name="connsiteX2" fmla="*/ 3461 w 9792"/>
              <a:gd name="connsiteY2" fmla="*/ 3804 h 3804"/>
              <a:gd name="connsiteX3" fmla="*/ 9792 w 9792"/>
              <a:gd name="connsiteY3" fmla="*/ 3804 h 3804"/>
              <a:gd name="connsiteX0" fmla="*/ 0 w 10000"/>
              <a:gd name="connsiteY0" fmla="*/ 0 h 10000"/>
              <a:gd name="connsiteX1" fmla="*/ 3395 w 10000"/>
              <a:gd name="connsiteY1" fmla="*/ 64 h 10000"/>
              <a:gd name="connsiteX2" fmla="*/ 3404 w 10000"/>
              <a:gd name="connsiteY2" fmla="*/ 0 h 10000"/>
              <a:gd name="connsiteX3" fmla="*/ 3535 w 10000"/>
              <a:gd name="connsiteY3" fmla="*/ 10000 h 10000"/>
              <a:gd name="connsiteX4" fmla="*/ 10000 w 10000"/>
              <a:gd name="connsiteY4" fmla="*/ 10000 h 10000"/>
              <a:gd name="connsiteX0" fmla="*/ 0 w 10000"/>
              <a:gd name="connsiteY0" fmla="*/ 0 h 10054"/>
              <a:gd name="connsiteX1" fmla="*/ 3395 w 10000"/>
              <a:gd name="connsiteY1" fmla="*/ 64 h 10054"/>
              <a:gd name="connsiteX2" fmla="*/ 3404 w 10000"/>
              <a:gd name="connsiteY2" fmla="*/ 0 h 10054"/>
              <a:gd name="connsiteX3" fmla="*/ 3535 w 10000"/>
              <a:gd name="connsiteY3" fmla="*/ 10000 h 10054"/>
              <a:gd name="connsiteX4" fmla="*/ 3558 w 10000"/>
              <a:gd name="connsiteY4" fmla="*/ 10054 h 10054"/>
              <a:gd name="connsiteX5" fmla="*/ 10000 w 10000"/>
              <a:gd name="connsiteY5" fmla="*/ 10000 h 10054"/>
              <a:gd name="connsiteX0" fmla="*/ 0 w 10000"/>
              <a:gd name="connsiteY0" fmla="*/ 0 h 10054"/>
              <a:gd name="connsiteX1" fmla="*/ 3395 w 10000"/>
              <a:gd name="connsiteY1" fmla="*/ 64 h 10054"/>
              <a:gd name="connsiteX2" fmla="*/ 3404 w 10000"/>
              <a:gd name="connsiteY2" fmla="*/ 0 h 10054"/>
              <a:gd name="connsiteX3" fmla="*/ 3535 w 10000"/>
              <a:gd name="connsiteY3" fmla="*/ 10000 h 10054"/>
              <a:gd name="connsiteX4" fmla="*/ 3558 w 10000"/>
              <a:gd name="connsiteY4" fmla="*/ 10054 h 10054"/>
              <a:gd name="connsiteX5" fmla="*/ 3745 w 10000"/>
              <a:gd name="connsiteY5" fmla="*/ 10054 h 10054"/>
              <a:gd name="connsiteX6" fmla="*/ 10000 w 10000"/>
              <a:gd name="connsiteY6" fmla="*/ 10000 h 10054"/>
              <a:gd name="connsiteX0" fmla="*/ 0 w 3745"/>
              <a:gd name="connsiteY0" fmla="*/ 0 h 10054"/>
              <a:gd name="connsiteX1" fmla="*/ 3395 w 3745"/>
              <a:gd name="connsiteY1" fmla="*/ 64 h 10054"/>
              <a:gd name="connsiteX2" fmla="*/ 3404 w 3745"/>
              <a:gd name="connsiteY2" fmla="*/ 0 h 10054"/>
              <a:gd name="connsiteX3" fmla="*/ 3535 w 3745"/>
              <a:gd name="connsiteY3" fmla="*/ 10000 h 10054"/>
              <a:gd name="connsiteX4" fmla="*/ 3558 w 3745"/>
              <a:gd name="connsiteY4" fmla="*/ 10054 h 10054"/>
              <a:gd name="connsiteX5" fmla="*/ 3745 w 3745"/>
              <a:gd name="connsiteY5" fmla="*/ 10054 h 10054"/>
              <a:gd name="connsiteX0" fmla="*/ 0 w 21141"/>
              <a:gd name="connsiteY0" fmla="*/ 0 h 10312"/>
              <a:gd name="connsiteX1" fmla="*/ 20206 w 21141"/>
              <a:gd name="connsiteY1" fmla="*/ 376 h 10312"/>
              <a:gd name="connsiteX2" fmla="*/ 20230 w 21141"/>
              <a:gd name="connsiteY2" fmla="*/ 312 h 10312"/>
              <a:gd name="connsiteX3" fmla="*/ 20580 w 21141"/>
              <a:gd name="connsiteY3" fmla="*/ 10258 h 10312"/>
              <a:gd name="connsiteX4" fmla="*/ 20642 w 21141"/>
              <a:gd name="connsiteY4" fmla="*/ 10312 h 10312"/>
              <a:gd name="connsiteX5" fmla="*/ 21141 w 21141"/>
              <a:gd name="connsiteY5" fmla="*/ 10312 h 10312"/>
              <a:gd name="connsiteX0" fmla="*/ 0 w 21108"/>
              <a:gd name="connsiteY0" fmla="*/ 0 h 10312"/>
              <a:gd name="connsiteX1" fmla="*/ 20206 w 21108"/>
              <a:gd name="connsiteY1" fmla="*/ 376 h 10312"/>
              <a:gd name="connsiteX2" fmla="*/ 20230 w 21108"/>
              <a:gd name="connsiteY2" fmla="*/ 312 h 10312"/>
              <a:gd name="connsiteX3" fmla="*/ 20580 w 21108"/>
              <a:gd name="connsiteY3" fmla="*/ 10258 h 10312"/>
              <a:gd name="connsiteX4" fmla="*/ 20642 w 21108"/>
              <a:gd name="connsiteY4" fmla="*/ 10312 h 10312"/>
              <a:gd name="connsiteX5" fmla="*/ 21108 w 21108"/>
              <a:gd name="connsiteY5" fmla="*/ 10312 h 10312"/>
              <a:gd name="connsiteX0" fmla="*/ 0 w 21542"/>
              <a:gd name="connsiteY0" fmla="*/ 0 h 10312"/>
              <a:gd name="connsiteX1" fmla="*/ 20206 w 21542"/>
              <a:gd name="connsiteY1" fmla="*/ 376 h 10312"/>
              <a:gd name="connsiteX2" fmla="*/ 20230 w 21542"/>
              <a:gd name="connsiteY2" fmla="*/ 312 h 10312"/>
              <a:gd name="connsiteX3" fmla="*/ 20580 w 21542"/>
              <a:gd name="connsiteY3" fmla="*/ 10258 h 10312"/>
              <a:gd name="connsiteX4" fmla="*/ 20642 w 21542"/>
              <a:gd name="connsiteY4" fmla="*/ 10312 h 10312"/>
              <a:gd name="connsiteX5" fmla="*/ 21542 w 21542"/>
              <a:gd name="connsiteY5" fmla="*/ 9960 h 10312"/>
              <a:gd name="connsiteX0" fmla="*/ 0 w 21548"/>
              <a:gd name="connsiteY0" fmla="*/ 0 h 10312"/>
              <a:gd name="connsiteX1" fmla="*/ 20206 w 21548"/>
              <a:gd name="connsiteY1" fmla="*/ 376 h 10312"/>
              <a:gd name="connsiteX2" fmla="*/ 20230 w 21548"/>
              <a:gd name="connsiteY2" fmla="*/ 312 h 10312"/>
              <a:gd name="connsiteX3" fmla="*/ 20580 w 21548"/>
              <a:gd name="connsiteY3" fmla="*/ 10258 h 10312"/>
              <a:gd name="connsiteX4" fmla="*/ 20642 w 21548"/>
              <a:gd name="connsiteY4" fmla="*/ 10312 h 10312"/>
              <a:gd name="connsiteX5" fmla="*/ 21548 w 21548"/>
              <a:gd name="connsiteY5" fmla="*/ 10136 h 10312"/>
              <a:gd name="connsiteX0" fmla="*/ 0 w 27632"/>
              <a:gd name="connsiteY0" fmla="*/ 0 h 10488"/>
              <a:gd name="connsiteX1" fmla="*/ 26290 w 27632"/>
              <a:gd name="connsiteY1" fmla="*/ 552 h 10488"/>
              <a:gd name="connsiteX2" fmla="*/ 26314 w 27632"/>
              <a:gd name="connsiteY2" fmla="*/ 488 h 10488"/>
              <a:gd name="connsiteX3" fmla="*/ 26664 w 27632"/>
              <a:gd name="connsiteY3" fmla="*/ 10434 h 10488"/>
              <a:gd name="connsiteX4" fmla="*/ 26726 w 27632"/>
              <a:gd name="connsiteY4" fmla="*/ 10488 h 10488"/>
              <a:gd name="connsiteX5" fmla="*/ 27632 w 27632"/>
              <a:gd name="connsiteY5" fmla="*/ 10312 h 10488"/>
              <a:gd name="connsiteX0" fmla="*/ 0 w 31709"/>
              <a:gd name="connsiteY0" fmla="*/ 0 h 10488"/>
              <a:gd name="connsiteX1" fmla="*/ 30367 w 31709"/>
              <a:gd name="connsiteY1" fmla="*/ 552 h 10488"/>
              <a:gd name="connsiteX2" fmla="*/ 30391 w 31709"/>
              <a:gd name="connsiteY2" fmla="*/ 488 h 10488"/>
              <a:gd name="connsiteX3" fmla="*/ 30741 w 31709"/>
              <a:gd name="connsiteY3" fmla="*/ 10434 h 10488"/>
              <a:gd name="connsiteX4" fmla="*/ 30803 w 31709"/>
              <a:gd name="connsiteY4" fmla="*/ 10488 h 10488"/>
              <a:gd name="connsiteX5" fmla="*/ 31709 w 31709"/>
              <a:gd name="connsiteY5" fmla="*/ 10312 h 10488"/>
              <a:gd name="connsiteX0" fmla="*/ 0 w 31765"/>
              <a:gd name="connsiteY0" fmla="*/ 0 h 10488"/>
              <a:gd name="connsiteX1" fmla="*/ 30423 w 31765"/>
              <a:gd name="connsiteY1" fmla="*/ 552 h 10488"/>
              <a:gd name="connsiteX2" fmla="*/ 30447 w 31765"/>
              <a:gd name="connsiteY2" fmla="*/ 488 h 10488"/>
              <a:gd name="connsiteX3" fmla="*/ 30797 w 31765"/>
              <a:gd name="connsiteY3" fmla="*/ 10434 h 10488"/>
              <a:gd name="connsiteX4" fmla="*/ 30859 w 31765"/>
              <a:gd name="connsiteY4" fmla="*/ 10488 h 10488"/>
              <a:gd name="connsiteX5" fmla="*/ 31765 w 31765"/>
              <a:gd name="connsiteY5" fmla="*/ 10312 h 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65" h="10488">
                <a:moveTo>
                  <a:pt x="0" y="0"/>
                </a:moveTo>
                <a:lnTo>
                  <a:pt x="30423" y="552"/>
                </a:lnTo>
                <a:cubicBezTo>
                  <a:pt x="30431" y="531"/>
                  <a:pt x="30439" y="509"/>
                  <a:pt x="30447" y="488"/>
                </a:cubicBezTo>
                <a:cubicBezTo>
                  <a:pt x="30447" y="5890"/>
                  <a:pt x="30608" y="10434"/>
                  <a:pt x="30797" y="10434"/>
                </a:cubicBezTo>
                <a:cubicBezTo>
                  <a:pt x="30819" y="10452"/>
                  <a:pt x="30837" y="10470"/>
                  <a:pt x="30859" y="10488"/>
                </a:cubicBezTo>
                <a:lnTo>
                  <a:pt x="31765" y="10312"/>
                </a:lnTo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31F20"/>
              </a:solidFill>
            </a:endParaRPr>
          </a:p>
        </p:txBody>
      </p:sp>
      <p:cxnSp>
        <p:nvCxnSpPr>
          <p:cNvPr id="14" name="Rechte verbindingslijn 13"/>
          <p:cNvCxnSpPr/>
          <p:nvPr userDrawn="1"/>
        </p:nvCxnSpPr>
        <p:spPr>
          <a:xfrm>
            <a:off x="503999" y="6350000"/>
            <a:ext cx="11184001" cy="0"/>
          </a:xfrm>
          <a:prstGeom prst="line">
            <a:avLst/>
          </a:pr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grpSp>
        <p:nvGrpSpPr>
          <p:cNvPr id="13" name="Groep 12"/>
          <p:cNvGrpSpPr/>
          <p:nvPr userDrawn="1"/>
        </p:nvGrpSpPr>
        <p:grpSpPr>
          <a:xfrm>
            <a:off x="10123945" y="6455465"/>
            <a:ext cx="1491863" cy="288000"/>
            <a:chOff x="10123945" y="6455465"/>
            <a:chExt cx="1491863" cy="288000"/>
          </a:xfrm>
        </p:grpSpPr>
        <p:grpSp>
          <p:nvGrpSpPr>
            <p:cNvPr id="15" name="Groep 14"/>
            <p:cNvGrpSpPr/>
            <p:nvPr userDrawn="1"/>
          </p:nvGrpSpPr>
          <p:grpSpPr>
            <a:xfrm>
              <a:off x="10123945" y="6455465"/>
              <a:ext cx="288000" cy="288000"/>
              <a:chOff x="9714646" y="6455465"/>
              <a:chExt cx="288000" cy="288000"/>
            </a:xfrm>
          </p:grpSpPr>
          <p:sp>
            <p:nvSpPr>
              <p:cNvPr id="32" name="BACKSHAPE"/>
              <p:cNvSpPr>
                <a:spLocks/>
              </p:cNvSpPr>
              <p:nvPr userDrawn="1"/>
            </p:nvSpPr>
            <p:spPr bwMode="auto">
              <a:xfrm>
                <a:off x="9801116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33" name="ACTION BACK">
                <a:hlinkClick r:id="" action="ppaction://hlinkshowjump?jump=previousslide"/>
              </p:cNvPr>
              <p:cNvSpPr/>
              <p:nvPr userDrawn="1"/>
            </p:nvSpPr>
            <p:spPr bwMode="auto">
              <a:xfrm>
                <a:off x="971464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6" name="Groep 15"/>
            <p:cNvGrpSpPr/>
            <p:nvPr userDrawn="1"/>
          </p:nvGrpSpPr>
          <p:grpSpPr>
            <a:xfrm>
              <a:off x="10525233" y="6455465"/>
              <a:ext cx="288000" cy="288000"/>
              <a:chOff x="10117936" y="6455465"/>
              <a:chExt cx="288000" cy="288000"/>
            </a:xfrm>
          </p:grpSpPr>
          <p:grpSp>
            <p:nvGrpSpPr>
              <p:cNvPr id="27" name="MENUSHAPE"/>
              <p:cNvGrpSpPr>
                <a:grpSpLocks noChangeAspect="1"/>
              </p:cNvGrpSpPr>
              <p:nvPr userDrawn="1"/>
            </p:nvGrpSpPr>
            <p:grpSpPr bwMode="auto">
              <a:xfrm>
                <a:off x="10185971" y="6535375"/>
                <a:ext cx="151931" cy="128211"/>
                <a:chOff x="4488" y="2379"/>
                <a:chExt cx="2539" cy="1720"/>
              </a:xfrm>
              <a:solidFill>
                <a:schemeClr val="bg2"/>
              </a:solidFill>
            </p:grpSpPr>
            <p:sp>
              <p:nvSpPr>
                <p:cNvPr id="29" name="Freeform 16"/>
                <p:cNvSpPr>
                  <a:spLocks/>
                </p:cNvSpPr>
                <p:nvPr userDrawn="1"/>
              </p:nvSpPr>
              <p:spPr bwMode="auto">
                <a:xfrm>
                  <a:off x="4488" y="2379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0" name="Freeform 17"/>
                <p:cNvSpPr>
                  <a:spLocks/>
                </p:cNvSpPr>
                <p:nvPr userDrawn="1"/>
              </p:nvSpPr>
              <p:spPr bwMode="auto">
                <a:xfrm>
                  <a:off x="4488" y="3197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1" name="Freeform 18"/>
                <p:cNvSpPr>
                  <a:spLocks/>
                </p:cNvSpPr>
                <p:nvPr userDrawn="1"/>
              </p:nvSpPr>
              <p:spPr bwMode="auto">
                <a:xfrm>
                  <a:off x="4488" y="4014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28" name="TRIGGER FAST MENU"/>
              <p:cNvSpPr/>
              <p:nvPr userDrawn="1"/>
            </p:nvSpPr>
            <p:spPr bwMode="auto">
              <a:xfrm>
                <a:off x="1011793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7" name="Groep 16"/>
            <p:cNvGrpSpPr/>
            <p:nvPr userDrawn="1"/>
          </p:nvGrpSpPr>
          <p:grpSpPr>
            <a:xfrm>
              <a:off x="10926521" y="6455465"/>
              <a:ext cx="288000" cy="288000"/>
              <a:chOff x="10926521" y="6455465"/>
              <a:chExt cx="288000" cy="288000"/>
            </a:xfrm>
          </p:grpSpPr>
          <p:grpSp>
            <p:nvGrpSpPr>
              <p:cNvPr id="21" name="HOMESHAPE"/>
              <p:cNvGrpSpPr>
                <a:grpSpLocks noChangeAspect="1"/>
              </p:cNvGrpSpPr>
              <p:nvPr userDrawn="1"/>
            </p:nvGrpSpPr>
            <p:grpSpPr bwMode="auto">
              <a:xfrm>
                <a:off x="10999698" y="6534689"/>
                <a:ext cx="151922" cy="129516"/>
                <a:chOff x="5494" y="2978"/>
                <a:chExt cx="2320" cy="1978"/>
              </a:xfrm>
              <a:solidFill>
                <a:schemeClr val="bg2"/>
              </a:solidFill>
            </p:grpSpPr>
            <p:sp>
              <p:nvSpPr>
                <p:cNvPr id="23" name="Freeform 23"/>
                <p:cNvSpPr>
                  <a:spLocks/>
                </p:cNvSpPr>
                <p:nvPr userDrawn="1"/>
              </p:nvSpPr>
              <p:spPr bwMode="auto">
                <a:xfrm>
                  <a:off x="5494" y="4838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4" name="Freeform 24"/>
                <p:cNvSpPr>
                  <a:spLocks/>
                </p:cNvSpPr>
                <p:nvPr userDrawn="1"/>
              </p:nvSpPr>
              <p:spPr bwMode="auto">
                <a:xfrm rot="2700000">
                  <a:off x="5526" y="2978"/>
                  <a:ext cx="712" cy="712"/>
                </a:xfrm>
                <a:prstGeom prst="corner">
                  <a:avLst>
                    <a:gd name="adj1" fmla="val 16922"/>
                    <a:gd name="adj2" fmla="val 16923"/>
                  </a:avLst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5" name="Freeform 23"/>
                <p:cNvSpPr>
                  <a:spLocks/>
                </p:cNvSpPr>
                <p:nvPr userDrawn="1"/>
              </p:nvSpPr>
              <p:spPr bwMode="auto">
                <a:xfrm>
                  <a:off x="5494" y="3270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6" name="Freeform 23"/>
                <p:cNvSpPr>
                  <a:spLocks/>
                </p:cNvSpPr>
                <p:nvPr userDrawn="1"/>
              </p:nvSpPr>
              <p:spPr bwMode="auto">
                <a:xfrm rot="16200000">
                  <a:off x="6951" y="4092"/>
                  <a:ext cx="161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22" name="HYPER BACK">
                <a:hlinkClick r:id="" action="ppaction://hlinkshowjump?jump=lastslideviewed"/>
              </p:cNvPr>
              <p:cNvSpPr/>
              <p:nvPr userDrawn="1"/>
            </p:nvSpPr>
            <p:spPr bwMode="auto">
              <a:xfrm>
                <a:off x="10926521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8" name="Groep 17"/>
            <p:cNvGrpSpPr/>
            <p:nvPr userDrawn="1"/>
          </p:nvGrpSpPr>
          <p:grpSpPr>
            <a:xfrm>
              <a:off x="11327808" y="6455465"/>
              <a:ext cx="288000" cy="288000"/>
              <a:chOff x="11327808" y="6455465"/>
              <a:chExt cx="288000" cy="288000"/>
            </a:xfrm>
          </p:grpSpPr>
          <p:sp>
            <p:nvSpPr>
              <p:cNvPr id="19" name="FORWARDSHAPE"/>
              <p:cNvSpPr>
                <a:spLocks/>
              </p:cNvSpPr>
              <p:nvPr userDrawn="1"/>
            </p:nvSpPr>
            <p:spPr bwMode="auto">
              <a:xfrm flipH="1">
                <a:off x="11438088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20" name="ACTION FORWARD">
                <a:hlinkClick r:id="" action="ppaction://hlinkshowjump?jump=nextslide"/>
              </p:cNvPr>
              <p:cNvSpPr/>
              <p:nvPr userDrawn="1"/>
            </p:nvSpPr>
            <p:spPr bwMode="auto">
              <a:xfrm>
                <a:off x="11327808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24" y="3483726"/>
            <a:ext cx="521479" cy="58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0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|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VER voor onderste lijn"/>
          <p:cNvSpPr/>
          <p:nvPr userDrawn="1"/>
        </p:nvSpPr>
        <p:spPr>
          <a:xfrm>
            <a:off x="0" y="1010251"/>
            <a:ext cx="12196800" cy="323249"/>
          </a:xfrm>
          <a:custGeom>
            <a:avLst/>
            <a:gdLst>
              <a:gd name="connsiteX0" fmla="*/ 0 w 12196800"/>
              <a:gd name="connsiteY0" fmla="*/ 0 h 323249"/>
              <a:gd name="connsiteX1" fmla="*/ 738188 w 12196800"/>
              <a:gd name="connsiteY1" fmla="*/ 0 h 323249"/>
              <a:gd name="connsiteX2" fmla="*/ 738188 w 12196800"/>
              <a:gd name="connsiteY2" fmla="*/ 204187 h 323249"/>
              <a:gd name="connsiteX3" fmla="*/ 12196800 w 12196800"/>
              <a:gd name="connsiteY3" fmla="*/ 204187 h 323249"/>
              <a:gd name="connsiteX4" fmla="*/ 12196800 w 12196800"/>
              <a:gd name="connsiteY4" fmla="*/ 323249 h 323249"/>
              <a:gd name="connsiteX5" fmla="*/ 0 w 12196800"/>
              <a:gd name="connsiteY5" fmla="*/ 323249 h 323249"/>
              <a:gd name="connsiteX6" fmla="*/ 0 w 12196800"/>
              <a:gd name="connsiteY6" fmla="*/ 294674 h 323249"/>
              <a:gd name="connsiteX7" fmla="*/ 0 w 12196800"/>
              <a:gd name="connsiteY7" fmla="*/ 204187 h 32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6800" h="323249">
                <a:moveTo>
                  <a:pt x="0" y="0"/>
                </a:moveTo>
                <a:lnTo>
                  <a:pt x="738188" y="0"/>
                </a:lnTo>
                <a:lnTo>
                  <a:pt x="738188" y="204187"/>
                </a:lnTo>
                <a:lnTo>
                  <a:pt x="12196800" y="204187"/>
                </a:lnTo>
                <a:lnTo>
                  <a:pt x="12196800" y="323249"/>
                </a:lnTo>
                <a:lnTo>
                  <a:pt x="0" y="323249"/>
                </a:lnTo>
                <a:lnTo>
                  <a:pt x="0" y="294674"/>
                </a:lnTo>
                <a:lnTo>
                  <a:pt x="0" y="204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0" y="1270800"/>
            <a:ext cx="12192000" cy="558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hthoek met één afgeknipte en afgeronde hoek 10"/>
          <p:cNvSpPr/>
          <p:nvPr userDrawn="1"/>
        </p:nvSpPr>
        <p:spPr>
          <a:xfrm rot="10800000" flipV="1">
            <a:off x="0" y="1130499"/>
            <a:ext cx="507206" cy="283964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ijdelijke aanduiding voor grafiek 7"/>
          <p:cNvSpPr>
            <a:spLocks noGrp="1"/>
          </p:cNvSpPr>
          <p:nvPr>
            <p:ph type="chart" sz="quarter" idx="15" hasCustomPrompt="1"/>
          </p:nvPr>
        </p:nvSpPr>
        <p:spPr>
          <a:xfrm>
            <a:off x="507207" y="2013972"/>
            <a:ext cx="11180794" cy="408202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pictogram om</a:t>
            </a:r>
            <a:br>
              <a:rPr lang="nl-NL" dirty="0"/>
            </a:br>
            <a:r>
              <a:rPr lang="nl-NL" dirty="0"/>
              <a:t>een grafiek in te voegen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VolkerWessels</a:t>
            </a:r>
            <a:r>
              <a:rPr lang="nl-NL" dirty="0"/>
              <a:t> | Corporate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4A440A-7106-48B6-A0C0-E9D3D466DEA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6096251" y="-449520"/>
            <a:ext cx="61020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1088959"/>
            <a:r>
              <a:rPr lang="nl-NL" dirty="0">
                <a:solidFill>
                  <a:prstClr val="white">
                    <a:lumMod val="50000"/>
                  </a:prstClr>
                </a:solidFill>
              </a:rPr>
              <a:t>Grafiek Blauw | 100%</a:t>
            </a:r>
          </a:p>
        </p:txBody>
      </p:sp>
      <p:sp>
        <p:nvSpPr>
          <p:cNvPr id="13" name="Tijdelijke aanduiding voor tekst 52"/>
          <p:cNvSpPr>
            <a:spLocks noGrp="1"/>
          </p:cNvSpPr>
          <p:nvPr>
            <p:ph type="body" sz="quarter" idx="18" hasCustomPrompt="1"/>
          </p:nvPr>
        </p:nvSpPr>
        <p:spPr>
          <a:xfrm>
            <a:off x="512722" y="1524000"/>
            <a:ext cx="11175278" cy="216000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Grafiek titel</a:t>
            </a:r>
            <a:endParaRPr lang="en-GB" dirty="0"/>
          </a:p>
        </p:txBody>
      </p:sp>
      <p:sp>
        <p:nvSpPr>
          <p:cNvPr id="10" name="ONDERSTE LIJN"/>
          <p:cNvSpPr>
            <a:spLocks/>
          </p:cNvSpPr>
          <p:nvPr userDrawn="1"/>
        </p:nvSpPr>
        <p:spPr bwMode="auto">
          <a:xfrm flipH="1" flipV="1">
            <a:off x="0" y="1130499"/>
            <a:ext cx="12196800" cy="141883"/>
          </a:xfrm>
          <a:custGeom>
            <a:avLst/>
            <a:gdLst>
              <a:gd name="T0" fmla="*/ 0 w 2745"/>
              <a:gd name="T1" fmla="*/ 0 h 150"/>
              <a:gd name="T2" fmla="*/ 915 w 2745"/>
              <a:gd name="T3" fmla="*/ 0 h 150"/>
              <a:gd name="T4" fmla="*/ 950 w 2745"/>
              <a:gd name="T5" fmla="*/ 35 h 150"/>
              <a:gd name="T6" fmla="*/ 2688 w 2745"/>
              <a:gd name="T7" fmla="*/ 35 h 150"/>
              <a:gd name="T8" fmla="*/ 2745 w 2745"/>
              <a:gd name="T9" fmla="*/ 92 h 150"/>
              <a:gd name="T10" fmla="*/ 2688 w 2745"/>
              <a:gd name="T11" fmla="*/ 150 h 150"/>
              <a:gd name="T12" fmla="*/ 0 w 2745"/>
              <a:gd name="T13" fmla="*/ 150 h 150"/>
              <a:gd name="connsiteX0" fmla="*/ 0 w 10000"/>
              <a:gd name="connsiteY0" fmla="*/ 0 h 10000"/>
              <a:gd name="connsiteX1" fmla="*/ 3333 w 10000"/>
              <a:gd name="connsiteY1" fmla="*/ 0 h 10000"/>
              <a:gd name="connsiteX2" fmla="*/ 3461 w 10000"/>
              <a:gd name="connsiteY2" fmla="*/ 2333 h 10000"/>
              <a:gd name="connsiteX3" fmla="*/ 9792 w 10000"/>
              <a:gd name="connsiteY3" fmla="*/ 2333 h 10000"/>
              <a:gd name="connsiteX4" fmla="*/ 10000 w 10000"/>
              <a:gd name="connsiteY4" fmla="*/ 6133 h 10000"/>
              <a:gd name="connsiteX5" fmla="*/ 9792 w 10000"/>
              <a:gd name="connsiteY5" fmla="*/ 10000 h 10000"/>
              <a:gd name="connsiteX0" fmla="*/ 0 w 10000"/>
              <a:gd name="connsiteY0" fmla="*/ 0 h 6133"/>
              <a:gd name="connsiteX1" fmla="*/ 3333 w 10000"/>
              <a:gd name="connsiteY1" fmla="*/ 0 h 6133"/>
              <a:gd name="connsiteX2" fmla="*/ 3461 w 10000"/>
              <a:gd name="connsiteY2" fmla="*/ 2333 h 6133"/>
              <a:gd name="connsiteX3" fmla="*/ 9792 w 10000"/>
              <a:gd name="connsiteY3" fmla="*/ 2333 h 6133"/>
              <a:gd name="connsiteX4" fmla="*/ 10000 w 10000"/>
              <a:gd name="connsiteY4" fmla="*/ 6133 h 6133"/>
              <a:gd name="connsiteX0" fmla="*/ 0 w 9792"/>
              <a:gd name="connsiteY0" fmla="*/ 0 h 3804"/>
              <a:gd name="connsiteX1" fmla="*/ 3333 w 9792"/>
              <a:gd name="connsiteY1" fmla="*/ 0 h 3804"/>
              <a:gd name="connsiteX2" fmla="*/ 3461 w 9792"/>
              <a:gd name="connsiteY2" fmla="*/ 3804 h 3804"/>
              <a:gd name="connsiteX3" fmla="*/ 9792 w 9792"/>
              <a:gd name="connsiteY3" fmla="*/ 3804 h 3804"/>
              <a:gd name="connsiteX0" fmla="*/ 0 w 10000"/>
              <a:gd name="connsiteY0" fmla="*/ 0 h 10000"/>
              <a:gd name="connsiteX1" fmla="*/ 3395 w 10000"/>
              <a:gd name="connsiteY1" fmla="*/ 64 h 10000"/>
              <a:gd name="connsiteX2" fmla="*/ 3404 w 10000"/>
              <a:gd name="connsiteY2" fmla="*/ 0 h 10000"/>
              <a:gd name="connsiteX3" fmla="*/ 3535 w 10000"/>
              <a:gd name="connsiteY3" fmla="*/ 10000 h 10000"/>
              <a:gd name="connsiteX4" fmla="*/ 10000 w 10000"/>
              <a:gd name="connsiteY4" fmla="*/ 10000 h 10000"/>
              <a:gd name="connsiteX0" fmla="*/ 0 w 10000"/>
              <a:gd name="connsiteY0" fmla="*/ 0 h 10054"/>
              <a:gd name="connsiteX1" fmla="*/ 3395 w 10000"/>
              <a:gd name="connsiteY1" fmla="*/ 64 h 10054"/>
              <a:gd name="connsiteX2" fmla="*/ 3404 w 10000"/>
              <a:gd name="connsiteY2" fmla="*/ 0 h 10054"/>
              <a:gd name="connsiteX3" fmla="*/ 3535 w 10000"/>
              <a:gd name="connsiteY3" fmla="*/ 10000 h 10054"/>
              <a:gd name="connsiteX4" fmla="*/ 3558 w 10000"/>
              <a:gd name="connsiteY4" fmla="*/ 10054 h 10054"/>
              <a:gd name="connsiteX5" fmla="*/ 10000 w 10000"/>
              <a:gd name="connsiteY5" fmla="*/ 10000 h 10054"/>
              <a:gd name="connsiteX0" fmla="*/ 0 w 10000"/>
              <a:gd name="connsiteY0" fmla="*/ 0 h 10054"/>
              <a:gd name="connsiteX1" fmla="*/ 3395 w 10000"/>
              <a:gd name="connsiteY1" fmla="*/ 64 h 10054"/>
              <a:gd name="connsiteX2" fmla="*/ 3404 w 10000"/>
              <a:gd name="connsiteY2" fmla="*/ 0 h 10054"/>
              <a:gd name="connsiteX3" fmla="*/ 3535 w 10000"/>
              <a:gd name="connsiteY3" fmla="*/ 10000 h 10054"/>
              <a:gd name="connsiteX4" fmla="*/ 3558 w 10000"/>
              <a:gd name="connsiteY4" fmla="*/ 10054 h 10054"/>
              <a:gd name="connsiteX5" fmla="*/ 3745 w 10000"/>
              <a:gd name="connsiteY5" fmla="*/ 10054 h 10054"/>
              <a:gd name="connsiteX6" fmla="*/ 10000 w 10000"/>
              <a:gd name="connsiteY6" fmla="*/ 10000 h 10054"/>
              <a:gd name="connsiteX0" fmla="*/ 0 w 3745"/>
              <a:gd name="connsiteY0" fmla="*/ 0 h 10054"/>
              <a:gd name="connsiteX1" fmla="*/ 3395 w 3745"/>
              <a:gd name="connsiteY1" fmla="*/ 64 h 10054"/>
              <a:gd name="connsiteX2" fmla="*/ 3404 w 3745"/>
              <a:gd name="connsiteY2" fmla="*/ 0 h 10054"/>
              <a:gd name="connsiteX3" fmla="*/ 3535 w 3745"/>
              <a:gd name="connsiteY3" fmla="*/ 10000 h 10054"/>
              <a:gd name="connsiteX4" fmla="*/ 3558 w 3745"/>
              <a:gd name="connsiteY4" fmla="*/ 10054 h 10054"/>
              <a:gd name="connsiteX5" fmla="*/ 3745 w 3745"/>
              <a:gd name="connsiteY5" fmla="*/ 10054 h 10054"/>
              <a:gd name="connsiteX0" fmla="*/ 0 w 21141"/>
              <a:gd name="connsiteY0" fmla="*/ 0 h 10312"/>
              <a:gd name="connsiteX1" fmla="*/ 20206 w 21141"/>
              <a:gd name="connsiteY1" fmla="*/ 376 h 10312"/>
              <a:gd name="connsiteX2" fmla="*/ 20230 w 21141"/>
              <a:gd name="connsiteY2" fmla="*/ 312 h 10312"/>
              <a:gd name="connsiteX3" fmla="*/ 20580 w 21141"/>
              <a:gd name="connsiteY3" fmla="*/ 10258 h 10312"/>
              <a:gd name="connsiteX4" fmla="*/ 20642 w 21141"/>
              <a:gd name="connsiteY4" fmla="*/ 10312 h 10312"/>
              <a:gd name="connsiteX5" fmla="*/ 21141 w 21141"/>
              <a:gd name="connsiteY5" fmla="*/ 10312 h 10312"/>
              <a:gd name="connsiteX0" fmla="*/ 0 w 21108"/>
              <a:gd name="connsiteY0" fmla="*/ 0 h 10312"/>
              <a:gd name="connsiteX1" fmla="*/ 20206 w 21108"/>
              <a:gd name="connsiteY1" fmla="*/ 376 h 10312"/>
              <a:gd name="connsiteX2" fmla="*/ 20230 w 21108"/>
              <a:gd name="connsiteY2" fmla="*/ 312 h 10312"/>
              <a:gd name="connsiteX3" fmla="*/ 20580 w 21108"/>
              <a:gd name="connsiteY3" fmla="*/ 10258 h 10312"/>
              <a:gd name="connsiteX4" fmla="*/ 20642 w 21108"/>
              <a:gd name="connsiteY4" fmla="*/ 10312 h 10312"/>
              <a:gd name="connsiteX5" fmla="*/ 21108 w 21108"/>
              <a:gd name="connsiteY5" fmla="*/ 10312 h 10312"/>
              <a:gd name="connsiteX0" fmla="*/ 0 w 21542"/>
              <a:gd name="connsiteY0" fmla="*/ 0 h 10312"/>
              <a:gd name="connsiteX1" fmla="*/ 20206 w 21542"/>
              <a:gd name="connsiteY1" fmla="*/ 376 h 10312"/>
              <a:gd name="connsiteX2" fmla="*/ 20230 w 21542"/>
              <a:gd name="connsiteY2" fmla="*/ 312 h 10312"/>
              <a:gd name="connsiteX3" fmla="*/ 20580 w 21542"/>
              <a:gd name="connsiteY3" fmla="*/ 10258 h 10312"/>
              <a:gd name="connsiteX4" fmla="*/ 20642 w 21542"/>
              <a:gd name="connsiteY4" fmla="*/ 10312 h 10312"/>
              <a:gd name="connsiteX5" fmla="*/ 21542 w 21542"/>
              <a:gd name="connsiteY5" fmla="*/ 9960 h 10312"/>
              <a:gd name="connsiteX0" fmla="*/ 0 w 21548"/>
              <a:gd name="connsiteY0" fmla="*/ 0 h 10312"/>
              <a:gd name="connsiteX1" fmla="*/ 20206 w 21548"/>
              <a:gd name="connsiteY1" fmla="*/ 376 h 10312"/>
              <a:gd name="connsiteX2" fmla="*/ 20230 w 21548"/>
              <a:gd name="connsiteY2" fmla="*/ 312 h 10312"/>
              <a:gd name="connsiteX3" fmla="*/ 20580 w 21548"/>
              <a:gd name="connsiteY3" fmla="*/ 10258 h 10312"/>
              <a:gd name="connsiteX4" fmla="*/ 20642 w 21548"/>
              <a:gd name="connsiteY4" fmla="*/ 10312 h 10312"/>
              <a:gd name="connsiteX5" fmla="*/ 21548 w 21548"/>
              <a:gd name="connsiteY5" fmla="*/ 10136 h 10312"/>
              <a:gd name="connsiteX0" fmla="*/ 0 w 27632"/>
              <a:gd name="connsiteY0" fmla="*/ 0 h 10488"/>
              <a:gd name="connsiteX1" fmla="*/ 26290 w 27632"/>
              <a:gd name="connsiteY1" fmla="*/ 552 h 10488"/>
              <a:gd name="connsiteX2" fmla="*/ 26314 w 27632"/>
              <a:gd name="connsiteY2" fmla="*/ 488 h 10488"/>
              <a:gd name="connsiteX3" fmla="*/ 26664 w 27632"/>
              <a:gd name="connsiteY3" fmla="*/ 10434 h 10488"/>
              <a:gd name="connsiteX4" fmla="*/ 26726 w 27632"/>
              <a:gd name="connsiteY4" fmla="*/ 10488 h 10488"/>
              <a:gd name="connsiteX5" fmla="*/ 27632 w 27632"/>
              <a:gd name="connsiteY5" fmla="*/ 10312 h 10488"/>
              <a:gd name="connsiteX0" fmla="*/ 0 w 31709"/>
              <a:gd name="connsiteY0" fmla="*/ 0 h 10488"/>
              <a:gd name="connsiteX1" fmla="*/ 30367 w 31709"/>
              <a:gd name="connsiteY1" fmla="*/ 552 h 10488"/>
              <a:gd name="connsiteX2" fmla="*/ 30391 w 31709"/>
              <a:gd name="connsiteY2" fmla="*/ 488 h 10488"/>
              <a:gd name="connsiteX3" fmla="*/ 30741 w 31709"/>
              <a:gd name="connsiteY3" fmla="*/ 10434 h 10488"/>
              <a:gd name="connsiteX4" fmla="*/ 30803 w 31709"/>
              <a:gd name="connsiteY4" fmla="*/ 10488 h 10488"/>
              <a:gd name="connsiteX5" fmla="*/ 31709 w 31709"/>
              <a:gd name="connsiteY5" fmla="*/ 10312 h 10488"/>
              <a:gd name="connsiteX0" fmla="*/ 0 w 31765"/>
              <a:gd name="connsiteY0" fmla="*/ 0 h 10488"/>
              <a:gd name="connsiteX1" fmla="*/ 30423 w 31765"/>
              <a:gd name="connsiteY1" fmla="*/ 552 h 10488"/>
              <a:gd name="connsiteX2" fmla="*/ 30447 w 31765"/>
              <a:gd name="connsiteY2" fmla="*/ 488 h 10488"/>
              <a:gd name="connsiteX3" fmla="*/ 30797 w 31765"/>
              <a:gd name="connsiteY3" fmla="*/ 10434 h 10488"/>
              <a:gd name="connsiteX4" fmla="*/ 30859 w 31765"/>
              <a:gd name="connsiteY4" fmla="*/ 10488 h 10488"/>
              <a:gd name="connsiteX5" fmla="*/ 31765 w 31765"/>
              <a:gd name="connsiteY5" fmla="*/ 10312 h 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65" h="10488">
                <a:moveTo>
                  <a:pt x="0" y="0"/>
                </a:moveTo>
                <a:lnTo>
                  <a:pt x="30423" y="552"/>
                </a:lnTo>
                <a:cubicBezTo>
                  <a:pt x="30431" y="531"/>
                  <a:pt x="30439" y="509"/>
                  <a:pt x="30447" y="488"/>
                </a:cubicBezTo>
                <a:cubicBezTo>
                  <a:pt x="30447" y="5890"/>
                  <a:pt x="30608" y="10434"/>
                  <a:pt x="30797" y="10434"/>
                </a:cubicBezTo>
                <a:cubicBezTo>
                  <a:pt x="30819" y="10452"/>
                  <a:pt x="30837" y="10470"/>
                  <a:pt x="30859" y="10488"/>
                </a:cubicBezTo>
                <a:lnTo>
                  <a:pt x="31765" y="10312"/>
                </a:lnTo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31F20"/>
              </a:solidFill>
            </a:endParaRPr>
          </a:p>
        </p:txBody>
      </p:sp>
      <p:cxnSp>
        <p:nvCxnSpPr>
          <p:cNvPr id="14" name="Rechte verbindingslijn 13"/>
          <p:cNvCxnSpPr/>
          <p:nvPr userDrawn="1"/>
        </p:nvCxnSpPr>
        <p:spPr>
          <a:xfrm>
            <a:off x="503999" y="6350000"/>
            <a:ext cx="11184001" cy="0"/>
          </a:xfrm>
          <a:prstGeom prst="line">
            <a:avLst/>
          </a:pr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grpSp>
        <p:nvGrpSpPr>
          <p:cNvPr id="35" name="Groep 34"/>
          <p:cNvGrpSpPr/>
          <p:nvPr userDrawn="1"/>
        </p:nvGrpSpPr>
        <p:grpSpPr>
          <a:xfrm>
            <a:off x="10123945" y="6455465"/>
            <a:ext cx="1491863" cy="288000"/>
            <a:chOff x="10123945" y="6455465"/>
            <a:chExt cx="1491863" cy="288000"/>
          </a:xfrm>
        </p:grpSpPr>
        <p:grpSp>
          <p:nvGrpSpPr>
            <p:cNvPr id="36" name="Groep 35"/>
            <p:cNvGrpSpPr/>
            <p:nvPr userDrawn="1"/>
          </p:nvGrpSpPr>
          <p:grpSpPr>
            <a:xfrm>
              <a:off x="10123945" y="6455465"/>
              <a:ext cx="288000" cy="288000"/>
              <a:chOff x="9714646" y="6455465"/>
              <a:chExt cx="288000" cy="288000"/>
            </a:xfrm>
          </p:grpSpPr>
          <p:sp>
            <p:nvSpPr>
              <p:cNvPr id="53" name="BACKSHAPE"/>
              <p:cNvSpPr>
                <a:spLocks/>
              </p:cNvSpPr>
              <p:nvPr userDrawn="1"/>
            </p:nvSpPr>
            <p:spPr bwMode="auto">
              <a:xfrm>
                <a:off x="9801116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54" name="ACTION BACK">
                <a:hlinkClick r:id="" action="ppaction://hlinkshowjump?jump=previousslide"/>
              </p:cNvPr>
              <p:cNvSpPr/>
              <p:nvPr userDrawn="1"/>
            </p:nvSpPr>
            <p:spPr bwMode="auto">
              <a:xfrm>
                <a:off x="971464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7" name="Groep 36"/>
            <p:cNvGrpSpPr/>
            <p:nvPr userDrawn="1"/>
          </p:nvGrpSpPr>
          <p:grpSpPr>
            <a:xfrm>
              <a:off x="10525233" y="6455465"/>
              <a:ext cx="288000" cy="288000"/>
              <a:chOff x="10117936" y="6455465"/>
              <a:chExt cx="288000" cy="288000"/>
            </a:xfrm>
          </p:grpSpPr>
          <p:grpSp>
            <p:nvGrpSpPr>
              <p:cNvPr id="48" name="MENUSHAPE"/>
              <p:cNvGrpSpPr>
                <a:grpSpLocks noChangeAspect="1"/>
              </p:cNvGrpSpPr>
              <p:nvPr userDrawn="1"/>
            </p:nvGrpSpPr>
            <p:grpSpPr bwMode="auto">
              <a:xfrm>
                <a:off x="10185971" y="6535375"/>
                <a:ext cx="151931" cy="128211"/>
                <a:chOff x="4488" y="2379"/>
                <a:chExt cx="2539" cy="1720"/>
              </a:xfrm>
              <a:solidFill>
                <a:schemeClr val="bg2"/>
              </a:solidFill>
            </p:grpSpPr>
            <p:sp>
              <p:nvSpPr>
                <p:cNvPr id="50" name="Freeform 16"/>
                <p:cNvSpPr>
                  <a:spLocks/>
                </p:cNvSpPr>
                <p:nvPr userDrawn="1"/>
              </p:nvSpPr>
              <p:spPr bwMode="auto">
                <a:xfrm>
                  <a:off x="4488" y="2379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 userDrawn="1"/>
              </p:nvSpPr>
              <p:spPr bwMode="auto">
                <a:xfrm>
                  <a:off x="4488" y="3197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52" name="Freeform 18"/>
                <p:cNvSpPr>
                  <a:spLocks/>
                </p:cNvSpPr>
                <p:nvPr userDrawn="1"/>
              </p:nvSpPr>
              <p:spPr bwMode="auto">
                <a:xfrm>
                  <a:off x="4488" y="4014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49" name="TRIGGER FAST MENU"/>
              <p:cNvSpPr/>
              <p:nvPr userDrawn="1"/>
            </p:nvSpPr>
            <p:spPr bwMode="auto">
              <a:xfrm>
                <a:off x="1011793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8" name="Groep 37"/>
            <p:cNvGrpSpPr/>
            <p:nvPr userDrawn="1"/>
          </p:nvGrpSpPr>
          <p:grpSpPr>
            <a:xfrm>
              <a:off x="10926521" y="6455465"/>
              <a:ext cx="288000" cy="288000"/>
              <a:chOff x="10926521" y="6455465"/>
              <a:chExt cx="288000" cy="288000"/>
            </a:xfrm>
          </p:grpSpPr>
          <p:grpSp>
            <p:nvGrpSpPr>
              <p:cNvPr id="42" name="HOMESHAPE"/>
              <p:cNvGrpSpPr>
                <a:grpSpLocks noChangeAspect="1"/>
              </p:cNvGrpSpPr>
              <p:nvPr userDrawn="1"/>
            </p:nvGrpSpPr>
            <p:grpSpPr bwMode="auto">
              <a:xfrm>
                <a:off x="10999698" y="6534689"/>
                <a:ext cx="151922" cy="129516"/>
                <a:chOff x="5494" y="2978"/>
                <a:chExt cx="2320" cy="1978"/>
              </a:xfrm>
              <a:solidFill>
                <a:schemeClr val="bg2"/>
              </a:solidFill>
            </p:grpSpPr>
            <p:sp>
              <p:nvSpPr>
                <p:cNvPr id="44" name="Freeform 23"/>
                <p:cNvSpPr>
                  <a:spLocks/>
                </p:cNvSpPr>
                <p:nvPr userDrawn="1"/>
              </p:nvSpPr>
              <p:spPr bwMode="auto">
                <a:xfrm>
                  <a:off x="5494" y="4838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5" name="Freeform 24"/>
                <p:cNvSpPr>
                  <a:spLocks/>
                </p:cNvSpPr>
                <p:nvPr userDrawn="1"/>
              </p:nvSpPr>
              <p:spPr bwMode="auto">
                <a:xfrm rot="2700000">
                  <a:off x="5526" y="2978"/>
                  <a:ext cx="712" cy="712"/>
                </a:xfrm>
                <a:prstGeom prst="corner">
                  <a:avLst>
                    <a:gd name="adj1" fmla="val 16922"/>
                    <a:gd name="adj2" fmla="val 16923"/>
                  </a:avLst>
                </a:prstGeom>
                <a:solidFill>
                  <a:schemeClr val="accent3"/>
                </a:solidFill>
                <a:ln w="63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6" name="Freeform 23"/>
                <p:cNvSpPr>
                  <a:spLocks/>
                </p:cNvSpPr>
                <p:nvPr userDrawn="1"/>
              </p:nvSpPr>
              <p:spPr bwMode="auto">
                <a:xfrm>
                  <a:off x="5494" y="3270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7" name="Freeform 23"/>
                <p:cNvSpPr>
                  <a:spLocks/>
                </p:cNvSpPr>
                <p:nvPr userDrawn="1"/>
              </p:nvSpPr>
              <p:spPr bwMode="auto">
                <a:xfrm rot="16200000">
                  <a:off x="6951" y="4092"/>
                  <a:ext cx="161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43" name="HYPER BACK">
                <a:hlinkClick r:id="" action="ppaction://hlinkshowjump?jump=lastslideviewed"/>
              </p:cNvPr>
              <p:cNvSpPr/>
              <p:nvPr userDrawn="1"/>
            </p:nvSpPr>
            <p:spPr bwMode="auto">
              <a:xfrm>
                <a:off x="10926521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9" name="Groep 38"/>
            <p:cNvGrpSpPr/>
            <p:nvPr userDrawn="1"/>
          </p:nvGrpSpPr>
          <p:grpSpPr>
            <a:xfrm>
              <a:off x="11327808" y="6455465"/>
              <a:ext cx="288000" cy="288000"/>
              <a:chOff x="11327808" y="6455465"/>
              <a:chExt cx="288000" cy="288000"/>
            </a:xfrm>
          </p:grpSpPr>
          <p:sp>
            <p:nvSpPr>
              <p:cNvPr id="40" name="FORWARDSHAPE"/>
              <p:cNvSpPr>
                <a:spLocks/>
              </p:cNvSpPr>
              <p:nvPr userDrawn="1"/>
            </p:nvSpPr>
            <p:spPr bwMode="auto">
              <a:xfrm flipH="1">
                <a:off x="11438088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41" name="ACTION FORWARD">
                <a:hlinkClick r:id="" action="ppaction://hlinkshowjump?jump=nextslide"/>
              </p:cNvPr>
              <p:cNvSpPr/>
              <p:nvPr userDrawn="1"/>
            </p:nvSpPr>
            <p:spPr bwMode="auto">
              <a:xfrm>
                <a:off x="11327808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24" y="3483726"/>
            <a:ext cx="521479" cy="58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iek |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VER voor onderste lijn"/>
          <p:cNvSpPr/>
          <p:nvPr userDrawn="1"/>
        </p:nvSpPr>
        <p:spPr>
          <a:xfrm>
            <a:off x="0" y="1010251"/>
            <a:ext cx="12196800" cy="323249"/>
          </a:xfrm>
          <a:custGeom>
            <a:avLst/>
            <a:gdLst>
              <a:gd name="connsiteX0" fmla="*/ 0 w 12196800"/>
              <a:gd name="connsiteY0" fmla="*/ 0 h 323249"/>
              <a:gd name="connsiteX1" fmla="*/ 738188 w 12196800"/>
              <a:gd name="connsiteY1" fmla="*/ 0 h 323249"/>
              <a:gd name="connsiteX2" fmla="*/ 738188 w 12196800"/>
              <a:gd name="connsiteY2" fmla="*/ 204187 h 323249"/>
              <a:gd name="connsiteX3" fmla="*/ 12196800 w 12196800"/>
              <a:gd name="connsiteY3" fmla="*/ 204187 h 323249"/>
              <a:gd name="connsiteX4" fmla="*/ 12196800 w 12196800"/>
              <a:gd name="connsiteY4" fmla="*/ 323249 h 323249"/>
              <a:gd name="connsiteX5" fmla="*/ 0 w 12196800"/>
              <a:gd name="connsiteY5" fmla="*/ 323249 h 323249"/>
              <a:gd name="connsiteX6" fmla="*/ 0 w 12196800"/>
              <a:gd name="connsiteY6" fmla="*/ 294674 h 323249"/>
              <a:gd name="connsiteX7" fmla="*/ 0 w 12196800"/>
              <a:gd name="connsiteY7" fmla="*/ 204187 h 32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6800" h="323249">
                <a:moveTo>
                  <a:pt x="0" y="0"/>
                </a:moveTo>
                <a:lnTo>
                  <a:pt x="738188" y="0"/>
                </a:lnTo>
                <a:lnTo>
                  <a:pt x="738188" y="204187"/>
                </a:lnTo>
                <a:lnTo>
                  <a:pt x="12196800" y="204187"/>
                </a:lnTo>
                <a:lnTo>
                  <a:pt x="12196800" y="323249"/>
                </a:lnTo>
                <a:lnTo>
                  <a:pt x="0" y="323249"/>
                </a:lnTo>
                <a:lnTo>
                  <a:pt x="0" y="294674"/>
                </a:lnTo>
                <a:lnTo>
                  <a:pt x="0" y="204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0" y="1270800"/>
            <a:ext cx="12192000" cy="558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hthoek met één afgeknipte en afgeronde hoek 10"/>
          <p:cNvSpPr/>
          <p:nvPr userDrawn="1"/>
        </p:nvSpPr>
        <p:spPr>
          <a:xfrm rot="10800000" flipV="1">
            <a:off x="0" y="1130499"/>
            <a:ext cx="507206" cy="283964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231F20">
                    <a:lumMod val="50000"/>
                    <a:lumOff val="50000"/>
                  </a:srgbClr>
                </a:solidFill>
              </a:rPr>
              <a:t>VolkerWessels | Corporate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440A-7106-48B6-A0C0-E9D3D466DEA2}" type="slidenum">
              <a:rPr lang="nl-NL" smtClean="0">
                <a:solidFill>
                  <a:srgbClr val="231F2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nl-NL">
              <a:solidFill>
                <a:srgbClr val="231F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6096251" y="-449520"/>
            <a:ext cx="61020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1088959"/>
            <a:r>
              <a:rPr lang="nl-NL" dirty="0">
                <a:solidFill>
                  <a:prstClr val="white">
                    <a:lumMod val="50000"/>
                  </a:prstClr>
                </a:solidFill>
              </a:rPr>
              <a:t>Grafiek | 100%</a:t>
            </a:r>
          </a:p>
        </p:txBody>
      </p:sp>
      <p:sp>
        <p:nvSpPr>
          <p:cNvPr id="12" name="Tijdelijke aanduiding voor grafiek 7"/>
          <p:cNvSpPr>
            <a:spLocks noGrp="1"/>
          </p:cNvSpPr>
          <p:nvPr>
            <p:ph type="chart" sz="quarter" idx="15" hasCustomPrompt="1"/>
          </p:nvPr>
        </p:nvSpPr>
        <p:spPr>
          <a:xfrm>
            <a:off x="507207" y="2013972"/>
            <a:ext cx="11180794" cy="4082027"/>
          </a:xfr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het pictogram om</a:t>
            </a:r>
            <a:br>
              <a:rPr lang="nl-NL" dirty="0"/>
            </a:br>
            <a:r>
              <a:rPr lang="nl-NL" dirty="0"/>
              <a:t>een grafiek in te voegen</a:t>
            </a:r>
            <a:endParaRPr lang="en-GB" dirty="0"/>
          </a:p>
        </p:txBody>
      </p:sp>
      <p:sp>
        <p:nvSpPr>
          <p:cNvPr id="13" name="Tijdelijke aanduiding voor tekst 52"/>
          <p:cNvSpPr>
            <a:spLocks noGrp="1"/>
          </p:cNvSpPr>
          <p:nvPr>
            <p:ph type="body" sz="quarter" idx="18" hasCustomPrompt="1"/>
          </p:nvPr>
        </p:nvSpPr>
        <p:spPr>
          <a:xfrm>
            <a:off x="512722" y="1524000"/>
            <a:ext cx="11175278" cy="216000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Grafiek titel</a:t>
            </a:r>
            <a:endParaRPr lang="en-GB" dirty="0"/>
          </a:p>
        </p:txBody>
      </p:sp>
      <p:sp>
        <p:nvSpPr>
          <p:cNvPr id="10" name="ONDERSTE LIJN"/>
          <p:cNvSpPr>
            <a:spLocks/>
          </p:cNvSpPr>
          <p:nvPr userDrawn="1"/>
        </p:nvSpPr>
        <p:spPr bwMode="auto">
          <a:xfrm flipH="1" flipV="1">
            <a:off x="0" y="1130499"/>
            <a:ext cx="12196800" cy="141883"/>
          </a:xfrm>
          <a:custGeom>
            <a:avLst/>
            <a:gdLst>
              <a:gd name="T0" fmla="*/ 0 w 2745"/>
              <a:gd name="T1" fmla="*/ 0 h 150"/>
              <a:gd name="T2" fmla="*/ 915 w 2745"/>
              <a:gd name="T3" fmla="*/ 0 h 150"/>
              <a:gd name="T4" fmla="*/ 950 w 2745"/>
              <a:gd name="T5" fmla="*/ 35 h 150"/>
              <a:gd name="T6" fmla="*/ 2688 w 2745"/>
              <a:gd name="T7" fmla="*/ 35 h 150"/>
              <a:gd name="T8" fmla="*/ 2745 w 2745"/>
              <a:gd name="T9" fmla="*/ 92 h 150"/>
              <a:gd name="T10" fmla="*/ 2688 w 2745"/>
              <a:gd name="T11" fmla="*/ 150 h 150"/>
              <a:gd name="T12" fmla="*/ 0 w 2745"/>
              <a:gd name="T13" fmla="*/ 150 h 150"/>
              <a:gd name="connsiteX0" fmla="*/ 0 w 10000"/>
              <a:gd name="connsiteY0" fmla="*/ 0 h 10000"/>
              <a:gd name="connsiteX1" fmla="*/ 3333 w 10000"/>
              <a:gd name="connsiteY1" fmla="*/ 0 h 10000"/>
              <a:gd name="connsiteX2" fmla="*/ 3461 w 10000"/>
              <a:gd name="connsiteY2" fmla="*/ 2333 h 10000"/>
              <a:gd name="connsiteX3" fmla="*/ 9792 w 10000"/>
              <a:gd name="connsiteY3" fmla="*/ 2333 h 10000"/>
              <a:gd name="connsiteX4" fmla="*/ 10000 w 10000"/>
              <a:gd name="connsiteY4" fmla="*/ 6133 h 10000"/>
              <a:gd name="connsiteX5" fmla="*/ 9792 w 10000"/>
              <a:gd name="connsiteY5" fmla="*/ 10000 h 10000"/>
              <a:gd name="connsiteX0" fmla="*/ 0 w 10000"/>
              <a:gd name="connsiteY0" fmla="*/ 0 h 6133"/>
              <a:gd name="connsiteX1" fmla="*/ 3333 w 10000"/>
              <a:gd name="connsiteY1" fmla="*/ 0 h 6133"/>
              <a:gd name="connsiteX2" fmla="*/ 3461 w 10000"/>
              <a:gd name="connsiteY2" fmla="*/ 2333 h 6133"/>
              <a:gd name="connsiteX3" fmla="*/ 9792 w 10000"/>
              <a:gd name="connsiteY3" fmla="*/ 2333 h 6133"/>
              <a:gd name="connsiteX4" fmla="*/ 10000 w 10000"/>
              <a:gd name="connsiteY4" fmla="*/ 6133 h 6133"/>
              <a:gd name="connsiteX0" fmla="*/ 0 w 9792"/>
              <a:gd name="connsiteY0" fmla="*/ 0 h 3804"/>
              <a:gd name="connsiteX1" fmla="*/ 3333 w 9792"/>
              <a:gd name="connsiteY1" fmla="*/ 0 h 3804"/>
              <a:gd name="connsiteX2" fmla="*/ 3461 w 9792"/>
              <a:gd name="connsiteY2" fmla="*/ 3804 h 3804"/>
              <a:gd name="connsiteX3" fmla="*/ 9792 w 9792"/>
              <a:gd name="connsiteY3" fmla="*/ 3804 h 3804"/>
              <a:gd name="connsiteX0" fmla="*/ 0 w 10000"/>
              <a:gd name="connsiteY0" fmla="*/ 0 h 10000"/>
              <a:gd name="connsiteX1" fmla="*/ 3395 w 10000"/>
              <a:gd name="connsiteY1" fmla="*/ 64 h 10000"/>
              <a:gd name="connsiteX2" fmla="*/ 3404 w 10000"/>
              <a:gd name="connsiteY2" fmla="*/ 0 h 10000"/>
              <a:gd name="connsiteX3" fmla="*/ 3535 w 10000"/>
              <a:gd name="connsiteY3" fmla="*/ 10000 h 10000"/>
              <a:gd name="connsiteX4" fmla="*/ 10000 w 10000"/>
              <a:gd name="connsiteY4" fmla="*/ 10000 h 10000"/>
              <a:gd name="connsiteX0" fmla="*/ 0 w 10000"/>
              <a:gd name="connsiteY0" fmla="*/ 0 h 10054"/>
              <a:gd name="connsiteX1" fmla="*/ 3395 w 10000"/>
              <a:gd name="connsiteY1" fmla="*/ 64 h 10054"/>
              <a:gd name="connsiteX2" fmla="*/ 3404 w 10000"/>
              <a:gd name="connsiteY2" fmla="*/ 0 h 10054"/>
              <a:gd name="connsiteX3" fmla="*/ 3535 w 10000"/>
              <a:gd name="connsiteY3" fmla="*/ 10000 h 10054"/>
              <a:gd name="connsiteX4" fmla="*/ 3558 w 10000"/>
              <a:gd name="connsiteY4" fmla="*/ 10054 h 10054"/>
              <a:gd name="connsiteX5" fmla="*/ 10000 w 10000"/>
              <a:gd name="connsiteY5" fmla="*/ 10000 h 10054"/>
              <a:gd name="connsiteX0" fmla="*/ 0 w 10000"/>
              <a:gd name="connsiteY0" fmla="*/ 0 h 10054"/>
              <a:gd name="connsiteX1" fmla="*/ 3395 w 10000"/>
              <a:gd name="connsiteY1" fmla="*/ 64 h 10054"/>
              <a:gd name="connsiteX2" fmla="*/ 3404 w 10000"/>
              <a:gd name="connsiteY2" fmla="*/ 0 h 10054"/>
              <a:gd name="connsiteX3" fmla="*/ 3535 w 10000"/>
              <a:gd name="connsiteY3" fmla="*/ 10000 h 10054"/>
              <a:gd name="connsiteX4" fmla="*/ 3558 w 10000"/>
              <a:gd name="connsiteY4" fmla="*/ 10054 h 10054"/>
              <a:gd name="connsiteX5" fmla="*/ 3745 w 10000"/>
              <a:gd name="connsiteY5" fmla="*/ 10054 h 10054"/>
              <a:gd name="connsiteX6" fmla="*/ 10000 w 10000"/>
              <a:gd name="connsiteY6" fmla="*/ 10000 h 10054"/>
              <a:gd name="connsiteX0" fmla="*/ 0 w 3745"/>
              <a:gd name="connsiteY0" fmla="*/ 0 h 10054"/>
              <a:gd name="connsiteX1" fmla="*/ 3395 w 3745"/>
              <a:gd name="connsiteY1" fmla="*/ 64 h 10054"/>
              <a:gd name="connsiteX2" fmla="*/ 3404 w 3745"/>
              <a:gd name="connsiteY2" fmla="*/ 0 h 10054"/>
              <a:gd name="connsiteX3" fmla="*/ 3535 w 3745"/>
              <a:gd name="connsiteY3" fmla="*/ 10000 h 10054"/>
              <a:gd name="connsiteX4" fmla="*/ 3558 w 3745"/>
              <a:gd name="connsiteY4" fmla="*/ 10054 h 10054"/>
              <a:gd name="connsiteX5" fmla="*/ 3745 w 3745"/>
              <a:gd name="connsiteY5" fmla="*/ 10054 h 10054"/>
              <a:gd name="connsiteX0" fmla="*/ 0 w 21141"/>
              <a:gd name="connsiteY0" fmla="*/ 0 h 10312"/>
              <a:gd name="connsiteX1" fmla="*/ 20206 w 21141"/>
              <a:gd name="connsiteY1" fmla="*/ 376 h 10312"/>
              <a:gd name="connsiteX2" fmla="*/ 20230 w 21141"/>
              <a:gd name="connsiteY2" fmla="*/ 312 h 10312"/>
              <a:gd name="connsiteX3" fmla="*/ 20580 w 21141"/>
              <a:gd name="connsiteY3" fmla="*/ 10258 h 10312"/>
              <a:gd name="connsiteX4" fmla="*/ 20642 w 21141"/>
              <a:gd name="connsiteY4" fmla="*/ 10312 h 10312"/>
              <a:gd name="connsiteX5" fmla="*/ 21141 w 21141"/>
              <a:gd name="connsiteY5" fmla="*/ 10312 h 10312"/>
              <a:gd name="connsiteX0" fmla="*/ 0 w 21108"/>
              <a:gd name="connsiteY0" fmla="*/ 0 h 10312"/>
              <a:gd name="connsiteX1" fmla="*/ 20206 w 21108"/>
              <a:gd name="connsiteY1" fmla="*/ 376 h 10312"/>
              <a:gd name="connsiteX2" fmla="*/ 20230 w 21108"/>
              <a:gd name="connsiteY2" fmla="*/ 312 h 10312"/>
              <a:gd name="connsiteX3" fmla="*/ 20580 w 21108"/>
              <a:gd name="connsiteY3" fmla="*/ 10258 h 10312"/>
              <a:gd name="connsiteX4" fmla="*/ 20642 w 21108"/>
              <a:gd name="connsiteY4" fmla="*/ 10312 h 10312"/>
              <a:gd name="connsiteX5" fmla="*/ 21108 w 21108"/>
              <a:gd name="connsiteY5" fmla="*/ 10312 h 10312"/>
              <a:gd name="connsiteX0" fmla="*/ 0 w 21542"/>
              <a:gd name="connsiteY0" fmla="*/ 0 h 10312"/>
              <a:gd name="connsiteX1" fmla="*/ 20206 w 21542"/>
              <a:gd name="connsiteY1" fmla="*/ 376 h 10312"/>
              <a:gd name="connsiteX2" fmla="*/ 20230 w 21542"/>
              <a:gd name="connsiteY2" fmla="*/ 312 h 10312"/>
              <a:gd name="connsiteX3" fmla="*/ 20580 w 21542"/>
              <a:gd name="connsiteY3" fmla="*/ 10258 h 10312"/>
              <a:gd name="connsiteX4" fmla="*/ 20642 w 21542"/>
              <a:gd name="connsiteY4" fmla="*/ 10312 h 10312"/>
              <a:gd name="connsiteX5" fmla="*/ 21542 w 21542"/>
              <a:gd name="connsiteY5" fmla="*/ 9960 h 10312"/>
              <a:gd name="connsiteX0" fmla="*/ 0 w 21548"/>
              <a:gd name="connsiteY0" fmla="*/ 0 h 10312"/>
              <a:gd name="connsiteX1" fmla="*/ 20206 w 21548"/>
              <a:gd name="connsiteY1" fmla="*/ 376 h 10312"/>
              <a:gd name="connsiteX2" fmla="*/ 20230 w 21548"/>
              <a:gd name="connsiteY2" fmla="*/ 312 h 10312"/>
              <a:gd name="connsiteX3" fmla="*/ 20580 w 21548"/>
              <a:gd name="connsiteY3" fmla="*/ 10258 h 10312"/>
              <a:gd name="connsiteX4" fmla="*/ 20642 w 21548"/>
              <a:gd name="connsiteY4" fmla="*/ 10312 h 10312"/>
              <a:gd name="connsiteX5" fmla="*/ 21548 w 21548"/>
              <a:gd name="connsiteY5" fmla="*/ 10136 h 10312"/>
              <a:gd name="connsiteX0" fmla="*/ 0 w 27632"/>
              <a:gd name="connsiteY0" fmla="*/ 0 h 10488"/>
              <a:gd name="connsiteX1" fmla="*/ 26290 w 27632"/>
              <a:gd name="connsiteY1" fmla="*/ 552 h 10488"/>
              <a:gd name="connsiteX2" fmla="*/ 26314 w 27632"/>
              <a:gd name="connsiteY2" fmla="*/ 488 h 10488"/>
              <a:gd name="connsiteX3" fmla="*/ 26664 w 27632"/>
              <a:gd name="connsiteY3" fmla="*/ 10434 h 10488"/>
              <a:gd name="connsiteX4" fmla="*/ 26726 w 27632"/>
              <a:gd name="connsiteY4" fmla="*/ 10488 h 10488"/>
              <a:gd name="connsiteX5" fmla="*/ 27632 w 27632"/>
              <a:gd name="connsiteY5" fmla="*/ 10312 h 10488"/>
              <a:gd name="connsiteX0" fmla="*/ 0 w 31709"/>
              <a:gd name="connsiteY0" fmla="*/ 0 h 10488"/>
              <a:gd name="connsiteX1" fmla="*/ 30367 w 31709"/>
              <a:gd name="connsiteY1" fmla="*/ 552 h 10488"/>
              <a:gd name="connsiteX2" fmla="*/ 30391 w 31709"/>
              <a:gd name="connsiteY2" fmla="*/ 488 h 10488"/>
              <a:gd name="connsiteX3" fmla="*/ 30741 w 31709"/>
              <a:gd name="connsiteY3" fmla="*/ 10434 h 10488"/>
              <a:gd name="connsiteX4" fmla="*/ 30803 w 31709"/>
              <a:gd name="connsiteY4" fmla="*/ 10488 h 10488"/>
              <a:gd name="connsiteX5" fmla="*/ 31709 w 31709"/>
              <a:gd name="connsiteY5" fmla="*/ 10312 h 10488"/>
              <a:gd name="connsiteX0" fmla="*/ 0 w 31765"/>
              <a:gd name="connsiteY0" fmla="*/ 0 h 10488"/>
              <a:gd name="connsiteX1" fmla="*/ 30423 w 31765"/>
              <a:gd name="connsiteY1" fmla="*/ 552 h 10488"/>
              <a:gd name="connsiteX2" fmla="*/ 30447 w 31765"/>
              <a:gd name="connsiteY2" fmla="*/ 488 h 10488"/>
              <a:gd name="connsiteX3" fmla="*/ 30797 w 31765"/>
              <a:gd name="connsiteY3" fmla="*/ 10434 h 10488"/>
              <a:gd name="connsiteX4" fmla="*/ 30859 w 31765"/>
              <a:gd name="connsiteY4" fmla="*/ 10488 h 10488"/>
              <a:gd name="connsiteX5" fmla="*/ 31765 w 31765"/>
              <a:gd name="connsiteY5" fmla="*/ 10312 h 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65" h="10488">
                <a:moveTo>
                  <a:pt x="0" y="0"/>
                </a:moveTo>
                <a:lnTo>
                  <a:pt x="30423" y="552"/>
                </a:lnTo>
                <a:cubicBezTo>
                  <a:pt x="30431" y="531"/>
                  <a:pt x="30439" y="509"/>
                  <a:pt x="30447" y="488"/>
                </a:cubicBezTo>
                <a:cubicBezTo>
                  <a:pt x="30447" y="5890"/>
                  <a:pt x="30608" y="10434"/>
                  <a:pt x="30797" y="10434"/>
                </a:cubicBezTo>
                <a:cubicBezTo>
                  <a:pt x="30819" y="10452"/>
                  <a:pt x="30837" y="10470"/>
                  <a:pt x="30859" y="10488"/>
                </a:cubicBezTo>
                <a:lnTo>
                  <a:pt x="31765" y="10312"/>
                </a:lnTo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31F20"/>
              </a:solidFill>
            </a:endParaRPr>
          </a:p>
        </p:txBody>
      </p:sp>
      <p:cxnSp>
        <p:nvCxnSpPr>
          <p:cNvPr id="14" name="Rechte verbindingslijn 13"/>
          <p:cNvCxnSpPr/>
          <p:nvPr userDrawn="1"/>
        </p:nvCxnSpPr>
        <p:spPr>
          <a:xfrm>
            <a:off x="503999" y="6350000"/>
            <a:ext cx="11184001" cy="0"/>
          </a:xfrm>
          <a:prstGeom prst="line">
            <a:avLst/>
          </a:pr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grpSp>
        <p:nvGrpSpPr>
          <p:cNvPr id="35" name="Groep 34"/>
          <p:cNvGrpSpPr/>
          <p:nvPr userDrawn="1"/>
        </p:nvGrpSpPr>
        <p:grpSpPr>
          <a:xfrm>
            <a:off x="10123945" y="6455465"/>
            <a:ext cx="1491863" cy="288000"/>
            <a:chOff x="10123945" y="6455465"/>
            <a:chExt cx="1491863" cy="288000"/>
          </a:xfrm>
        </p:grpSpPr>
        <p:grpSp>
          <p:nvGrpSpPr>
            <p:cNvPr id="36" name="Groep 35"/>
            <p:cNvGrpSpPr/>
            <p:nvPr userDrawn="1"/>
          </p:nvGrpSpPr>
          <p:grpSpPr>
            <a:xfrm>
              <a:off x="10123945" y="6455465"/>
              <a:ext cx="288000" cy="288000"/>
              <a:chOff x="9714646" y="6455465"/>
              <a:chExt cx="288000" cy="288000"/>
            </a:xfrm>
          </p:grpSpPr>
          <p:sp>
            <p:nvSpPr>
              <p:cNvPr id="53" name="BACKSHAPE"/>
              <p:cNvSpPr>
                <a:spLocks/>
              </p:cNvSpPr>
              <p:nvPr userDrawn="1"/>
            </p:nvSpPr>
            <p:spPr bwMode="auto">
              <a:xfrm>
                <a:off x="9801116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54" name="ACTION BACK">
                <a:hlinkClick r:id="" action="ppaction://hlinkshowjump?jump=previousslide"/>
              </p:cNvPr>
              <p:cNvSpPr/>
              <p:nvPr userDrawn="1"/>
            </p:nvSpPr>
            <p:spPr bwMode="auto">
              <a:xfrm>
                <a:off x="971464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7" name="Groep 36"/>
            <p:cNvGrpSpPr/>
            <p:nvPr userDrawn="1"/>
          </p:nvGrpSpPr>
          <p:grpSpPr>
            <a:xfrm>
              <a:off x="10525233" y="6455465"/>
              <a:ext cx="288000" cy="288000"/>
              <a:chOff x="10117936" y="6455465"/>
              <a:chExt cx="288000" cy="288000"/>
            </a:xfrm>
          </p:grpSpPr>
          <p:grpSp>
            <p:nvGrpSpPr>
              <p:cNvPr id="48" name="MENUSHAPE"/>
              <p:cNvGrpSpPr>
                <a:grpSpLocks noChangeAspect="1"/>
              </p:cNvGrpSpPr>
              <p:nvPr userDrawn="1"/>
            </p:nvGrpSpPr>
            <p:grpSpPr bwMode="auto">
              <a:xfrm>
                <a:off x="10185971" y="6535375"/>
                <a:ext cx="151931" cy="128211"/>
                <a:chOff x="4488" y="2379"/>
                <a:chExt cx="2539" cy="1720"/>
              </a:xfrm>
              <a:solidFill>
                <a:schemeClr val="bg2"/>
              </a:solidFill>
            </p:grpSpPr>
            <p:sp>
              <p:nvSpPr>
                <p:cNvPr id="50" name="Freeform 16"/>
                <p:cNvSpPr>
                  <a:spLocks/>
                </p:cNvSpPr>
                <p:nvPr userDrawn="1"/>
              </p:nvSpPr>
              <p:spPr bwMode="auto">
                <a:xfrm>
                  <a:off x="4488" y="2379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 userDrawn="1"/>
              </p:nvSpPr>
              <p:spPr bwMode="auto">
                <a:xfrm>
                  <a:off x="4488" y="3197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52" name="Freeform 18"/>
                <p:cNvSpPr>
                  <a:spLocks/>
                </p:cNvSpPr>
                <p:nvPr userDrawn="1"/>
              </p:nvSpPr>
              <p:spPr bwMode="auto">
                <a:xfrm>
                  <a:off x="4488" y="4014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49" name="TRIGGER FAST MENU"/>
              <p:cNvSpPr/>
              <p:nvPr userDrawn="1"/>
            </p:nvSpPr>
            <p:spPr bwMode="auto">
              <a:xfrm>
                <a:off x="1011793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8" name="Groep 37"/>
            <p:cNvGrpSpPr/>
            <p:nvPr userDrawn="1"/>
          </p:nvGrpSpPr>
          <p:grpSpPr>
            <a:xfrm>
              <a:off x="10926521" y="6455465"/>
              <a:ext cx="288000" cy="288000"/>
              <a:chOff x="10926521" y="6455465"/>
              <a:chExt cx="288000" cy="288000"/>
            </a:xfrm>
          </p:grpSpPr>
          <p:grpSp>
            <p:nvGrpSpPr>
              <p:cNvPr id="42" name="HOMESHAPE"/>
              <p:cNvGrpSpPr>
                <a:grpSpLocks noChangeAspect="1"/>
              </p:cNvGrpSpPr>
              <p:nvPr userDrawn="1"/>
            </p:nvGrpSpPr>
            <p:grpSpPr bwMode="auto">
              <a:xfrm>
                <a:off x="10999698" y="6534689"/>
                <a:ext cx="151922" cy="129516"/>
                <a:chOff x="5494" y="2978"/>
                <a:chExt cx="2320" cy="1978"/>
              </a:xfrm>
              <a:solidFill>
                <a:schemeClr val="bg2"/>
              </a:solidFill>
            </p:grpSpPr>
            <p:sp>
              <p:nvSpPr>
                <p:cNvPr id="44" name="Freeform 23"/>
                <p:cNvSpPr>
                  <a:spLocks/>
                </p:cNvSpPr>
                <p:nvPr userDrawn="1"/>
              </p:nvSpPr>
              <p:spPr bwMode="auto">
                <a:xfrm>
                  <a:off x="5494" y="4838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5" name="Freeform 24"/>
                <p:cNvSpPr>
                  <a:spLocks/>
                </p:cNvSpPr>
                <p:nvPr userDrawn="1"/>
              </p:nvSpPr>
              <p:spPr bwMode="auto">
                <a:xfrm rot="2700000">
                  <a:off x="5526" y="2978"/>
                  <a:ext cx="712" cy="712"/>
                </a:xfrm>
                <a:prstGeom prst="corner">
                  <a:avLst>
                    <a:gd name="adj1" fmla="val 16922"/>
                    <a:gd name="adj2" fmla="val 16923"/>
                  </a:avLst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6" name="Freeform 23"/>
                <p:cNvSpPr>
                  <a:spLocks/>
                </p:cNvSpPr>
                <p:nvPr userDrawn="1"/>
              </p:nvSpPr>
              <p:spPr bwMode="auto">
                <a:xfrm>
                  <a:off x="5494" y="3270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7" name="Freeform 23"/>
                <p:cNvSpPr>
                  <a:spLocks/>
                </p:cNvSpPr>
                <p:nvPr userDrawn="1"/>
              </p:nvSpPr>
              <p:spPr bwMode="auto">
                <a:xfrm rot="16200000">
                  <a:off x="6951" y="4092"/>
                  <a:ext cx="161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43" name="HYPER BACK">
                <a:hlinkClick r:id="" action="ppaction://hlinkshowjump?jump=lastslideviewed"/>
              </p:cNvPr>
              <p:cNvSpPr/>
              <p:nvPr userDrawn="1"/>
            </p:nvSpPr>
            <p:spPr bwMode="auto">
              <a:xfrm>
                <a:off x="10926521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9" name="Groep 38"/>
            <p:cNvGrpSpPr/>
            <p:nvPr userDrawn="1"/>
          </p:nvGrpSpPr>
          <p:grpSpPr>
            <a:xfrm>
              <a:off x="11327808" y="6455465"/>
              <a:ext cx="288000" cy="288000"/>
              <a:chOff x="11327808" y="6455465"/>
              <a:chExt cx="288000" cy="288000"/>
            </a:xfrm>
          </p:grpSpPr>
          <p:sp>
            <p:nvSpPr>
              <p:cNvPr id="40" name="FORWARDSHAPE"/>
              <p:cNvSpPr>
                <a:spLocks/>
              </p:cNvSpPr>
              <p:nvPr userDrawn="1"/>
            </p:nvSpPr>
            <p:spPr bwMode="auto">
              <a:xfrm flipH="1">
                <a:off x="11438088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41" name="ACTION FORWARD">
                <a:hlinkClick r:id="" action="ppaction://hlinkshowjump?jump=nextslide"/>
              </p:cNvPr>
              <p:cNvSpPr/>
              <p:nvPr userDrawn="1"/>
            </p:nvSpPr>
            <p:spPr bwMode="auto">
              <a:xfrm>
                <a:off x="11327808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24" y="3483726"/>
            <a:ext cx="521479" cy="58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2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|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VER voor onderste lijn"/>
          <p:cNvSpPr/>
          <p:nvPr userDrawn="1"/>
        </p:nvSpPr>
        <p:spPr>
          <a:xfrm>
            <a:off x="0" y="1010251"/>
            <a:ext cx="12196800" cy="323249"/>
          </a:xfrm>
          <a:custGeom>
            <a:avLst/>
            <a:gdLst>
              <a:gd name="connsiteX0" fmla="*/ 0 w 12196800"/>
              <a:gd name="connsiteY0" fmla="*/ 0 h 323249"/>
              <a:gd name="connsiteX1" fmla="*/ 738188 w 12196800"/>
              <a:gd name="connsiteY1" fmla="*/ 0 h 323249"/>
              <a:gd name="connsiteX2" fmla="*/ 738188 w 12196800"/>
              <a:gd name="connsiteY2" fmla="*/ 204187 h 323249"/>
              <a:gd name="connsiteX3" fmla="*/ 12196800 w 12196800"/>
              <a:gd name="connsiteY3" fmla="*/ 204187 h 323249"/>
              <a:gd name="connsiteX4" fmla="*/ 12196800 w 12196800"/>
              <a:gd name="connsiteY4" fmla="*/ 323249 h 323249"/>
              <a:gd name="connsiteX5" fmla="*/ 0 w 12196800"/>
              <a:gd name="connsiteY5" fmla="*/ 323249 h 323249"/>
              <a:gd name="connsiteX6" fmla="*/ 0 w 12196800"/>
              <a:gd name="connsiteY6" fmla="*/ 294674 h 323249"/>
              <a:gd name="connsiteX7" fmla="*/ 0 w 12196800"/>
              <a:gd name="connsiteY7" fmla="*/ 204187 h 32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6800" h="323249">
                <a:moveTo>
                  <a:pt x="0" y="0"/>
                </a:moveTo>
                <a:lnTo>
                  <a:pt x="738188" y="0"/>
                </a:lnTo>
                <a:lnTo>
                  <a:pt x="738188" y="204187"/>
                </a:lnTo>
                <a:lnTo>
                  <a:pt x="12196800" y="204187"/>
                </a:lnTo>
                <a:lnTo>
                  <a:pt x="12196800" y="323249"/>
                </a:lnTo>
                <a:lnTo>
                  <a:pt x="0" y="323249"/>
                </a:lnTo>
                <a:lnTo>
                  <a:pt x="0" y="294674"/>
                </a:lnTo>
                <a:lnTo>
                  <a:pt x="0" y="204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0" y="1270800"/>
            <a:ext cx="12192000" cy="558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hthoek met één afgeknipte en afgeronde hoek 10"/>
          <p:cNvSpPr/>
          <p:nvPr userDrawn="1"/>
        </p:nvSpPr>
        <p:spPr>
          <a:xfrm rot="10800000" flipV="1">
            <a:off x="0" y="1130499"/>
            <a:ext cx="507206" cy="283964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231F20">
                    <a:lumMod val="50000"/>
                    <a:lumOff val="50000"/>
                  </a:srgbClr>
                </a:solidFill>
              </a:rPr>
              <a:t>VolkerWessels | Corporate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440A-7106-48B6-A0C0-E9D3D466DEA2}" type="slidenum">
              <a:rPr lang="nl-NL" smtClean="0">
                <a:solidFill>
                  <a:srgbClr val="231F2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nl-NL">
              <a:solidFill>
                <a:srgbClr val="231F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6096251" y="-449520"/>
            <a:ext cx="61020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1088959"/>
            <a:r>
              <a:rPr lang="nl-NL" dirty="0">
                <a:solidFill>
                  <a:prstClr val="white">
                    <a:lumMod val="50000"/>
                  </a:prstClr>
                </a:solidFill>
              </a:rPr>
              <a:t>Tabel | 100%</a:t>
            </a:r>
          </a:p>
        </p:txBody>
      </p:sp>
      <p:sp>
        <p:nvSpPr>
          <p:cNvPr id="13" name="Tijdelijke aanduiding voor tekst 52"/>
          <p:cNvSpPr>
            <a:spLocks noGrp="1"/>
          </p:cNvSpPr>
          <p:nvPr>
            <p:ph type="body" sz="quarter" idx="18" hasCustomPrompt="1"/>
          </p:nvPr>
        </p:nvSpPr>
        <p:spPr>
          <a:xfrm>
            <a:off x="512722" y="1524000"/>
            <a:ext cx="11175278" cy="216000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Tabel titel</a:t>
            </a:r>
            <a:endParaRPr lang="en-GB" dirty="0"/>
          </a:p>
        </p:txBody>
      </p:sp>
      <p:sp>
        <p:nvSpPr>
          <p:cNvPr id="14" name="Tijdelijke aanduiding voor tabel 9"/>
          <p:cNvSpPr>
            <a:spLocks noGrp="1"/>
          </p:cNvSpPr>
          <p:nvPr>
            <p:ph type="tbl" sz="quarter" idx="16" hasCustomPrompt="1"/>
          </p:nvPr>
        </p:nvSpPr>
        <p:spPr>
          <a:xfrm>
            <a:off x="503999" y="2013599"/>
            <a:ext cx="11184001" cy="4082400"/>
          </a:xfr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het pictogram om</a:t>
            </a:r>
            <a:br>
              <a:rPr lang="nl-NL" dirty="0"/>
            </a:br>
            <a:r>
              <a:rPr lang="nl-NL" dirty="0"/>
              <a:t>een tabel in te voegen</a:t>
            </a:r>
            <a:endParaRPr lang="en-GB" dirty="0"/>
          </a:p>
        </p:txBody>
      </p:sp>
      <p:sp>
        <p:nvSpPr>
          <p:cNvPr id="10" name="ONDERSTE LIJN"/>
          <p:cNvSpPr>
            <a:spLocks/>
          </p:cNvSpPr>
          <p:nvPr userDrawn="1"/>
        </p:nvSpPr>
        <p:spPr bwMode="auto">
          <a:xfrm flipH="1" flipV="1">
            <a:off x="0" y="1130499"/>
            <a:ext cx="12196800" cy="141883"/>
          </a:xfrm>
          <a:custGeom>
            <a:avLst/>
            <a:gdLst>
              <a:gd name="T0" fmla="*/ 0 w 2745"/>
              <a:gd name="T1" fmla="*/ 0 h 150"/>
              <a:gd name="T2" fmla="*/ 915 w 2745"/>
              <a:gd name="T3" fmla="*/ 0 h 150"/>
              <a:gd name="T4" fmla="*/ 950 w 2745"/>
              <a:gd name="T5" fmla="*/ 35 h 150"/>
              <a:gd name="T6" fmla="*/ 2688 w 2745"/>
              <a:gd name="T7" fmla="*/ 35 h 150"/>
              <a:gd name="T8" fmla="*/ 2745 w 2745"/>
              <a:gd name="T9" fmla="*/ 92 h 150"/>
              <a:gd name="T10" fmla="*/ 2688 w 2745"/>
              <a:gd name="T11" fmla="*/ 150 h 150"/>
              <a:gd name="T12" fmla="*/ 0 w 2745"/>
              <a:gd name="T13" fmla="*/ 150 h 150"/>
              <a:gd name="connsiteX0" fmla="*/ 0 w 10000"/>
              <a:gd name="connsiteY0" fmla="*/ 0 h 10000"/>
              <a:gd name="connsiteX1" fmla="*/ 3333 w 10000"/>
              <a:gd name="connsiteY1" fmla="*/ 0 h 10000"/>
              <a:gd name="connsiteX2" fmla="*/ 3461 w 10000"/>
              <a:gd name="connsiteY2" fmla="*/ 2333 h 10000"/>
              <a:gd name="connsiteX3" fmla="*/ 9792 w 10000"/>
              <a:gd name="connsiteY3" fmla="*/ 2333 h 10000"/>
              <a:gd name="connsiteX4" fmla="*/ 10000 w 10000"/>
              <a:gd name="connsiteY4" fmla="*/ 6133 h 10000"/>
              <a:gd name="connsiteX5" fmla="*/ 9792 w 10000"/>
              <a:gd name="connsiteY5" fmla="*/ 10000 h 10000"/>
              <a:gd name="connsiteX0" fmla="*/ 0 w 10000"/>
              <a:gd name="connsiteY0" fmla="*/ 0 h 6133"/>
              <a:gd name="connsiteX1" fmla="*/ 3333 w 10000"/>
              <a:gd name="connsiteY1" fmla="*/ 0 h 6133"/>
              <a:gd name="connsiteX2" fmla="*/ 3461 w 10000"/>
              <a:gd name="connsiteY2" fmla="*/ 2333 h 6133"/>
              <a:gd name="connsiteX3" fmla="*/ 9792 w 10000"/>
              <a:gd name="connsiteY3" fmla="*/ 2333 h 6133"/>
              <a:gd name="connsiteX4" fmla="*/ 10000 w 10000"/>
              <a:gd name="connsiteY4" fmla="*/ 6133 h 6133"/>
              <a:gd name="connsiteX0" fmla="*/ 0 w 9792"/>
              <a:gd name="connsiteY0" fmla="*/ 0 h 3804"/>
              <a:gd name="connsiteX1" fmla="*/ 3333 w 9792"/>
              <a:gd name="connsiteY1" fmla="*/ 0 h 3804"/>
              <a:gd name="connsiteX2" fmla="*/ 3461 w 9792"/>
              <a:gd name="connsiteY2" fmla="*/ 3804 h 3804"/>
              <a:gd name="connsiteX3" fmla="*/ 9792 w 9792"/>
              <a:gd name="connsiteY3" fmla="*/ 3804 h 3804"/>
              <a:gd name="connsiteX0" fmla="*/ 0 w 10000"/>
              <a:gd name="connsiteY0" fmla="*/ 0 h 10000"/>
              <a:gd name="connsiteX1" fmla="*/ 3395 w 10000"/>
              <a:gd name="connsiteY1" fmla="*/ 64 h 10000"/>
              <a:gd name="connsiteX2" fmla="*/ 3404 w 10000"/>
              <a:gd name="connsiteY2" fmla="*/ 0 h 10000"/>
              <a:gd name="connsiteX3" fmla="*/ 3535 w 10000"/>
              <a:gd name="connsiteY3" fmla="*/ 10000 h 10000"/>
              <a:gd name="connsiteX4" fmla="*/ 10000 w 10000"/>
              <a:gd name="connsiteY4" fmla="*/ 10000 h 10000"/>
              <a:gd name="connsiteX0" fmla="*/ 0 w 10000"/>
              <a:gd name="connsiteY0" fmla="*/ 0 h 10054"/>
              <a:gd name="connsiteX1" fmla="*/ 3395 w 10000"/>
              <a:gd name="connsiteY1" fmla="*/ 64 h 10054"/>
              <a:gd name="connsiteX2" fmla="*/ 3404 w 10000"/>
              <a:gd name="connsiteY2" fmla="*/ 0 h 10054"/>
              <a:gd name="connsiteX3" fmla="*/ 3535 w 10000"/>
              <a:gd name="connsiteY3" fmla="*/ 10000 h 10054"/>
              <a:gd name="connsiteX4" fmla="*/ 3558 w 10000"/>
              <a:gd name="connsiteY4" fmla="*/ 10054 h 10054"/>
              <a:gd name="connsiteX5" fmla="*/ 10000 w 10000"/>
              <a:gd name="connsiteY5" fmla="*/ 10000 h 10054"/>
              <a:gd name="connsiteX0" fmla="*/ 0 w 10000"/>
              <a:gd name="connsiteY0" fmla="*/ 0 h 10054"/>
              <a:gd name="connsiteX1" fmla="*/ 3395 w 10000"/>
              <a:gd name="connsiteY1" fmla="*/ 64 h 10054"/>
              <a:gd name="connsiteX2" fmla="*/ 3404 w 10000"/>
              <a:gd name="connsiteY2" fmla="*/ 0 h 10054"/>
              <a:gd name="connsiteX3" fmla="*/ 3535 w 10000"/>
              <a:gd name="connsiteY3" fmla="*/ 10000 h 10054"/>
              <a:gd name="connsiteX4" fmla="*/ 3558 w 10000"/>
              <a:gd name="connsiteY4" fmla="*/ 10054 h 10054"/>
              <a:gd name="connsiteX5" fmla="*/ 3745 w 10000"/>
              <a:gd name="connsiteY5" fmla="*/ 10054 h 10054"/>
              <a:gd name="connsiteX6" fmla="*/ 10000 w 10000"/>
              <a:gd name="connsiteY6" fmla="*/ 10000 h 10054"/>
              <a:gd name="connsiteX0" fmla="*/ 0 w 3745"/>
              <a:gd name="connsiteY0" fmla="*/ 0 h 10054"/>
              <a:gd name="connsiteX1" fmla="*/ 3395 w 3745"/>
              <a:gd name="connsiteY1" fmla="*/ 64 h 10054"/>
              <a:gd name="connsiteX2" fmla="*/ 3404 w 3745"/>
              <a:gd name="connsiteY2" fmla="*/ 0 h 10054"/>
              <a:gd name="connsiteX3" fmla="*/ 3535 w 3745"/>
              <a:gd name="connsiteY3" fmla="*/ 10000 h 10054"/>
              <a:gd name="connsiteX4" fmla="*/ 3558 w 3745"/>
              <a:gd name="connsiteY4" fmla="*/ 10054 h 10054"/>
              <a:gd name="connsiteX5" fmla="*/ 3745 w 3745"/>
              <a:gd name="connsiteY5" fmla="*/ 10054 h 10054"/>
              <a:gd name="connsiteX0" fmla="*/ 0 w 21141"/>
              <a:gd name="connsiteY0" fmla="*/ 0 h 10312"/>
              <a:gd name="connsiteX1" fmla="*/ 20206 w 21141"/>
              <a:gd name="connsiteY1" fmla="*/ 376 h 10312"/>
              <a:gd name="connsiteX2" fmla="*/ 20230 w 21141"/>
              <a:gd name="connsiteY2" fmla="*/ 312 h 10312"/>
              <a:gd name="connsiteX3" fmla="*/ 20580 w 21141"/>
              <a:gd name="connsiteY3" fmla="*/ 10258 h 10312"/>
              <a:gd name="connsiteX4" fmla="*/ 20642 w 21141"/>
              <a:gd name="connsiteY4" fmla="*/ 10312 h 10312"/>
              <a:gd name="connsiteX5" fmla="*/ 21141 w 21141"/>
              <a:gd name="connsiteY5" fmla="*/ 10312 h 10312"/>
              <a:gd name="connsiteX0" fmla="*/ 0 w 21108"/>
              <a:gd name="connsiteY0" fmla="*/ 0 h 10312"/>
              <a:gd name="connsiteX1" fmla="*/ 20206 w 21108"/>
              <a:gd name="connsiteY1" fmla="*/ 376 h 10312"/>
              <a:gd name="connsiteX2" fmla="*/ 20230 w 21108"/>
              <a:gd name="connsiteY2" fmla="*/ 312 h 10312"/>
              <a:gd name="connsiteX3" fmla="*/ 20580 w 21108"/>
              <a:gd name="connsiteY3" fmla="*/ 10258 h 10312"/>
              <a:gd name="connsiteX4" fmla="*/ 20642 w 21108"/>
              <a:gd name="connsiteY4" fmla="*/ 10312 h 10312"/>
              <a:gd name="connsiteX5" fmla="*/ 21108 w 21108"/>
              <a:gd name="connsiteY5" fmla="*/ 10312 h 10312"/>
              <a:gd name="connsiteX0" fmla="*/ 0 w 21542"/>
              <a:gd name="connsiteY0" fmla="*/ 0 h 10312"/>
              <a:gd name="connsiteX1" fmla="*/ 20206 w 21542"/>
              <a:gd name="connsiteY1" fmla="*/ 376 h 10312"/>
              <a:gd name="connsiteX2" fmla="*/ 20230 w 21542"/>
              <a:gd name="connsiteY2" fmla="*/ 312 h 10312"/>
              <a:gd name="connsiteX3" fmla="*/ 20580 w 21542"/>
              <a:gd name="connsiteY3" fmla="*/ 10258 h 10312"/>
              <a:gd name="connsiteX4" fmla="*/ 20642 w 21542"/>
              <a:gd name="connsiteY4" fmla="*/ 10312 h 10312"/>
              <a:gd name="connsiteX5" fmla="*/ 21542 w 21542"/>
              <a:gd name="connsiteY5" fmla="*/ 9960 h 10312"/>
              <a:gd name="connsiteX0" fmla="*/ 0 w 21548"/>
              <a:gd name="connsiteY0" fmla="*/ 0 h 10312"/>
              <a:gd name="connsiteX1" fmla="*/ 20206 w 21548"/>
              <a:gd name="connsiteY1" fmla="*/ 376 h 10312"/>
              <a:gd name="connsiteX2" fmla="*/ 20230 w 21548"/>
              <a:gd name="connsiteY2" fmla="*/ 312 h 10312"/>
              <a:gd name="connsiteX3" fmla="*/ 20580 w 21548"/>
              <a:gd name="connsiteY3" fmla="*/ 10258 h 10312"/>
              <a:gd name="connsiteX4" fmla="*/ 20642 w 21548"/>
              <a:gd name="connsiteY4" fmla="*/ 10312 h 10312"/>
              <a:gd name="connsiteX5" fmla="*/ 21548 w 21548"/>
              <a:gd name="connsiteY5" fmla="*/ 10136 h 10312"/>
              <a:gd name="connsiteX0" fmla="*/ 0 w 27632"/>
              <a:gd name="connsiteY0" fmla="*/ 0 h 10488"/>
              <a:gd name="connsiteX1" fmla="*/ 26290 w 27632"/>
              <a:gd name="connsiteY1" fmla="*/ 552 h 10488"/>
              <a:gd name="connsiteX2" fmla="*/ 26314 w 27632"/>
              <a:gd name="connsiteY2" fmla="*/ 488 h 10488"/>
              <a:gd name="connsiteX3" fmla="*/ 26664 w 27632"/>
              <a:gd name="connsiteY3" fmla="*/ 10434 h 10488"/>
              <a:gd name="connsiteX4" fmla="*/ 26726 w 27632"/>
              <a:gd name="connsiteY4" fmla="*/ 10488 h 10488"/>
              <a:gd name="connsiteX5" fmla="*/ 27632 w 27632"/>
              <a:gd name="connsiteY5" fmla="*/ 10312 h 10488"/>
              <a:gd name="connsiteX0" fmla="*/ 0 w 31709"/>
              <a:gd name="connsiteY0" fmla="*/ 0 h 10488"/>
              <a:gd name="connsiteX1" fmla="*/ 30367 w 31709"/>
              <a:gd name="connsiteY1" fmla="*/ 552 h 10488"/>
              <a:gd name="connsiteX2" fmla="*/ 30391 w 31709"/>
              <a:gd name="connsiteY2" fmla="*/ 488 h 10488"/>
              <a:gd name="connsiteX3" fmla="*/ 30741 w 31709"/>
              <a:gd name="connsiteY3" fmla="*/ 10434 h 10488"/>
              <a:gd name="connsiteX4" fmla="*/ 30803 w 31709"/>
              <a:gd name="connsiteY4" fmla="*/ 10488 h 10488"/>
              <a:gd name="connsiteX5" fmla="*/ 31709 w 31709"/>
              <a:gd name="connsiteY5" fmla="*/ 10312 h 10488"/>
              <a:gd name="connsiteX0" fmla="*/ 0 w 31765"/>
              <a:gd name="connsiteY0" fmla="*/ 0 h 10488"/>
              <a:gd name="connsiteX1" fmla="*/ 30423 w 31765"/>
              <a:gd name="connsiteY1" fmla="*/ 552 h 10488"/>
              <a:gd name="connsiteX2" fmla="*/ 30447 w 31765"/>
              <a:gd name="connsiteY2" fmla="*/ 488 h 10488"/>
              <a:gd name="connsiteX3" fmla="*/ 30797 w 31765"/>
              <a:gd name="connsiteY3" fmla="*/ 10434 h 10488"/>
              <a:gd name="connsiteX4" fmla="*/ 30859 w 31765"/>
              <a:gd name="connsiteY4" fmla="*/ 10488 h 10488"/>
              <a:gd name="connsiteX5" fmla="*/ 31765 w 31765"/>
              <a:gd name="connsiteY5" fmla="*/ 10312 h 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65" h="10488">
                <a:moveTo>
                  <a:pt x="0" y="0"/>
                </a:moveTo>
                <a:lnTo>
                  <a:pt x="30423" y="552"/>
                </a:lnTo>
                <a:cubicBezTo>
                  <a:pt x="30431" y="531"/>
                  <a:pt x="30439" y="509"/>
                  <a:pt x="30447" y="488"/>
                </a:cubicBezTo>
                <a:cubicBezTo>
                  <a:pt x="30447" y="5890"/>
                  <a:pt x="30608" y="10434"/>
                  <a:pt x="30797" y="10434"/>
                </a:cubicBezTo>
                <a:cubicBezTo>
                  <a:pt x="30819" y="10452"/>
                  <a:pt x="30837" y="10470"/>
                  <a:pt x="30859" y="10488"/>
                </a:cubicBezTo>
                <a:lnTo>
                  <a:pt x="31765" y="10312"/>
                </a:lnTo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31F20"/>
              </a:solidFill>
            </a:endParaRPr>
          </a:p>
        </p:txBody>
      </p:sp>
      <p:cxnSp>
        <p:nvCxnSpPr>
          <p:cNvPr id="15" name="Rechte verbindingslijn 14"/>
          <p:cNvCxnSpPr/>
          <p:nvPr userDrawn="1"/>
        </p:nvCxnSpPr>
        <p:spPr>
          <a:xfrm>
            <a:off x="503999" y="6350000"/>
            <a:ext cx="11184001" cy="0"/>
          </a:xfrm>
          <a:prstGeom prst="line">
            <a:avLst/>
          </a:pr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grpSp>
        <p:nvGrpSpPr>
          <p:cNvPr id="36" name="Groep 35"/>
          <p:cNvGrpSpPr/>
          <p:nvPr userDrawn="1"/>
        </p:nvGrpSpPr>
        <p:grpSpPr>
          <a:xfrm>
            <a:off x="10123945" y="6455465"/>
            <a:ext cx="1491863" cy="288000"/>
            <a:chOff x="10123945" y="6455465"/>
            <a:chExt cx="1491863" cy="288000"/>
          </a:xfrm>
        </p:grpSpPr>
        <p:grpSp>
          <p:nvGrpSpPr>
            <p:cNvPr id="37" name="Groep 36"/>
            <p:cNvGrpSpPr/>
            <p:nvPr userDrawn="1"/>
          </p:nvGrpSpPr>
          <p:grpSpPr>
            <a:xfrm>
              <a:off x="10123945" y="6455465"/>
              <a:ext cx="288000" cy="288000"/>
              <a:chOff x="9714646" y="6455465"/>
              <a:chExt cx="288000" cy="288000"/>
            </a:xfrm>
          </p:grpSpPr>
          <p:sp>
            <p:nvSpPr>
              <p:cNvPr id="54" name="BACKSHAPE"/>
              <p:cNvSpPr>
                <a:spLocks/>
              </p:cNvSpPr>
              <p:nvPr userDrawn="1"/>
            </p:nvSpPr>
            <p:spPr bwMode="auto">
              <a:xfrm>
                <a:off x="9801116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55" name="ACTION BACK">
                <a:hlinkClick r:id="" action="ppaction://hlinkshowjump?jump=previousslide"/>
              </p:cNvPr>
              <p:cNvSpPr/>
              <p:nvPr userDrawn="1"/>
            </p:nvSpPr>
            <p:spPr bwMode="auto">
              <a:xfrm>
                <a:off x="971464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8" name="Groep 37"/>
            <p:cNvGrpSpPr/>
            <p:nvPr userDrawn="1"/>
          </p:nvGrpSpPr>
          <p:grpSpPr>
            <a:xfrm>
              <a:off x="10525233" y="6455465"/>
              <a:ext cx="288000" cy="288000"/>
              <a:chOff x="10117936" y="6455465"/>
              <a:chExt cx="288000" cy="288000"/>
            </a:xfrm>
          </p:grpSpPr>
          <p:grpSp>
            <p:nvGrpSpPr>
              <p:cNvPr id="49" name="MENUSHAPE"/>
              <p:cNvGrpSpPr>
                <a:grpSpLocks noChangeAspect="1"/>
              </p:cNvGrpSpPr>
              <p:nvPr userDrawn="1"/>
            </p:nvGrpSpPr>
            <p:grpSpPr bwMode="auto">
              <a:xfrm>
                <a:off x="10185971" y="6535375"/>
                <a:ext cx="151931" cy="128211"/>
                <a:chOff x="4488" y="2379"/>
                <a:chExt cx="2539" cy="1720"/>
              </a:xfrm>
              <a:solidFill>
                <a:schemeClr val="bg2"/>
              </a:solidFill>
            </p:grpSpPr>
            <p:sp>
              <p:nvSpPr>
                <p:cNvPr id="51" name="Freeform 16"/>
                <p:cNvSpPr>
                  <a:spLocks/>
                </p:cNvSpPr>
                <p:nvPr userDrawn="1"/>
              </p:nvSpPr>
              <p:spPr bwMode="auto">
                <a:xfrm>
                  <a:off x="4488" y="2379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52" name="Freeform 17"/>
                <p:cNvSpPr>
                  <a:spLocks/>
                </p:cNvSpPr>
                <p:nvPr userDrawn="1"/>
              </p:nvSpPr>
              <p:spPr bwMode="auto">
                <a:xfrm>
                  <a:off x="4488" y="3197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53" name="Freeform 18"/>
                <p:cNvSpPr>
                  <a:spLocks/>
                </p:cNvSpPr>
                <p:nvPr userDrawn="1"/>
              </p:nvSpPr>
              <p:spPr bwMode="auto">
                <a:xfrm>
                  <a:off x="4488" y="4014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50" name="TRIGGER FAST MENU"/>
              <p:cNvSpPr/>
              <p:nvPr userDrawn="1"/>
            </p:nvSpPr>
            <p:spPr bwMode="auto">
              <a:xfrm>
                <a:off x="1011793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9" name="Groep 38"/>
            <p:cNvGrpSpPr/>
            <p:nvPr userDrawn="1"/>
          </p:nvGrpSpPr>
          <p:grpSpPr>
            <a:xfrm>
              <a:off x="10926521" y="6455465"/>
              <a:ext cx="288000" cy="288000"/>
              <a:chOff x="10926521" y="6455465"/>
              <a:chExt cx="288000" cy="288000"/>
            </a:xfrm>
          </p:grpSpPr>
          <p:grpSp>
            <p:nvGrpSpPr>
              <p:cNvPr id="43" name="HOMESHAPE"/>
              <p:cNvGrpSpPr>
                <a:grpSpLocks noChangeAspect="1"/>
              </p:cNvGrpSpPr>
              <p:nvPr userDrawn="1"/>
            </p:nvGrpSpPr>
            <p:grpSpPr bwMode="auto">
              <a:xfrm>
                <a:off x="10999698" y="6534689"/>
                <a:ext cx="151922" cy="129516"/>
                <a:chOff x="5494" y="2978"/>
                <a:chExt cx="2320" cy="1978"/>
              </a:xfrm>
              <a:solidFill>
                <a:schemeClr val="bg2"/>
              </a:solidFill>
            </p:grpSpPr>
            <p:sp>
              <p:nvSpPr>
                <p:cNvPr id="45" name="Freeform 23"/>
                <p:cNvSpPr>
                  <a:spLocks/>
                </p:cNvSpPr>
                <p:nvPr userDrawn="1"/>
              </p:nvSpPr>
              <p:spPr bwMode="auto">
                <a:xfrm>
                  <a:off x="5494" y="4838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6" name="Freeform 24"/>
                <p:cNvSpPr>
                  <a:spLocks/>
                </p:cNvSpPr>
                <p:nvPr userDrawn="1"/>
              </p:nvSpPr>
              <p:spPr bwMode="auto">
                <a:xfrm rot="2700000">
                  <a:off x="5526" y="2978"/>
                  <a:ext cx="712" cy="712"/>
                </a:xfrm>
                <a:prstGeom prst="corner">
                  <a:avLst>
                    <a:gd name="adj1" fmla="val 16922"/>
                    <a:gd name="adj2" fmla="val 16923"/>
                  </a:avLst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7" name="Freeform 23"/>
                <p:cNvSpPr>
                  <a:spLocks/>
                </p:cNvSpPr>
                <p:nvPr userDrawn="1"/>
              </p:nvSpPr>
              <p:spPr bwMode="auto">
                <a:xfrm>
                  <a:off x="5494" y="3270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8" name="Freeform 23"/>
                <p:cNvSpPr>
                  <a:spLocks/>
                </p:cNvSpPr>
                <p:nvPr userDrawn="1"/>
              </p:nvSpPr>
              <p:spPr bwMode="auto">
                <a:xfrm rot="16200000">
                  <a:off x="6951" y="4092"/>
                  <a:ext cx="161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44" name="HYPER BACK">
                <a:hlinkClick r:id="" action="ppaction://hlinkshowjump?jump=lastslideviewed"/>
              </p:cNvPr>
              <p:cNvSpPr/>
              <p:nvPr userDrawn="1"/>
            </p:nvSpPr>
            <p:spPr bwMode="auto">
              <a:xfrm>
                <a:off x="10926521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0" name="Groep 39"/>
            <p:cNvGrpSpPr/>
            <p:nvPr userDrawn="1"/>
          </p:nvGrpSpPr>
          <p:grpSpPr>
            <a:xfrm>
              <a:off x="11327808" y="6455465"/>
              <a:ext cx="288000" cy="288000"/>
              <a:chOff x="11327808" y="6455465"/>
              <a:chExt cx="288000" cy="288000"/>
            </a:xfrm>
          </p:grpSpPr>
          <p:sp>
            <p:nvSpPr>
              <p:cNvPr id="41" name="FORWARDSHAPE"/>
              <p:cNvSpPr>
                <a:spLocks/>
              </p:cNvSpPr>
              <p:nvPr userDrawn="1"/>
            </p:nvSpPr>
            <p:spPr bwMode="auto">
              <a:xfrm flipH="1">
                <a:off x="11438088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42" name="ACTION FORWARD">
                <a:hlinkClick r:id="" action="ppaction://hlinkshowjump?jump=nextslide"/>
              </p:cNvPr>
              <p:cNvSpPr/>
              <p:nvPr userDrawn="1"/>
            </p:nvSpPr>
            <p:spPr bwMode="auto">
              <a:xfrm>
                <a:off x="11327808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24" y="3483726"/>
            <a:ext cx="521479" cy="58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6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gekaderd) |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VER voor onderste lijn"/>
          <p:cNvSpPr/>
          <p:nvPr userDrawn="1"/>
        </p:nvSpPr>
        <p:spPr>
          <a:xfrm>
            <a:off x="0" y="1010251"/>
            <a:ext cx="12196800" cy="323249"/>
          </a:xfrm>
          <a:custGeom>
            <a:avLst/>
            <a:gdLst>
              <a:gd name="connsiteX0" fmla="*/ 0 w 12196800"/>
              <a:gd name="connsiteY0" fmla="*/ 0 h 323249"/>
              <a:gd name="connsiteX1" fmla="*/ 738188 w 12196800"/>
              <a:gd name="connsiteY1" fmla="*/ 0 h 323249"/>
              <a:gd name="connsiteX2" fmla="*/ 738188 w 12196800"/>
              <a:gd name="connsiteY2" fmla="*/ 204187 h 323249"/>
              <a:gd name="connsiteX3" fmla="*/ 12196800 w 12196800"/>
              <a:gd name="connsiteY3" fmla="*/ 204187 h 323249"/>
              <a:gd name="connsiteX4" fmla="*/ 12196800 w 12196800"/>
              <a:gd name="connsiteY4" fmla="*/ 323249 h 323249"/>
              <a:gd name="connsiteX5" fmla="*/ 0 w 12196800"/>
              <a:gd name="connsiteY5" fmla="*/ 323249 h 323249"/>
              <a:gd name="connsiteX6" fmla="*/ 0 w 12196800"/>
              <a:gd name="connsiteY6" fmla="*/ 294674 h 323249"/>
              <a:gd name="connsiteX7" fmla="*/ 0 w 12196800"/>
              <a:gd name="connsiteY7" fmla="*/ 204187 h 32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6800" h="323249">
                <a:moveTo>
                  <a:pt x="0" y="0"/>
                </a:moveTo>
                <a:lnTo>
                  <a:pt x="738188" y="0"/>
                </a:lnTo>
                <a:lnTo>
                  <a:pt x="738188" y="204187"/>
                </a:lnTo>
                <a:lnTo>
                  <a:pt x="12196800" y="204187"/>
                </a:lnTo>
                <a:lnTo>
                  <a:pt x="12196800" y="323249"/>
                </a:lnTo>
                <a:lnTo>
                  <a:pt x="0" y="323249"/>
                </a:lnTo>
                <a:lnTo>
                  <a:pt x="0" y="294674"/>
                </a:lnTo>
                <a:lnTo>
                  <a:pt x="0" y="204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0" y="1270800"/>
            <a:ext cx="12192000" cy="558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hthoek met één afgeknipte en afgeronde hoek 10"/>
          <p:cNvSpPr/>
          <p:nvPr userDrawn="1"/>
        </p:nvSpPr>
        <p:spPr>
          <a:xfrm rot="10800000" flipV="1">
            <a:off x="0" y="1130499"/>
            <a:ext cx="507206" cy="283964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231F20">
                    <a:lumMod val="50000"/>
                    <a:lumOff val="50000"/>
                  </a:srgbClr>
                </a:solidFill>
              </a:rPr>
              <a:t>VolkerWessels | Corporate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440A-7106-48B6-A0C0-E9D3D466DEA2}" type="slidenum">
              <a:rPr lang="nl-NL" smtClean="0">
                <a:solidFill>
                  <a:srgbClr val="231F2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nl-NL">
              <a:solidFill>
                <a:srgbClr val="231F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6096251" y="-449520"/>
            <a:ext cx="61020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1088959"/>
            <a:r>
              <a:rPr lang="nl-NL" dirty="0">
                <a:solidFill>
                  <a:prstClr val="white">
                    <a:lumMod val="50000"/>
                  </a:prstClr>
                </a:solidFill>
              </a:rPr>
              <a:t>Video (gekaderd) | 100%</a:t>
            </a:r>
          </a:p>
        </p:txBody>
      </p:sp>
      <p:sp>
        <p:nvSpPr>
          <p:cNvPr id="13" name="Tijdelijke aanduiding voor tekst 52"/>
          <p:cNvSpPr>
            <a:spLocks noGrp="1"/>
          </p:cNvSpPr>
          <p:nvPr>
            <p:ph type="body" sz="quarter" idx="18" hasCustomPrompt="1"/>
          </p:nvPr>
        </p:nvSpPr>
        <p:spPr>
          <a:xfrm>
            <a:off x="512722" y="1524000"/>
            <a:ext cx="11175278" cy="216000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Video titel</a:t>
            </a:r>
            <a:endParaRPr lang="en-GB" dirty="0"/>
          </a:p>
        </p:txBody>
      </p:sp>
      <p:sp>
        <p:nvSpPr>
          <p:cNvPr id="10" name="ONDERSTE LIJN"/>
          <p:cNvSpPr>
            <a:spLocks/>
          </p:cNvSpPr>
          <p:nvPr userDrawn="1"/>
        </p:nvSpPr>
        <p:spPr bwMode="auto">
          <a:xfrm flipH="1" flipV="1">
            <a:off x="0" y="1130499"/>
            <a:ext cx="12196800" cy="141883"/>
          </a:xfrm>
          <a:custGeom>
            <a:avLst/>
            <a:gdLst>
              <a:gd name="T0" fmla="*/ 0 w 2745"/>
              <a:gd name="T1" fmla="*/ 0 h 150"/>
              <a:gd name="T2" fmla="*/ 915 w 2745"/>
              <a:gd name="T3" fmla="*/ 0 h 150"/>
              <a:gd name="T4" fmla="*/ 950 w 2745"/>
              <a:gd name="T5" fmla="*/ 35 h 150"/>
              <a:gd name="T6" fmla="*/ 2688 w 2745"/>
              <a:gd name="T7" fmla="*/ 35 h 150"/>
              <a:gd name="T8" fmla="*/ 2745 w 2745"/>
              <a:gd name="T9" fmla="*/ 92 h 150"/>
              <a:gd name="T10" fmla="*/ 2688 w 2745"/>
              <a:gd name="T11" fmla="*/ 150 h 150"/>
              <a:gd name="T12" fmla="*/ 0 w 2745"/>
              <a:gd name="T13" fmla="*/ 150 h 150"/>
              <a:gd name="connsiteX0" fmla="*/ 0 w 10000"/>
              <a:gd name="connsiteY0" fmla="*/ 0 h 10000"/>
              <a:gd name="connsiteX1" fmla="*/ 3333 w 10000"/>
              <a:gd name="connsiteY1" fmla="*/ 0 h 10000"/>
              <a:gd name="connsiteX2" fmla="*/ 3461 w 10000"/>
              <a:gd name="connsiteY2" fmla="*/ 2333 h 10000"/>
              <a:gd name="connsiteX3" fmla="*/ 9792 w 10000"/>
              <a:gd name="connsiteY3" fmla="*/ 2333 h 10000"/>
              <a:gd name="connsiteX4" fmla="*/ 10000 w 10000"/>
              <a:gd name="connsiteY4" fmla="*/ 6133 h 10000"/>
              <a:gd name="connsiteX5" fmla="*/ 9792 w 10000"/>
              <a:gd name="connsiteY5" fmla="*/ 10000 h 10000"/>
              <a:gd name="connsiteX0" fmla="*/ 0 w 10000"/>
              <a:gd name="connsiteY0" fmla="*/ 0 h 6133"/>
              <a:gd name="connsiteX1" fmla="*/ 3333 w 10000"/>
              <a:gd name="connsiteY1" fmla="*/ 0 h 6133"/>
              <a:gd name="connsiteX2" fmla="*/ 3461 w 10000"/>
              <a:gd name="connsiteY2" fmla="*/ 2333 h 6133"/>
              <a:gd name="connsiteX3" fmla="*/ 9792 w 10000"/>
              <a:gd name="connsiteY3" fmla="*/ 2333 h 6133"/>
              <a:gd name="connsiteX4" fmla="*/ 10000 w 10000"/>
              <a:gd name="connsiteY4" fmla="*/ 6133 h 6133"/>
              <a:gd name="connsiteX0" fmla="*/ 0 w 9792"/>
              <a:gd name="connsiteY0" fmla="*/ 0 h 3804"/>
              <a:gd name="connsiteX1" fmla="*/ 3333 w 9792"/>
              <a:gd name="connsiteY1" fmla="*/ 0 h 3804"/>
              <a:gd name="connsiteX2" fmla="*/ 3461 w 9792"/>
              <a:gd name="connsiteY2" fmla="*/ 3804 h 3804"/>
              <a:gd name="connsiteX3" fmla="*/ 9792 w 9792"/>
              <a:gd name="connsiteY3" fmla="*/ 3804 h 3804"/>
              <a:gd name="connsiteX0" fmla="*/ 0 w 10000"/>
              <a:gd name="connsiteY0" fmla="*/ 0 h 10000"/>
              <a:gd name="connsiteX1" fmla="*/ 3395 w 10000"/>
              <a:gd name="connsiteY1" fmla="*/ 64 h 10000"/>
              <a:gd name="connsiteX2" fmla="*/ 3404 w 10000"/>
              <a:gd name="connsiteY2" fmla="*/ 0 h 10000"/>
              <a:gd name="connsiteX3" fmla="*/ 3535 w 10000"/>
              <a:gd name="connsiteY3" fmla="*/ 10000 h 10000"/>
              <a:gd name="connsiteX4" fmla="*/ 10000 w 10000"/>
              <a:gd name="connsiteY4" fmla="*/ 10000 h 10000"/>
              <a:gd name="connsiteX0" fmla="*/ 0 w 10000"/>
              <a:gd name="connsiteY0" fmla="*/ 0 h 10054"/>
              <a:gd name="connsiteX1" fmla="*/ 3395 w 10000"/>
              <a:gd name="connsiteY1" fmla="*/ 64 h 10054"/>
              <a:gd name="connsiteX2" fmla="*/ 3404 w 10000"/>
              <a:gd name="connsiteY2" fmla="*/ 0 h 10054"/>
              <a:gd name="connsiteX3" fmla="*/ 3535 w 10000"/>
              <a:gd name="connsiteY3" fmla="*/ 10000 h 10054"/>
              <a:gd name="connsiteX4" fmla="*/ 3558 w 10000"/>
              <a:gd name="connsiteY4" fmla="*/ 10054 h 10054"/>
              <a:gd name="connsiteX5" fmla="*/ 10000 w 10000"/>
              <a:gd name="connsiteY5" fmla="*/ 10000 h 10054"/>
              <a:gd name="connsiteX0" fmla="*/ 0 w 10000"/>
              <a:gd name="connsiteY0" fmla="*/ 0 h 10054"/>
              <a:gd name="connsiteX1" fmla="*/ 3395 w 10000"/>
              <a:gd name="connsiteY1" fmla="*/ 64 h 10054"/>
              <a:gd name="connsiteX2" fmla="*/ 3404 w 10000"/>
              <a:gd name="connsiteY2" fmla="*/ 0 h 10054"/>
              <a:gd name="connsiteX3" fmla="*/ 3535 w 10000"/>
              <a:gd name="connsiteY3" fmla="*/ 10000 h 10054"/>
              <a:gd name="connsiteX4" fmla="*/ 3558 w 10000"/>
              <a:gd name="connsiteY4" fmla="*/ 10054 h 10054"/>
              <a:gd name="connsiteX5" fmla="*/ 3745 w 10000"/>
              <a:gd name="connsiteY5" fmla="*/ 10054 h 10054"/>
              <a:gd name="connsiteX6" fmla="*/ 10000 w 10000"/>
              <a:gd name="connsiteY6" fmla="*/ 10000 h 10054"/>
              <a:gd name="connsiteX0" fmla="*/ 0 w 3745"/>
              <a:gd name="connsiteY0" fmla="*/ 0 h 10054"/>
              <a:gd name="connsiteX1" fmla="*/ 3395 w 3745"/>
              <a:gd name="connsiteY1" fmla="*/ 64 h 10054"/>
              <a:gd name="connsiteX2" fmla="*/ 3404 w 3745"/>
              <a:gd name="connsiteY2" fmla="*/ 0 h 10054"/>
              <a:gd name="connsiteX3" fmla="*/ 3535 w 3745"/>
              <a:gd name="connsiteY3" fmla="*/ 10000 h 10054"/>
              <a:gd name="connsiteX4" fmla="*/ 3558 w 3745"/>
              <a:gd name="connsiteY4" fmla="*/ 10054 h 10054"/>
              <a:gd name="connsiteX5" fmla="*/ 3745 w 3745"/>
              <a:gd name="connsiteY5" fmla="*/ 10054 h 10054"/>
              <a:gd name="connsiteX0" fmla="*/ 0 w 21141"/>
              <a:gd name="connsiteY0" fmla="*/ 0 h 10312"/>
              <a:gd name="connsiteX1" fmla="*/ 20206 w 21141"/>
              <a:gd name="connsiteY1" fmla="*/ 376 h 10312"/>
              <a:gd name="connsiteX2" fmla="*/ 20230 w 21141"/>
              <a:gd name="connsiteY2" fmla="*/ 312 h 10312"/>
              <a:gd name="connsiteX3" fmla="*/ 20580 w 21141"/>
              <a:gd name="connsiteY3" fmla="*/ 10258 h 10312"/>
              <a:gd name="connsiteX4" fmla="*/ 20642 w 21141"/>
              <a:gd name="connsiteY4" fmla="*/ 10312 h 10312"/>
              <a:gd name="connsiteX5" fmla="*/ 21141 w 21141"/>
              <a:gd name="connsiteY5" fmla="*/ 10312 h 10312"/>
              <a:gd name="connsiteX0" fmla="*/ 0 w 21108"/>
              <a:gd name="connsiteY0" fmla="*/ 0 h 10312"/>
              <a:gd name="connsiteX1" fmla="*/ 20206 w 21108"/>
              <a:gd name="connsiteY1" fmla="*/ 376 h 10312"/>
              <a:gd name="connsiteX2" fmla="*/ 20230 w 21108"/>
              <a:gd name="connsiteY2" fmla="*/ 312 h 10312"/>
              <a:gd name="connsiteX3" fmla="*/ 20580 w 21108"/>
              <a:gd name="connsiteY3" fmla="*/ 10258 h 10312"/>
              <a:gd name="connsiteX4" fmla="*/ 20642 w 21108"/>
              <a:gd name="connsiteY4" fmla="*/ 10312 h 10312"/>
              <a:gd name="connsiteX5" fmla="*/ 21108 w 21108"/>
              <a:gd name="connsiteY5" fmla="*/ 10312 h 10312"/>
              <a:gd name="connsiteX0" fmla="*/ 0 w 21542"/>
              <a:gd name="connsiteY0" fmla="*/ 0 h 10312"/>
              <a:gd name="connsiteX1" fmla="*/ 20206 w 21542"/>
              <a:gd name="connsiteY1" fmla="*/ 376 h 10312"/>
              <a:gd name="connsiteX2" fmla="*/ 20230 w 21542"/>
              <a:gd name="connsiteY2" fmla="*/ 312 h 10312"/>
              <a:gd name="connsiteX3" fmla="*/ 20580 w 21542"/>
              <a:gd name="connsiteY3" fmla="*/ 10258 h 10312"/>
              <a:gd name="connsiteX4" fmla="*/ 20642 w 21542"/>
              <a:gd name="connsiteY4" fmla="*/ 10312 h 10312"/>
              <a:gd name="connsiteX5" fmla="*/ 21542 w 21542"/>
              <a:gd name="connsiteY5" fmla="*/ 9960 h 10312"/>
              <a:gd name="connsiteX0" fmla="*/ 0 w 21548"/>
              <a:gd name="connsiteY0" fmla="*/ 0 h 10312"/>
              <a:gd name="connsiteX1" fmla="*/ 20206 w 21548"/>
              <a:gd name="connsiteY1" fmla="*/ 376 h 10312"/>
              <a:gd name="connsiteX2" fmla="*/ 20230 w 21548"/>
              <a:gd name="connsiteY2" fmla="*/ 312 h 10312"/>
              <a:gd name="connsiteX3" fmla="*/ 20580 w 21548"/>
              <a:gd name="connsiteY3" fmla="*/ 10258 h 10312"/>
              <a:gd name="connsiteX4" fmla="*/ 20642 w 21548"/>
              <a:gd name="connsiteY4" fmla="*/ 10312 h 10312"/>
              <a:gd name="connsiteX5" fmla="*/ 21548 w 21548"/>
              <a:gd name="connsiteY5" fmla="*/ 10136 h 10312"/>
              <a:gd name="connsiteX0" fmla="*/ 0 w 27632"/>
              <a:gd name="connsiteY0" fmla="*/ 0 h 10488"/>
              <a:gd name="connsiteX1" fmla="*/ 26290 w 27632"/>
              <a:gd name="connsiteY1" fmla="*/ 552 h 10488"/>
              <a:gd name="connsiteX2" fmla="*/ 26314 w 27632"/>
              <a:gd name="connsiteY2" fmla="*/ 488 h 10488"/>
              <a:gd name="connsiteX3" fmla="*/ 26664 w 27632"/>
              <a:gd name="connsiteY3" fmla="*/ 10434 h 10488"/>
              <a:gd name="connsiteX4" fmla="*/ 26726 w 27632"/>
              <a:gd name="connsiteY4" fmla="*/ 10488 h 10488"/>
              <a:gd name="connsiteX5" fmla="*/ 27632 w 27632"/>
              <a:gd name="connsiteY5" fmla="*/ 10312 h 10488"/>
              <a:gd name="connsiteX0" fmla="*/ 0 w 31709"/>
              <a:gd name="connsiteY0" fmla="*/ 0 h 10488"/>
              <a:gd name="connsiteX1" fmla="*/ 30367 w 31709"/>
              <a:gd name="connsiteY1" fmla="*/ 552 h 10488"/>
              <a:gd name="connsiteX2" fmla="*/ 30391 w 31709"/>
              <a:gd name="connsiteY2" fmla="*/ 488 h 10488"/>
              <a:gd name="connsiteX3" fmla="*/ 30741 w 31709"/>
              <a:gd name="connsiteY3" fmla="*/ 10434 h 10488"/>
              <a:gd name="connsiteX4" fmla="*/ 30803 w 31709"/>
              <a:gd name="connsiteY4" fmla="*/ 10488 h 10488"/>
              <a:gd name="connsiteX5" fmla="*/ 31709 w 31709"/>
              <a:gd name="connsiteY5" fmla="*/ 10312 h 10488"/>
              <a:gd name="connsiteX0" fmla="*/ 0 w 31765"/>
              <a:gd name="connsiteY0" fmla="*/ 0 h 10488"/>
              <a:gd name="connsiteX1" fmla="*/ 30423 w 31765"/>
              <a:gd name="connsiteY1" fmla="*/ 552 h 10488"/>
              <a:gd name="connsiteX2" fmla="*/ 30447 w 31765"/>
              <a:gd name="connsiteY2" fmla="*/ 488 h 10488"/>
              <a:gd name="connsiteX3" fmla="*/ 30797 w 31765"/>
              <a:gd name="connsiteY3" fmla="*/ 10434 h 10488"/>
              <a:gd name="connsiteX4" fmla="*/ 30859 w 31765"/>
              <a:gd name="connsiteY4" fmla="*/ 10488 h 10488"/>
              <a:gd name="connsiteX5" fmla="*/ 31765 w 31765"/>
              <a:gd name="connsiteY5" fmla="*/ 10312 h 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65" h="10488">
                <a:moveTo>
                  <a:pt x="0" y="0"/>
                </a:moveTo>
                <a:lnTo>
                  <a:pt x="30423" y="552"/>
                </a:lnTo>
                <a:cubicBezTo>
                  <a:pt x="30431" y="531"/>
                  <a:pt x="30439" y="509"/>
                  <a:pt x="30447" y="488"/>
                </a:cubicBezTo>
                <a:cubicBezTo>
                  <a:pt x="30447" y="5890"/>
                  <a:pt x="30608" y="10434"/>
                  <a:pt x="30797" y="10434"/>
                </a:cubicBezTo>
                <a:cubicBezTo>
                  <a:pt x="30819" y="10452"/>
                  <a:pt x="30837" y="10470"/>
                  <a:pt x="30859" y="10488"/>
                </a:cubicBezTo>
                <a:lnTo>
                  <a:pt x="31765" y="10312"/>
                </a:lnTo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231F20"/>
              </a:solidFill>
            </a:endParaRPr>
          </a:p>
        </p:txBody>
      </p:sp>
      <p:cxnSp>
        <p:nvCxnSpPr>
          <p:cNvPr id="15" name="Rechte verbindingslijn 14"/>
          <p:cNvCxnSpPr/>
          <p:nvPr userDrawn="1"/>
        </p:nvCxnSpPr>
        <p:spPr>
          <a:xfrm>
            <a:off x="503999" y="6350000"/>
            <a:ext cx="11184001" cy="0"/>
          </a:xfrm>
          <a:prstGeom prst="line">
            <a:avLst/>
          </a:prstGeom>
          <a:noFill/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16" name="Tijdelijke aanduiding voor media 11"/>
          <p:cNvSpPr>
            <a:spLocks noGrp="1"/>
          </p:cNvSpPr>
          <p:nvPr>
            <p:ph type="media" sz="quarter" idx="17" hasCustomPrompt="1"/>
          </p:nvPr>
        </p:nvSpPr>
        <p:spPr>
          <a:xfrm>
            <a:off x="503999" y="2012400"/>
            <a:ext cx="11185976" cy="4082400"/>
          </a:xfr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het pictogram om</a:t>
            </a:r>
            <a:br>
              <a:rPr lang="nl-NL" dirty="0"/>
            </a:br>
            <a:r>
              <a:rPr lang="nl-NL" dirty="0"/>
              <a:t>een video in te voegen</a:t>
            </a:r>
            <a:endParaRPr lang="en-GB" dirty="0"/>
          </a:p>
        </p:txBody>
      </p:sp>
      <p:grpSp>
        <p:nvGrpSpPr>
          <p:cNvPr id="36" name="Groep 35"/>
          <p:cNvGrpSpPr/>
          <p:nvPr userDrawn="1"/>
        </p:nvGrpSpPr>
        <p:grpSpPr>
          <a:xfrm>
            <a:off x="10123945" y="6455465"/>
            <a:ext cx="1491863" cy="288000"/>
            <a:chOff x="10123945" y="6455465"/>
            <a:chExt cx="1491863" cy="288000"/>
          </a:xfrm>
        </p:grpSpPr>
        <p:grpSp>
          <p:nvGrpSpPr>
            <p:cNvPr id="37" name="Groep 36"/>
            <p:cNvGrpSpPr/>
            <p:nvPr userDrawn="1"/>
          </p:nvGrpSpPr>
          <p:grpSpPr>
            <a:xfrm>
              <a:off x="10123945" y="6455465"/>
              <a:ext cx="288000" cy="288000"/>
              <a:chOff x="9714646" y="6455465"/>
              <a:chExt cx="288000" cy="288000"/>
            </a:xfrm>
          </p:grpSpPr>
          <p:sp>
            <p:nvSpPr>
              <p:cNvPr id="54" name="BACKSHAPE"/>
              <p:cNvSpPr>
                <a:spLocks/>
              </p:cNvSpPr>
              <p:nvPr userDrawn="1"/>
            </p:nvSpPr>
            <p:spPr bwMode="auto">
              <a:xfrm>
                <a:off x="9801116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55" name="ACTION BACK">
                <a:hlinkClick r:id="" action="ppaction://hlinkshowjump?jump=previousslide"/>
              </p:cNvPr>
              <p:cNvSpPr/>
              <p:nvPr userDrawn="1"/>
            </p:nvSpPr>
            <p:spPr bwMode="auto">
              <a:xfrm>
                <a:off x="971464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8" name="Groep 37"/>
            <p:cNvGrpSpPr/>
            <p:nvPr userDrawn="1"/>
          </p:nvGrpSpPr>
          <p:grpSpPr>
            <a:xfrm>
              <a:off x="10525233" y="6455465"/>
              <a:ext cx="288000" cy="288000"/>
              <a:chOff x="10117936" y="6455465"/>
              <a:chExt cx="288000" cy="288000"/>
            </a:xfrm>
          </p:grpSpPr>
          <p:grpSp>
            <p:nvGrpSpPr>
              <p:cNvPr id="49" name="MENUSHAPE"/>
              <p:cNvGrpSpPr>
                <a:grpSpLocks noChangeAspect="1"/>
              </p:cNvGrpSpPr>
              <p:nvPr userDrawn="1"/>
            </p:nvGrpSpPr>
            <p:grpSpPr bwMode="auto">
              <a:xfrm>
                <a:off x="10185971" y="6535375"/>
                <a:ext cx="151931" cy="128211"/>
                <a:chOff x="4488" y="2379"/>
                <a:chExt cx="2539" cy="1720"/>
              </a:xfrm>
              <a:solidFill>
                <a:schemeClr val="bg2"/>
              </a:solidFill>
            </p:grpSpPr>
            <p:sp>
              <p:nvSpPr>
                <p:cNvPr id="51" name="Freeform 16"/>
                <p:cNvSpPr>
                  <a:spLocks/>
                </p:cNvSpPr>
                <p:nvPr userDrawn="1"/>
              </p:nvSpPr>
              <p:spPr bwMode="auto">
                <a:xfrm>
                  <a:off x="4488" y="2379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52" name="Freeform 17"/>
                <p:cNvSpPr>
                  <a:spLocks/>
                </p:cNvSpPr>
                <p:nvPr userDrawn="1"/>
              </p:nvSpPr>
              <p:spPr bwMode="auto">
                <a:xfrm>
                  <a:off x="4488" y="3197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53" name="Freeform 18"/>
                <p:cNvSpPr>
                  <a:spLocks/>
                </p:cNvSpPr>
                <p:nvPr userDrawn="1"/>
              </p:nvSpPr>
              <p:spPr bwMode="auto">
                <a:xfrm>
                  <a:off x="4488" y="4014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50" name="TRIGGER FAST MENU"/>
              <p:cNvSpPr/>
              <p:nvPr userDrawn="1"/>
            </p:nvSpPr>
            <p:spPr bwMode="auto">
              <a:xfrm>
                <a:off x="1011793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9" name="Groep 38"/>
            <p:cNvGrpSpPr/>
            <p:nvPr userDrawn="1"/>
          </p:nvGrpSpPr>
          <p:grpSpPr>
            <a:xfrm>
              <a:off x="10926521" y="6455465"/>
              <a:ext cx="288000" cy="288000"/>
              <a:chOff x="10926521" y="6455465"/>
              <a:chExt cx="288000" cy="288000"/>
            </a:xfrm>
          </p:grpSpPr>
          <p:grpSp>
            <p:nvGrpSpPr>
              <p:cNvPr id="43" name="HOMESHAPE"/>
              <p:cNvGrpSpPr>
                <a:grpSpLocks noChangeAspect="1"/>
              </p:cNvGrpSpPr>
              <p:nvPr userDrawn="1"/>
            </p:nvGrpSpPr>
            <p:grpSpPr bwMode="auto">
              <a:xfrm>
                <a:off x="10999698" y="6534689"/>
                <a:ext cx="151922" cy="129516"/>
                <a:chOff x="5494" y="2978"/>
                <a:chExt cx="2320" cy="1978"/>
              </a:xfrm>
              <a:solidFill>
                <a:schemeClr val="bg2"/>
              </a:solidFill>
            </p:grpSpPr>
            <p:sp>
              <p:nvSpPr>
                <p:cNvPr id="45" name="Freeform 23"/>
                <p:cNvSpPr>
                  <a:spLocks/>
                </p:cNvSpPr>
                <p:nvPr userDrawn="1"/>
              </p:nvSpPr>
              <p:spPr bwMode="auto">
                <a:xfrm>
                  <a:off x="5494" y="4838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6" name="Freeform 24"/>
                <p:cNvSpPr>
                  <a:spLocks/>
                </p:cNvSpPr>
                <p:nvPr userDrawn="1"/>
              </p:nvSpPr>
              <p:spPr bwMode="auto">
                <a:xfrm rot="2700000">
                  <a:off x="5526" y="2978"/>
                  <a:ext cx="712" cy="712"/>
                </a:xfrm>
                <a:prstGeom prst="corner">
                  <a:avLst>
                    <a:gd name="adj1" fmla="val 16922"/>
                    <a:gd name="adj2" fmla="val 16923"/>
                  </a:avLst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7" name="Freeform 23"/>
                <p:cNvSpPr>
                  <a:spLocks/>
                </p:cNvSpPr>
                <p:nvPr userDrawn="1"/>
              </p:nvSpPr>
              <p:spPr bwMode="auto">
                <a:xfrm>
                  <a:off x="5494" y="3270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8" name="Freeform 23"/>
                <p:cNvSpPr>
                  <a:spLocks/>
                </p:cNvSpPr>
                <p:nvPr userDrawn="1"/>
              </p:nvSpPr>
              <p:spPr bwMode="auto">
                <a:xfrm rot="16200000">
                  <a:off x="6951" y="4092"/>
                  <a:ext cx="161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44" name="HYPER BACK">
                <a:hlinkClick r:id="" action="ppaction://hlinkshowjump?jump=lastslideviewed"/>
              </p:cNvPr>
              <p:cNvSpPr/>
              <p:nvPr userDrawn="1"/>
            </p:nvSpPr>
            <p:spPr bwMode="auto">
              <a:xfrm>
                <a:off x="10926521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0" name="Groep 39"/>
            <p:cNvGrpSpPr/>
            <p:nvPr userDrawn="1"/>
          </p:nvGrpSpPr>
          <p:grpSpPr>
            <a:xfrm>
              <a:off x="11327808" y="6455465"/>
              <a:ext cx="288000" cy="288000"/>
              <a:chOff x="11327808" y="6455465"/>
              <a:chExt cx="288000" cy="288000"/>
            </a:xfrm>
          </p:grpSpPr>
          <p:sp>
            <p:nvSpPr>
              <p:cNvPr id="41" name="FORWARDSHAPE"/>
              <p:cNvSpPr>
                <a:spLocks/>
              </p:cNvSpPr>
              <p:nvPr userDrawn="1"/>
            </p:nvSpPr>
            <p:spPr bwMode="auto">
              <a:xfrm flipH="1">
                <a:off x="11438088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42" name="ACTION FORWARD">
                <a:hlinkClick r:id="" action="ppaction://hlinkshowjump?jump=nextslide"/>
              </p:cNvPr>
              <p:cNvSpPr/>
              <p:nvPr userDrawn="1"/>
            </p:nvSpPr>
            <p:spPr bwMode="auto">
              <a:xfrm>
                <a:off x="11327808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24" y="3483726"/>
            <a:ext cx="521479" cy="58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9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03999" y="572230"/>
            <a:ext cx="8280000" cy="4048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04000" y="1524000"/>
            <a:ext cx="111840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58573" y="6507833"/>
            <a:ext cx="3824560" cy="19233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231F20">
                    <a:lumMod val="50000"/>
                    <a:lumOff val="50000"/>
                  </a:srgbClr>
                </a:solidFill>
              </a:rPr>
              <a:t>VolkerWessels | Corporate Presentatie</a:t>
            </a:r>
            <a:endParaRPr lang="nl-NL" dirty="0">
              <a:solidFill>
                <a:srgbClr val="231F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04000" y="6507833"/>
            <a:ext cx="234188" cy="19233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4A440A-7106-48B6-A0C0-E9D3D466DEA2}" type="slidenum">
              <a:rPr lang="nl-NL" smtClean="0">
                <a:solidFill>
                  <a:srgbClr val="231F2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nl-NL">
              <a:solidFill>
                <a:srgbClr val="231F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1" name="Tekstvak 60"/>
          <p:cNvSpPr txBox="1"/>
          <p:nvPr userDrawn="1"/>
        </p:nvSpPr>
        <p:spPr>
          <a:xfrm>
            <a:off x="6096251" y="-650929"/>
            <a:ext cx="61020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1200" dirty="0">
                <a:solidFill>
                  <a:prstClr val="white">
                    <a:lumMod val="50000"/>
                  </a:prstClr>
                </a:solidFill>
              </a:rPr>
              <a:t>Inhoud</a:t>
            </a:r>
          </a:p>
        </p:txBody>
      </p:sp>
      <p:grpSp>
        <p:nvGrpSpPr>
          <p:cNvPr id="95" name="LOGO"/>
          <p:cNvGrpSpPr/>
          <p:nvPr userDrawn="1"/>
        </p:nvGrpSpPr>
        <p:grpSpPr>
          <a:xfrm>
            <a:off x="9566449" y="192728"/>
            <a:ext cx="2121551" cy="630545"/>
            <a:chOff x="-15543110" y="-13861282"/>
            <a:chExt cx="41865551" cy="12442826"/>
          </a:xfrm>
        </p:grpSpPr>
        <p:sp>
          <p:nvSpPr>
            <p:cNvPr id="96" name="Freeform 5"/>
            <p:cNvSpPr>
              <a:spLocks/>
            </p:cNvSpPr>
            <p:nvPr/>
          </p:nvSpPr>
          <p:spPr bwMode="auto">
            <a:xfrm>
              <a:off x="-614260" y="-4856982"/>
              <a:ext cx="1749425" cy="2981325"/>
            </a:xfrm>
            <a:custGeom>
              <a:avLst/>
              <a:gdLst>
                <a:gd name="T0" fmla="*/ 404 w 466"/>
                <a:gd name="T1" fmla="*/ 0 h 794"/>
                <a:gd name="T2" fmla="*/ 180 w 466"/>
                <a:gd name="T3" fmla="*/ 141 h 794"/>
                <a:gd name="T4" fmla="*/ 177 w 466"/>
                <a:gd name="T5" fmla="*/ 1 h 794"/>
                <a:gd name="T6" fmla="*/ 0 w 466"/>
                <a:gd name="T7" fmla="*/ 1 h 794"/>
                <a:gd name="T8" fmla="*/ 2 w 466"/>
                <a:gd name="T9" fmla="*/ 794 h 794"/>
                <a:gd name="T10" fmla="*/ 201 w 466"/>
                <a:gd name="T11" fmla="*/ 794 h 794"/>
                <a:gd name="T12" fmla="*/ 196 w 466"/>
                <a:gd name="T13" fmla="*/ 293 h 794"/>
                <a:gd name="T14" fmla="*/ 370 w 466"/>
                <a:gd name="T15" fmla="*/ 186 h 794"/>
                <a:gd name="T16" fmla="*/ 466 w 466"/>
                <a:gd name="T17" fmla="*/ 236 h 794"/>
                <a:gd name="T18" fmla="*/ 466 w 466"/>
                <a:gd name="T19" fmla="*/ 236 h 794"/>
                <a:gd name="T20" fmla="*/ 404 w 466"/>
                <a:gd name="T21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6" h="794">
                  <a:moveTo>
                    <a:pt x="404" y="0"/>
                  </a:moveTo>
                  <a:cubicBezTo>
                    <a:pt x="327" y="1"/>
                    <a:pt x="213" y="24"/>
                    <a:pt x="180" y="14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794"/>
                    <a:pt x="2" y="794"/>
                    <a:pt x="2" y="794"/>
                  </a:cubicBezTo>
                  <a:cubicBezTo>
                    <a:pt x="201" y="794"/>
                    <a:pt x="201" y="794"/>
                    <a:pt x="201" y="794"/>
                  </a:cubicBezTo>
                  <a:cubicBezTo>
                    <a:pt x="196" y="293"/>
                    <a:pt x="196" y="293"/>
                    <a:pt x="196" y="293"/>
                  </a:cubicBezTo>
                  <a:cubicBezTo>
                    <a:pt x="225" y="223"/>
                    <a:pt x="286" y="186"/>
                    <a:pt x="370" y="186"/>
                  </a:cubicBezTo>
                  <a:cubicBezTo>
                    <a:pt x="442" y="186"/>
                    <a:pt x="466" y="236"/>
                    <a:pt x="466" y="236"/>
                  </a:cubicBezTo>
                  <a:cubicBezTo>
                    <a:pt x="466" y="236"/>
                    <a:pt x="466" y="236"/>
                    <a:pt x="466" y="236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2093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  <p:sp>
          <p:nvSpPr>
            <p:cNvPr id="97" name="Freeform 6"/>
            <p:cNvSpPr>
              <a:spLocks/>
            </p:cNvSpPr>
            <p:nvPr/>
          </p:nvSpPr>
          <p:spPr bwMode="auto">
            <a:xfrm>
              <a:off x="11836503" y="-5030019"/>
              <a:ext cx="2138363" cy="3611563"/>
            </a:xfrm>
            <a:custGeom>
              <a:avLst/>
              <a:gdLst>
                <a:gd name="T0" fmla="*/ 168 w 570"/>
                <a:gd name="T1" fmla="*/ 50 h 962"/>
                <a:gd name="T2" fmla="*/ 5 w 570"/>
                <a:gd name="T3" fmla="*/ 277 h 962"/>
                <a:gd name="T4" fmla="*/ 213 w 570"/>
                <a:gd name="T5" fmla="*/ 504 h 962"/>
                <a:gd name="T6" fmla="*/ 380 w 570"/>
                <a:gd name="T7" fmla="*/ 600 h 962"/>
                <a:gd name="T8" fmla="*/ 278 w 570"/>
                <a:gd name="T9" fmla="*/ 680 h 962"/>
                <a:gd name="T10" fmla="*/ 35 w 570"/>
                <a:gd name="T11" fmla="*/ 634 h 962"/>
                <a:gd name="T12" fmla="*/ 29 w 570"/>
                <a:gd name="T13" fmla="*/ 632 h 962"/>
                <a:gd name="T14" fmla="*/ 8 w 570"/>
                <a:gd name="T15" fmla="*/ 812 h 962"/>
                <a:gd name="T16" fmla="*/ 11 w 570"/>
                <a:gd name="T17" fmla="*/ 813 h 962"/>
                <a:gd name="T18" fmla="*/ 507 w 570"/>
                <a:gd name="T19" fmla="*/ 768 h 962"/>
                <a:gd name="T20" fmla="*/ 570 w 570"/>
                <a:gd name="T21" fmla="*/ 605 h 962"/>
                <a:gd name="T22" fmla="*/ 570 w 570"/>
                <a:gd name="T23" fmla="*/ 605 h 962"/>
                <a:gd name="T24" fmla="*/ 570 w 570"/>
                <a:gd name="T25" fmla="*/ 594 h 962"/>
                <a:gd name="T26" fmla="*/ 348 w 570"/>
                <a:gd name="T27" fmla="*/ 377 h 962"/>
                <a:gd name="T28" fmla="*/ 184 w 570"/>
                <a:gd name="T29" fmla="*/ 295 h 962"/>
                <a:gd name="T30" fmla="*/ 211 w 570"/>
                <a:gd name="T31" fmla="*/ 238 h 962"/>
                <a:gd name="T32" fmla="*/ 517 w 570"/>
                <a:gd name="T33" fmla="*/ 256 h 962"/>
                <a:gd name="T34" fmla="*/ 523 w 570"/>
                <a:gd name="T35" fmla="*/ 258 h 962"/>
                <a:gd name="T36" fmla="*/ 536 w 570"/>
                <a:gd name="T37" fmla="*/ 85 h 962"/>
                <a:gd name="T38" fmla="*/ 168 w 570"/>
                <a:gd name="T39" fmla="*/ 5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0" h="962">
                  <a:moveTo>
                    <a:pt x="168" y="50"/>
                  </a:moveTo>
                  <a:cubicBezTo>
                    <a:pt x="66" y="84"/>
                    <a:pt x="12" y="160"/>
                    <a:pt x="5" y="277"/>
                  </a:cubicBezTo>
                  <a:cubicBezTo>
                    <a:pt x="0" y="403"/>
                    <a:pt x="62" y="471"/>
                    <a:pt x="213" y="504"/>
                  </a:cubicBezTo>
                  <a:cubicBezTo>
                    <a:pt x="356" y="535"/>
                    <a:pt x="379" y="555"/>
                    <a:pt x="380" y="600"/>
                  </a:cubicBezTo>
                  <a:cubicBezTo>
                    <a:pt x="380" y="646"/>
                    <a:pt x="348" y="672"/>
                    <a:pt x="278" y="680"/>
                  </a:cubicBezTo>
                  <a:cubicBezTo>
                    <a:pt x="167" y="694"/>
                    <a:pt x="37" y="635"/>
                    <a:pt x="35" y="634"/>
                  </a:cubicBezTo>
                  <a:cubicBezTo>
                    <a:pt x="29" y="632"/>
                    <a:pt x="29" y="632"/>
                    <a:pt x="29" y="632"/>
                  </a:cubicBezTo>
                  <a:cubicBezTo>
                    <a:pt x="8" y="812"/>
                    <a:pt x="8" y="812"/>
                    <a:pt x="8" y="812"/>
                  </a:cubicBezTo>
                  <a:cubicBezTo>
                    <a:pt x="11" y="813"/>
                    <a:pt x="11" y="813"/>
                    <a:pt x="11" y="813"/>
                  </a:cubicBezTo>
                  <a:cubicBezTo>
                    <a:pt x="14" y="815"/>
                    <a:pt x="323" y="962"/>
                    <a:pt x="507" y="768"/>
                  </a:cubicBezTo>
                  <a:cubicBezTo>
                    <a:pt x="547" y="725"/>
                    <a:pt x="568" y="671"/>
                    <a:pt x="570" y="605"/>
                  </a:cubicBezTo>
                  <a:cubicBezTo>
                    <a:pt x="570" y="605"/>
                    <a:pt x="570" y="605"/>
                    <a:pt x="570" y="605"/>
                  </a:cubicBezTo>
                  <a:cubicBezTo>
                    <a:pt x="570" y="594"/>
                    <a:pt x="570" y="594"/>
                    <a:pt x="570" y="594"/>
                  </a:cubicBezTo>
                  <a:cubicBezTo>
                    <a:pt x="569" y="467"/>
                    <a:pt x="505" y="404"/>
                    <a:pt x="348" y="377"/>
                  </a:cubicBezTo>
                  <a:cubicBezTo>
                    <a:pt x="209" y="352"/>
                    <a:pt x="185" y="340"/>
                    <a:pt x="184" y="295"/>
                  </a:cubicBezTo>
                  <a:cubicBezTo>
                    <a:pt x="184" y="270"/>
                    <a:pt x="193" y="251"/>
                    <a:pt x="211" y="238"/>
                  </a:cubicBezTo>
                  <a:cubicBezTo>
                    <a:pt x="290" y="181"/>
                    <a:pt x="515" y="255"/>
                    <a:pt x="517" y="256"/>
                  </a:cubicBezTo>
                  <a:cubicBezTo>
                    <a:pt x="523" y="258"/>
                    <a:pt x="523" y="258"/>
                    <a:pt x="523" y="258"/>
                  </a:cubicBezTo>
                  <a:cubicBezTo>
                    <a:pt x="536" y="85"/>
                    <a:pt x="536" y="85"/>
                    <a:pt x="536" y="85"/>
                  </a:cubicBezTo>
                  <a:cubicBezTo>
                    <a:pt x="520" y="65"/>
                    <a:pt x="320" y="0"/>
                    <a:pt x="168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  <p:sp>
          <p:nvSpPr>
            <p:cNvPr id="98" name="Freeform 7"/>
            <p:cNvSpPr>
              <a:spLocks/>
            </p:cNvSpPr>
            <p:nvPr/>
          </p:nvSpPr>
          <p:spPr bwMode="auto">
            <a:xfrm>
              <a:off x="19165991" y="-5030019"/>
              <a:ext cx="2138363" cy="3611563"/>
            </a:xfrm>
            <a:custGeom>
              <a:avLst/>
              <a:gdLst>
                <a:gd name="T0" fmla="*/ 168 w 570"/>
                <a:gd name="T1" fmla="*/ 50 h 962"/>
                <a:gd name="T2" fmla="*/ 5 w 570"/>
                <a:gd name="T3" fmla="*/ 277 h 962"/>
                <a:gd name="T4" fmla="*/ 213 w 570"/>
                <a:gd name="T5" fmla="*/ 504 h 962"/>
                <a:gd name="T6" fmla="*/ 380 w 570"/>
                <a:gd name="T7" fmla="*/ 600 h 962"/>
                <a:gd name="T8" fmla="*/ 278 w 570"/>
                <a:gd name="T9" fmla="*/ 680 h 962"/>
                <a:gd name="T10" fmla="*/ 35 w 570"/>
                <a:gd name="T11" fmla="*/ 634 h 962"/>
                <a:gd name="T12" fmla="*/ 30 w 570"/>
                <a:gd name="T13" fmla="*/ 632 h 962"/>
                <a:gd name="T14" fmla="*/ 8 w 570"/>
                <a:gd name="T15" fmla="*/ 812 h 962"/>
                <a:gd name="T16" fmla="*/ 11 w 570"/>
                <a:gd name="T17" fmla="*/ 813 h 962"/>
                <a:gd name="T18" fmla="*/ 507 w 570"/>
                <a:gd name="T19" fmla="*/ 768 h 962"/>
                <a:gd name="T20" fmla="*/ 570 w 570"/>
                <a:gd name="T21" fmla="*/ 605 h 962"/>
                <a:gd name="T22" fmla="*/ 570 w 570"/>
                <a:gd name="T23" fmla="*/ 605 h 962"/>
                <a:gd name="T24" fmla="*/ 570 w 570"/>
                <a:gd name="T25" fmla="*/ 594 h 962"/>
                <a:gd name="T26" fmla="*/ 349 w 570"/>
                <a:gd name="T27" fmla="*/ 377 h 962"/>
                <a:gd name="T28" fmla="*/ 185 w 570"/>
                <a:gd name="T29" fmla="*/ 295 h 962"/>
                <a:gd name="T30" fmla="*/ 211 w 570"/>
                <a:gd name="T31" fmla="*/ 238 h 962"/>
                <a:gd name="T32" fmla="*/ 517 w 570"/>
                <a:gd name="T33" fmla="*/ 256 h 962"/>
                <a:gd name="T34" fmla="*/ 523 w 570"/>
                <a:gd name="T35" fmla="*/ 258 h 962"/>
                <a:gd name="T36" fmla="*/ 538 w 570"/>
                <a:gd name="T37" fmla="*/ 86 h 962"/>
                <a:gd name="T38" fmla="*/ 536 w 570"/>
                <a:gd name="T39" fmla="*/ 85 h 962"/>
                <a:gd name="T40" fmla="*/ 168 w 570"/>
                <a:gd name="T41" fmla="*/ 5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0" h="962">
                  <a:moveTo>
                    <a:pt x="168" y="50"/>
                  </a:moveTo>
                  <a:cubicBezTo>
                    <a:pt x="67" y="84"/>
                    <a:pt x="12" y="160"/>
                    <a:pt x="5" y="277"/>
                  </a:cubicBezTo>
                  <a:cubicBezTo>
                    <a:pt x="0" y="403"/>
                    <a:pt x="62" y="471"/>
                    <a:pt x="213" y="504"/>
                  </a:cubicBezTo>
                  <a:cubicBezTo>
                    <a:pt x="356" y="535"/>
                    <a:pt x="379" y="555"/>
                    <a:pt x="380" y="600"/>
                  </a:cubicBezTo>
                  <a:cubicBezTo>
                    <a:pt x="380" y="646"/>
                    <a:pt x="348" y="672"/>
                    <a:pt x="278" y="680"/>
                  </a:cubicBezTo>
                  <a:cubicBezTo>
                    <a:pt x="167" y="694"/>
                    <a:pt x="37" y="635"/>
                    <a:pt x="35" y="634"/>
                  </a:cubicBezTo>
                  <a:cubicBezTo>
                    <a:pt x="30" y="632"/>
                    <a:pt x="30" y="632"/>
                    <a:pt x="30" y="632"/>
                  </a:cubicBezTo>
                  <a:cubicBezTo>
                    <a:pt x="8" y="812"/>
                    <a:pt x="8" y="812"/>
                    <a:pt x="8" y="812"/>
                  </a:cubicBezTo>
                  <a:cubicBezTo>
                    <a:pt x="11" y="813"/>
                    <a:pt x="11" y="813"/>
                    <a:pt x="11" y="813"/>
                  </a:cubicBezTo>
                  <a:cubicBezTo>
                    <a:pt x="14" y="815"/>
                    <a:pt x="324" y="962"/>
                    <a:pt x="507" y="768"/>
                  </a:cubicBezTo>
                  <a:cubicBezTo>
                    <a:pt x="547" y="725"/>
                    <a:pt x="568" y="671"/>
                    <a:pt x="570" y="605"/>
                  </a:cubicBezTo>
                  <a:cubicBezTo>
                    <a:pt x="570" y="605"/>
                    <a:pt x="570" y="605"/>
                    <a:pt x="570" y="605"/>
                  </a:cubicBezTo>
                  <a:cubicBezTo>
                    <a:pt x="570" y="594"/>
                    <a:pt x="570" y="594"/>
                    <a:pt x="570" y="594"/>
                  </a:cubicBezTo>
                  <a:cubicBezTo>
                    <a:pt x="569" y="467"/>
                    <a:pt x="505" y="404"/>
                    <a:pt x="349" y="377"/>
                  </a:cubicBezTo>
                  <a:cubicBezTo>
                    <a:pt x="210" y="352"/>
                    <a:pt x="185" y="340"/>
                    <a:pt x="185" y="295"/>
                  </a:cubicBezTo>
                  <a:cubicBezTo>
                    <a:pt x="185" y="270"/>
                    <a:pt x="193" y="251"/>
                    <a:pt x="211" y="238"/>
                  </a:cubicBezTo>
                  <a:cubicBezTo>
                    <a:pt x="290" y="181"/>
                    <a:pt x="515" y="255"/>
                    <a:pt x="517" y="256"/>
                  </a:cubicBezTo>
                  <a:cubicBezTo>
                    <a:pt x="523" y="258"/>
                    <a:pt x="523" y="258"/>
                    <a:pt x="523" y="258"/>
                  </a:cubicBezTo>
                  <a:cubicBezTo>
                    <a:pt x="538" y="86"/>
                    <a:pt x="538" y="86"/>
                    <a:pt x="538" y="86"/>
                  </a:cubicBezTo>
                  <a:cubicBezTo>
                    <a:pt x="536" y="85"/>
                    <a:pt x="536" y="85"/>
                    <a:pt x="536" y="85"/>
                  </a:cubicBezTo>
                  <a:cubicBezTo>
                    <a:pt x="520" y="65"/>
                    <a:pt x="320" y="0"/>
                    <a:pt x="168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  <p:sp>
          <p:nvSpPr>
            <p:cNvPr id="99" name="Freeform 8"/>
            <p:cNvSpPr>
              <a:spLocks/>
            </p:cNvSpPr>
            <p:nvPr/>
          </p:nvSpPr>
          <p:spPr bwMode="auto">
            <a:xfrm>
              <a:off x="9288566" y="-5030019"/>
              <a:ext cx="2138363" cy="3611563"/>
            </a:xfrm>
            <a:custGeom>
              <a:avLst/>
              <a:gdLst>
                <a:gd name="T0" fmla="*/ 167 w 570"/>
                <a:gd name="T1" fmla="*/ 50 h 962"/>
                <a:gd name="T2" fmla="*/ 4 w 570"/>
                <a:gd name="T3" fmla="*/ 277 h 962"/>
                <a:gd name="T4" fmla="*/ 213 w 570"/>
                <a:gd name="T5" fmla="*/ 504 h 962"/>
                <a:gd name="T6" fmla="*/ 379 w 570"/>
                <a:gd name="T7" fmla="*/ 600 h 962"/>
                <a:gd name="T8" fmla="*/ 278 w 570"/>
                <a:gd name="T9" fmla="*/ 680 h 962"/>
                <a:gd name="T10" fmla="*/ 35 w 570"/>
                <a:gd name="T11" fmla="*/ 634 h 962"/>
                <a:gd name="T12" fmla="*/ 29 w 570"/>
                <a:gd name="T13" fmla="*/ 632 h 962"/>
                <a:gd name="T14" fmla="*/ 8 w 570"/>
                <a:gd name="T15" fmla="*/ 812 h 962"/>
                <a:gd name="T16" fmla="*/ 11 w 570"/>
                <a:gd name="T17" fmla="*/ 813 h 962"/>
                <a:gd name="T18" fmla="*/ 507 w 570"/>
                <a:gd name="T19" fmla="*/ 768 h 962"/>
                <a:gd name="T20" fmla="*/ 570 w 570"/>
                <a:gd name="T21" fmla="*/ 605 h 962"/>
                <a:gd name="T22" fmla="*/ 570 w 570"/>
                <a:gd name="T23" fmla="*/ 605 h 962"/>
                <a:gd name="T24" fmla="*/ 570 w 570"/>
                <a:gd name="T25" fmla="*/ 594 h 962"/>
                <a:gd name="T26" fmla="*/ 348 w 570"/>
                <a:gd name="T27" fmla="*/ 377 h 962"/>
                <a:gd name="T28" fmla="*/ 185 w 570"/>
                <a:gd name="T29" fmla="*/ 295 h 962"/>
                <a:gd name="T30" fmla="*/ 211 w 570"/>
                <a:gd name="T31" fmla="*/ 238 h 962"/>
                <a:gd name="T32" fmla="*/ 517 w 570"/>
                <a:gd name="T33" fmla="*/ 256 h 962"/>
                <a:gd name="T34" fmla="*/ 522 w 570"/>
                <a:gd name="T35" fmla="*/ 258 h 962"/>
                <a:gd name="T36" fmla="*/ 537 w 570"/>
                <a:gd name="T37" fmla="*/ 86 h 962"/>
                <a:gd name="T38" fmla="*/ 536 w 570"/>
                <a:gd name="T39" fmla="*/ 85 h 962"/>
                <a:gd name="T40" fmla="*/ 167 w 570"/>
                <a:gd name="T41" fmla="*/ 5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0" h="962">
                  <a:moveTo>
                    <a:pt x="167" y="50"/>
                  </a:moveTo>
                  <a:cubicBezTo>
                    <a:pt x="67" y="84"/>
                    <a:pt x="11" y="160"/>
                    <a:pt x="4" y="277"/>
                  </a:cubicBezTo>
                  <a:cubicBezTo>
                    <a:pt x="0" y="403"/>
                    <a:pt x="62" y="471"/>
                    <a:pt x="213" y="504"/>
                  </a:cubicBezTo>
                  <a:cubicBezTo>
                    <a:pt x="356" y="535"/>
                    <a:pt x="379" y="555"/>
                    <a:pt x="379" y="600"/>
                  </a:cubicBezTo>
                  <a:cubicBezTo>
                    <a:pt x="380" y="646"/>
                    <a:pt x="347" y="672"/>
                    <a:pt x="278" y="680"/>
                  </a:cubicBezTo>
                  <a:cubicBezTo>
                    <a:pt x="167" y="694"/>
                    <a:pt x="36" y="635"/>
                    <a:pt x="35" y="634"/>
                  </a:cubicBezTo>
                  <a:cubicBezTo>
                    <a:pt x="29" y="632"/>
                    <a:pt x="29" y="632"/>
                    <a:pt x="29" y="632"/>
                  </a:cubicBezTo>
                  <a:cubicBezTo>
                    <a:pt x="8" y="812"/>
                    <a:pt x="8" y="812"/>
                    <a:pt x="8" y="812"/>
                  </a:cubicBezTo>
                  <a:cubicBezTo>
                    <a:pt x="11" y="813"/>
                    <a:pt x="11" y="813"/>
                    <a:pt x="11" y="813"/>
                  </a:cubicBezTo>
                  <a:cubicBezTo>
                    <a:pt x="14" y="815"/>
                    <a:pt x="323" y="962"/>
                    <a:pt x="507" y="768"/>
                  </a:cubicBezTo>
                  <a:cubicBezTo>
                    <a:pt x="547" y="725"/>
                    <a:pt x="568" y="671"/>
                    <a:pt x="570" y="605"/>
                  </a:cubicBezTo>
                  <a:cubicBezTo>
                    <a:pt x="570" y="605"/>
                    <a:pt x="570" y="605"/>
                    <a:pt x="570" y="605"/>
                  </a:cubicBezTo>
                  <a:cubicBezTo>
                    <a:pt x="570" y="594"/>
                    <a:pt x="570" y="594"/>
                    <a:pt x="570" y="594"/>
                  </a:cubicBezTo>
                  <a:cubicBezTo>
                    <a:pt x="569" y="467"/>
                    <a:pt x="505" y="404"/>
                    <a:pt x="348" y="377"/>
                  </a:cubicBezTo>
                  <a:cubicBezTo>
                    <a:pt x="210" y="352"/>
                    <a:pt x="185" y="340"/>
                    <a:pt x="185" y="295"/>
                  </a:cubicBezTo>
                  <a:cubicBezTo>
                    <a:pt x="184" y="270"/>
                    <a:pt x="193" y="251"/>
                    <a:pt x="211" y="238"/>
                  </a:cubicBezTo>
                  <a:cubicBezTo>
                    <a:pt x="290" y="181"/>
                    <a:pt x="515" y="255"/>
                    <a:pt x="517" y="256"/>
                  </a:cubicBezTo>
                  <a:cubicBezTo>
                    <a:pt x="522" y="258"/>
                    <a:pt x="522" y="258"/>
                    <a:pt x="522" y="258"/>
                  </a:cubicBezTo>
                  <a:cubicBezTo>
                    <a:pt x="537" y="86"/>
                    <a:pt x="537" y="86"/>
                    <a:pt x="537" y="86"/>
                  </a:cubicBezTo>
                  <a:cubicBezTo>
                    <a:pt x="536" y="85"/>
                    <a:pt x="536" y="85"/>
                    <a:pt x="536" y="85"/>
                  </a:cubicBezTo>
                  <a:cubicBezTo>
                    <a:pt x="519" y="65"/>
                    <a:pt x="319" y="0"/>
                    <a:pt x="167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  <p:sp>
          <p:nvSpPr>
            <p:cNvPr id="100" name="Freeform 9"/>
            <p:cNvSpPr>
              <a:spLocks noEditPoints="1"/>
            </p:cNvSpPr>
            <p:nvPr/>
          </p:nvSpPr>
          <p:spPr bwMode="auto">
            <a:xfrm>
              <a:off x="6119916" y="-5044307"/>
              <a:ext cx="2884488" cy="3279775"/>
            </a:xfrm>
            <a:custGeom>
              <a:avLst/>
              <a:gdLst>
                <a:gd name="T0" fmla="*/ 389 w 769"/>
                <a:gd name="T1" fmla="*/ 31 h 874"/>
                <a:gd name="T2" fmla="*/ 0 w 769"/>
                <a:gd name="T3" fmla="*/ 454 h 874"/>
                <a:gd name="T4" fmla="*/ 394 w 769"/>
                <a:gd name="T5" fmla="*/ 872 h 874"/>
                <a:gd name="T6" fmla="*/ 693 w 769"/>
                <a:gd name="T7" fmla="*/ 798 h 874"/>
                <a:gd name="T8" fmla="*/ 674 w 769"/>
                <a:gd name="T9" fmla="*/ 631 h 874"/>
                <a:gd name="T10" fmla="*/ 197 w 769"/>
                <a:gd name="T11" fmla="*/ 525 h 874"/>
                <a:gd name="T12" fmla="*/ 737 w 769"/>
                <a:gd name="T13" fmla="*/ 525 h 874"/>
                <a:gd name="T14" fmla="*/ 389 w 769"/>
                <a:gd name="T15" fmla="*/ 31 h 874"/>
                <a:gd name="T16" fmla="*/ 197 w 769"/>
                <a:gd name="T17" fmla="*/ 395 h 874"/>
                <a:gd name="T18" fmla="*/ 378 w 769"/>
                <a:gd name="T19" fmla="*/ 220 h 874"/>
                <a:gd name="T20" fmla="*/ 552 w 769"/>
                <a:gd name="T21" fmla="*/ 395 h 874"/>
                <a:gd name="T22" fmla="*/ 197 w 769"/>
                <a:gd name="T23" fmla="*/ 395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874">
                  <a:moveTo>
                    <a:pt x="389" y="31"/>
                  </a:moveTo>
                  <a:cubicBezTo>
                    <a:pt x="157" y="31"/>
                    <a:pt x="0" y="201"/>
                    <a:pt x="0" y="454"/>
                  </a:cubicBezTo>
                  <a:cubicBezTo>
                    <a:pt x="0" y="712"/>
                    <a:pt x="156" y="867"/>
                    <a:pt x="394" y="872"/>
                  </a:cubicBezTo>
                  <a:cubicBezTo>
                    <a:pt x="476" y="874"/>
                    <a:pt x="576" y="859"/>
                    <a:pt x="693" y="798"/>
                  </a:cubicBezTo>
                  <a:cubicBezTo>
                    <a:pt x="674" y="631"/>
                    <a:pt x="674" y="631"/>
                    <a:pt x="674" y="631"/>
                  </a:cubicBezTo>
                  <a:cubicBezTo>
                    <a:pt x="373" y="740"/>
                    <a:pt x="232" y="696"/>
                    <a:pt x="197" y="525"/>
                  </a:cubicBezTo>
                  <a:cubicBezTo>
                    <a:pt x="737" y="525"/>
                    <a:pt x="737" y="525"/>
                    <a:pt x="737" y="525"/>
                  </a:cubicBezTo>
                  <a:cubicBezTo>
                    <a:pt x="769" y="0"/>
                    <a:pt x="389" y="31"/>
                    <a:pt x="389" y="31"/>
                  </a:cubicBezTo>
                  <a:close/>
                  <a:moveTo>
                    <a:pt x="197" y="395"/>
                  </a:moveTo>
                  <a:cubicBezTo>
                    <a:pt x="211" y="277"/>
                    <a:pt x="262" y="220"/>
                    <a:pt x="378" y="220"/>
                  </a:cubicBezTo>
                  <a:cubicBezTo>
                    <a:pt x="494" y="220"/>
                    <a:pt x="540" y="288"/>
                    <a:pt x="552" y="395"/>
                  </a:cubicBezTo>
                  <a:lnTo>
                    <a:pt x="197" y="3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  <p:sp>
          <p:nvSpPr>
            <p:cNvPr id="101" name="Freeform 10"/>
            <p:cNvSpPr>
              <a:spLocks noEditPoints="1"/>
            </p:cNvSpPr>
            <p:nvPr/>
          </p:nvSpPr>
          <p:spPr bwMode="auto">
            <a:xfrm>
              <a:off x="-4011510" y="-5036369"/>
              <a:ext cx="2884488" cy="3279775"/>
            </a:xfrm>
            <a:custGeom>
              <a:avLst/>
              <a:gdLst>
                <a:gd name="T0" fmla="*/ 389 w 769"/>
                <a:gd name="T1" fmla="*/ 31 h 874"/>
                <a:gd name="T2" fmla="*/ 0 w 769"/>
                <a:gd name="T3" fmla="*/ 454 h 874"/>
                <a:gd name="T4" fmla="*/ 394 w 769"/>
                <a:gd name="T5" fmla="*/ 872 h 874"/>
                <a:gd name="T6" fmla="*/ 692 w 769"/>
                <a:gd name="T7" fmla="*/ 798 h 874"/>
                <a:gd name="T8" fmla="*/ 674 w 769"/>
                <a:gd name="T9" fmla="*/ 632 h 874"/>
                <a:gd name="T10" fmla="*/ 197 w 769"/>
                <a:gd name="T11" fmla="*/ 525 h 874"/>
                <a:gd name="T12" fmla="*/ 737 w 769"/>
                <a:gd name="T13" fmla="*/ 525 h 874"/>
                <a:gd name="T14" fmla="*/ 389 w 769"/>
                <a:gd name="T15" fmla="*/ 31 h 874"/>
                <a:gd name="T16" fmla="*/ 197 w 769"/>
                <a:gd name="T17" fmla="*/ 395 h 874"/>
                <a:gd name="T18" fmla="*/ 378 w 769"/>
                <a:gd name="T19" fmla="*/ 220 h 874"/>
                <a:gd name="T20" fmla="*/ 552 w 769"/>
                <a:gd name="T21" fmla="*/ 395 h 874"/>
                <a:gd name="T22" fmla="*/ 197 w 769"/>
                <a:gd name="T23" fmla="*/ 395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874">
                  <a:moveTo>
                    <a:pt x="389" y="31"/>
                  </a:moveTo>
                  <a:cubicBezTo>
                    <a:pt x="156" y="31"/>
                    <a:pt x="0" y="202"/>
                    <a:pt x="0" y="454"/>
                  </a:cubicBezTo>
                  <a:cubicBezTo>
                    <a:pt x="0" y="712"/>
                    <a:pt x="155" y="867"/>
                    <a:pt x="394" y="872"/>
                  </a:cubicBezTo>
                  <a:cubicBezTo>
                    <a:pt x="475" y="874"/>
                    <a:pt x="576" y="859"/>
                    <a:pt x="692" y="798"/>
                  </a:cubicBezTo>
                  <a:cubicBezTo>
                    <a:pt x="674" y="632"/>
                    <a:pt x="674" y="632"/>
                    <a:pt x="674" y="632"/>
                  </a:cubicBezTo>
                  <a:cubicBezTo>
                    <a:pt x="372" y="741"/>
                    <a:pt x="231" y="696"/>
                    <a:pt x="197" y="525"/>
                  </a:cubicBezTo>
                  <a:cubicBezTo>
                    <a:pt x="737" y="525"/>
                    <a:pt x="737" y="525"/>
                    <a:pt x="737" y="525"/>
                  </a:cubicBezTo>
                  <a:cubicBezTo>
                    <a:pt x="769" y="0"/>
                    <a:pt x="389" y="31"/>
                    <a:pt x="389" y="31"/>
                  </a:cubicBezTo>
                  <a:close/>
                  <a:moveTo>
                    <a:pt x="197" y="395"/>
                  </a:moveTo>
                  <a:cubicBezTo>
                    <a:pt x="210" y="277"/>
                    <a:pt x="262" y="220"/>
                    <a:pt x="378" y="220"/>
                  </a:cubicBezTo>
                  <a:cubicBezTo>
                    <a:pt x="494" y="220"/>
                    <a:pt x="539" y="289"/>
                    <a:pt x="552" y="395"/>
                  </a:cubicBezTo>
                  <a:lnTo>
                    <a:pt x="197" y="395"/>
                  </a:lnTo>
                  <a:close/>
                </a:path>
              </a:pathLst>
            </a:custGeom>
            <a:solidFill>
              <a:srgbClr val="2093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  <p:sp>
          <p:nvSpPr>
            <p:cNvPr id="102" name="Freeform 11"/>
            <p:cNvSpPr>
              <a:spLocks noEditPoints="1"/>
            </p:cNvSpPr>
            <p:nvPr/>
          </p:nvSpPr>
          <p:spPr bwMode="auto">
            <a:xfrm>
              <a:off x="14379678" y="-5044307"/>
              <a:ext cx="2887663" cy="3279775"/>
            </a:xfrm>
            <a:custGeom>
              <a:avLst/>
              <a:gdLst>
                <a:gd name="T0" fmla="*/ 390 w 770"/>
                <a:gd name="T1" fmla="*/ 31 h 874"/>
                <a:gd name="T2" fmla="*/ 0 w 770"/>
                <a:gd name="T3" fmla="*/ 454 h 874"/>
                <a:gd name="T4" fmla="*/ 395 w 770"/>
                <a:gd name="T5" fmla="*/ 872 h 874"/>
                <a:gd name="T6" fmla="*/ 693 w 770"/>
                <a:gd name="T7" fmla="*/ 798 h 874"/>
                <a:gd name="T8" fmla="*/ 675 w 770"/>
                <a:gd name="T9" fmla="*/ 631 h 874"/>
                <a:gd name="T10" fmla="*/ 197 w 770"/>
                <a:gd name="T11" fmla="*/ 525 h 874"/>
                <a:gd name="T12" fmla="*/ 738 w 770"/>
                <a:gd name="T13" fmla="*/ 525 h 874"/>
                <a:gd name="T14" fmla="*/ 390 w 770"/>
                <a:gd name="T15" fmla="*/ 31 h 874"/>
                <a:gd name="T16" fmla="*/ 197 w 770"/>
                <a:gd name="T17" fmla="*/ 395 h 874"/>
                <a:gd name="T18" fmla="*/ 378 w 770"/>
                <a:gd name="T19" fmla="*/ 220 h 874"/>
                <a:gd name="T20" fmla="*/ 553 w 770"/>
                <a:gd name="T21" fmla="*/ 395 h 874"/>
                <a:gd name="T22" fmla="*/ 197 w 770"/>
                <a:gd name="T23" fmla="*/ 395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0" h="874">
                  <a:moveTo>
                    <a:pt x="390" y="31"/>
                  </a:moveTo>
                  <a:cubicBezTo>
                    <a:pt x="157" y="31"/>
                    <a:pt x="0" y="201"/>
                    <a:pt x="0" y="454"/>
                  </a:cubicBezTo>
                  <a:cubicBezTo>
                    <a:pt x="0" y="712"/>
                    <a:pt x="156" y="867"/>
                    <a:pt x="395" y="872"/>
                  </a:cubicBezTo>
                  <a:cubicBezTo>
                    <a:pt x="476" y="874"/>
                    <a:pt x="577" y="859"/>
                    <a:pt x="693" y="798"/>
                  </a:cubicBezTo>
                  <a:cubicBezTo>
                    <a:pt x="675" y="631"/>
                    <a:pt x="675" y="631"/>
                    <a:pt x="675" y="631"/>
                  </a:cubicBezTo>
                  <a:cubicBezTo>
                    <a:pt x="373" y="740"/>
                    <a:pt x="232" y="696"/>
                    <a:pt x="197" y="525"/>
                  </a:cubicBezTo>
                  <a:cubicBezTo>
                    <a:pt x="738" y="525"/>
                    <a:pt x="738" y="525"/>
                    <a:pt x="738" y="525"/>
                  </a:cubicBezTo>
                  <a:cubicBezTo>
                    <a:pt x="770" y="0"/>
                    <a:pt x="390" y="31"/>
                    <a:pt x="390" y="31"/>
                  </a:cubicBezTo>
                  <a:close/>
                  <a:moveTo>
                    <a:pt x="197" y="395"/>
                  </a:moveTo>
                  <a:cubicBezTo>
                    <a:pt x="211" y="277"/>
                    <a:pt x="262" y="220"/>
                    <a:pt x="378" y="220"/>
                  </a:cubicBezTo>
                  <a:cubicBezTo>
                    <a:pt x="495" y="220"/>
                    <a:pt x="540" y="288"/>
                    <a:pt x="553" y="395"/>
                  </a:cubicBezTo>
                  <a:lnTo>
                    <a:pt x="197" y="3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  <p:sp>
          <p:nvSpPr>
            <p:cNvPr id="103" name="Freeform 12"/>
            <p:cNvSpPr>
              <a:spLocks/>
            </p:cNvSpPr>
            <p:nvPr/>
          </p:nvSpPr>
          <p:spPr bwMode="auto">
            <a:xfrm>
              <a:off x="-15543110" y="-6155557"/>
              <a:ext cx="4017963" cy="4279900"/>
            </a:xfrm>
            <a:custGeom>
              <a:avLst/>
              <a:gdLst>
                <a:gd name="T0" fmla="*/ 2023 w 2531"/>
                <a:gd name="T1" fmla="*/ 0 h 2696"/>
                <a:gd name="T2" fmla="*/ 2531 w 2531"/>
                <a:gd name="T3" fmla="*/ 0 h 2696"/>
                <a:gd name="T4" fmla="*/ 1567 w 2531"/>
                <a:gd name="T5" fmla="*/ 2696 h 2696"/>
                <a:gd name="T6" fmla="*/ 1009 w 2531"/>
                <a:gd name="T7" fmla="*/ 2696 h 2696"/>
                <a:gd name="T8" fmla="*/ 0 w 2531"/>
                <a:gd name="T9" fmla="*/ 0 h 2696"/>
                <a:gd name="T10" fmla="*/ 570 w 2531"/>
                <a:gd name="T11" fmla="*/ 0 h 2696"/>
                <a:gd name="T12" fmla="*/ 1314 w 2531"/>
                <a:gd name="T13" fmla="*/ 2190 h 2696"/>
                <a:gd name="T14" fmla="*/ 2023 w 2531"/>
                <a:gd name="T15" fmla="*/ 0 h 2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1" h="2696">
                  <a:moveTo>
                    <a:pt x="2023" y="0"/>
                  </a:moveTo>
                  <a:lnTo>
                    <a:pt x="2531" y="0"/>
                  </a:lnTo>
                  <a:lnTo>
                    <a:pt x="1567" y="2696"/>
                  </a:lnTo>
                  <a:lnTo>
                    <a:pt x="1009" y="2696"/>
                  </a:lnTo>
                  <a:lnTo>
                    <a:pt x="0" y="0"/>
                  </a:lnTo>
                  <a:lnTo>
                    <a:pt x="570" y="0"/>
                  </a:lnTo>
                  <a:lnTo>
                    <a:pt x="1314" y="2190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rgbClr val="2093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  <p:sp>
          <p:nvSpPr>
            <p:cNvPr id="104" name="Freeform 13"/>
            <p:cNvSpPr>
              <a:spLocks noEditPoints="1"/>
            </p:cNvSpPr>
            <p:nvPr/>
          </p:nvSpPr>
          <p:spPr bwMode="auto">
            <a:xfrm>
              <a:off x="-11937897" y="-4964932"/>
              <a:ext cx="2963863" cy="3194050"/>
            </a:xfrm>
            <a:custGeom>
              <a:avLst/>
              <a:gdLst>
                <a:gd name="T0" fmla="*/ 395 w 790"/>
                <a:gd name="T1" fmla="*/ 851 h 851"/>
                <a:gd name="T2" fmla="*/ 0 w 790"/>
                <a:gd name="T3" fmla="*/ 416 h 851"/>
                <a:gd name="T4" fmla="*/ 395 w 790"/>
                <a:gd name="T5" fmla="*/ 0 h 851"/>
                <a:gd name="T6" fmla="*/ 790 w 790"/>
                <a:gd name="T7" fmla="*/ 420 h 851"/>
                <a:gd name="T8" fmla="*/ 395 w 790"/>
                <a:gd name="T9" fmla="*/ 851 h 851"/>
                <a:gd name="T10" fmla="*/ 397 w 790"/>
                <a:gd name="T11" fmla="*/ 190 h 851"/>
                <a:gd name="T12" fmla="*/ 192 w 790"/>
                <a:gd name="T13" fmla="*/ 420 h 851"/>
                <a:gd name="T14" fmla="*/ 395 w 790"/>
                <a:gd name="T15" fmla="*/ 663 h 851"/>
                <a:gd name="T16" fmla="*/ 598 w 790"/>
                <a:gd name="T17" fmla="*/ 420 h 851"/>
                <a:gd name="T18" fmla="*/ 397 w 790"/>
                <a:gd name="T19" fmla="*/ 19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0" h="851">
                  <a:moveTo>
                    <a:pt x="395" y="851"/>
                  </a:moveTo>
                  <a:cubicBezTo>
                    <a:pt x="156" y="851"/>
                    <a:pt x="0" y="674"/>
                    <a:pt x="0" y="416"/>
                  </a:cubicBezTo>
                  <a:cubicBezTo>
                    <a:pt x="0" y="164"/>
                    <a:pt x="162" y="0"/>
                    <a:pt x="395" y="0"/>
                  </a:cubicBezTo>
                  <a:cubicBezTo>
                    <a:pt x="628" y="0"/>
                    <a:pt x="790" y="164"/>
                    <a:pt x="790" y="420"/>
                  </a:cubicBezTo>
                  <a:cubicBezTo>
                    <a:pt x="790" y="674"/>
                    <a:pt x="634" y="851"/>
                    <a:pt x="395" y="851"/>
                  </a:cubicBezTo>
                  <a:close/>
                  <a:moveTo>
                    <a:pt x="397" y="190"/>
                  </a:moveTo>
                  <a:cubicBezTo>
                    <a:pt x="261" y="190"/>
                    <a:pt x="192" y="275"/>
                    <a:pt x="192" y="420"/>
                  </a:cubicBezTo>
                  <a:cubicBezTo>
                    <a:pt x="192" y="557"/>
                    <a:pt x="259" y="663"/>
                    <a:pt x="395" y="663"/>
                  </a:cubicBezTo>
                  <a:cubicBezTo>
                    <a:pt x="531" y="663"/>
                    <a:pt x="598" y="557"/>
                    <a:pt x="598" y="420"/>
                  </a:cubicBezTo>
                  <a:cubicBezTo>
                    <a:pt x="598" y="275"/>
                    <a:pt x="532" y="190"/>
                    <a:pt x="397" y="190"/>
                  </a:cubicBezTo>
                  <a:close/>
                </a:path>
              </a:pathLst>
            </a:custGeom>
            <a:solidFill>
              <a:srgbClr val="2093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  <p:sp>
          <p:nvSpPr>
            <p:cNvPr id="105" name="Freeform 14"/>
            <p:cNvSpPr>
              <a:spLocks/>
            </p:cNvSpPr>
            <p:nvPr/>
          </p:nvSpPr>
          <p:spPr bwMode="auto">
            <a:xfrm>
              <a:off x="-6810272" y="-6155557"/>
              <a:ext cx="2746375" cy="4279900"/>
            </a:xfrm>
            <a:custGeom>
              <a:avLst/>
              <a:gdLst>
                <a:gd name="T0" fmla="*/ 412 w 732"/>
                <a:gd name="T1" fmla="*/ 741 h 1140"/>
                <a:gd name="T2" fmla="*/ 412 w 732"/>
                <a:gd name="T3" fmla="*/ 747 h 1140"/>
                <a:gd name="T4" fmla="*/ 732 w 732"/>
                <a:gd name="T5" fmla="*/ 1140 h 1140"/>
                <a:gd name="T6" fmla="*/ 495 w 732"/>
                <a:gd name="T7" fmla="*/ 1140 h 1140"/>
                <a:gd name="T8" fmla="*/ 205 w 732"/>
                <a:gd name="T9" fmla="*/ 752 h 1140"/>
                <a:gd name="T10" fmla="*/ 205 w 732"/>
                <a:gd name="T11" fmla="*/ 1140 h 1140"/>
                <a:gd name="T12" fmla="*/ 0 w 732"/>
                <a:gd name="T13" fmla="*/ 1140 h 1140"/>
                <a:gd name="T14" fmla="*/ 0 w 732"/>
                <a:gd name="T15" fmla="*/ 0 h 1140"/>
                <a:gd name="T16" fmla="*/ 205 w 732"/>
                <a:gd name="T17" fmla="*/ 3 h 1140"/>
                <a:gd name="T18" fmla="*/ 205 w 732"/>
                <a:gd name="T19" fmla="*/ 741 h 1140"/>
                <a:gd name="T20" fmla="*/ 484 w 732"/>
                <a:gd name="T21" fmla="*/ 347 h 1140"/>
                <a:gd name="T22" fmla="*/ 732 w 732"/>
                <a:gd name="T23" fmla="*/ 347 h 1140"/>
                <a:gd name="T24" fmla="*/ 412 w 732"/>
                <a:gd name="T25" fmla="*/ 741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2" h="1140">
                  <a:moveTo>
                    <a:pt x="412" y="741"/>
                  </a:moveTo>
                  <a:cubicBezTo>
                    <a:pt x="412" y="747"/>
                    <a:pt x="412" y="747"/>
                    <a:pt x="412" y="747"/>
                  </a:cubicBezTo>
                  <a:cubicBezTo>
                    <a:pt x="732" y="1140"/>
                    <a:pt x="732" y="1140"/>
                    <a:pt x="732" y="1140"/>
                  </a:cubicBezTo>
                  <a:cubicBezTo>
                    <a:pt x="495" y="1140"/>
                    <a:pt x="495" y="1140"/>
                    <a:pt x="495" y="1140"/>
                  </a:cubicBezTo>
                  <a:cubicBezTo>
                    <a:pt x="205" y="752"/>
                    <a:pt x="205" y="752"/>
                    <a:pt x="205" y="752"/>
                  </a:cubicBezTo>
                  <a:cubicBezTo>
                    <a:pt x="205" y="1140"/>
                    <a:pt x="205" y="1140"/>
                    <a:pt x="205" y="1140"/>
                  </a:cubicBezTo>
                  <a:cubicBezTo>
                    <a:pt x="0" y="1140"/>
                    <a:pt x="0" y="1140"/>
                    <a:pt x="0" y="1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205" y="3"/>
                    <a:pt x="205" y="732"/>
                    <a:pt x="205" y="741"/>
                  </a:cubicBezTo>
                  <a:cubicBezTo>
                    <a:pt x="484" y="347"/>
                    <a:pt x="484" y="347"/>
                    <a:pt x="484" y="347"/>
                  </a:cubicBezTo>
                  <a:cubicBezTo>
                    <a:pt x="732" y="347"/>
                    <a:pt x="732" y="347"/>
                    <a:pt x="732" y="347"/>
                  </a:cubicBezTo>
                  <a:lnTo>
                    <a:pt x="412" y="741"/>
                  </a:lnTo>
                  <a:close/>
                </a:path>
              </a:pathLst>
            </a:custGeom>
            <a:solidFill>
              <a:srgbClr val="2093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  <p:sp>
          <p:nvSpPr>
            <p:cNvPr id="106" name="Freeform 15"/>
            <p:cNvSpPr>
              <a:spLocks/>
            </p:cNvSpPr>
            <p:nvPr/>
          </p:nvSpPr>
          <p:spPr bwMode="auto">
            <a:xfrm>
              <a:off x="560490" y="-6155557"/>
              <a:ext cx="5780088" cy="4279900"/>
            </a:xfrm>
            <a:custGeom>
              <a:avLst/>
              <a:gdLst>
                <a:gd name="T0" fmla="*/ 2932 w 3641"/>
                <a:gd name="T1" fmla="*/ 2696 h 2696"/>
                <a:gd name="T2" fmla="*/ 2344 w 3641"/>
                <a:gd name="T3" fmla="*/ 2696 h 2696"/>
                <a:gd name="T4" fmla="*/ 1824 w 3641"/>
                <a:gd name="T5" fmla="*/ 553 h 2696"/>
                <a:gd name="T6" fmla="*/ 1812 w 3641"/>
                <a:gd name="T7" fmla="*/ 553 h 2696"/>
                <a:gd name="T8" fmla="*/ 1304 w 3641"/>
                <a:gd name="T9" fmla="*/ 2696 h 2696"/>
                <a:gd name="T10" fmla="*/ 706 w 3641"/>
                <a:gd name="T11" fmla="*/ 2696 h 2696"/>
                <a:gd name="T12" fmla="*/ 0 w 3641"/>
                <a:gd name="T13" fmla="*/ 0 h 2696"/>
                <a:gd name="T14" fmla="*/ 558 w 3641"/>
                <a:gd name="T15" fmla="*/ 0 h 2696"/>
                <a:gd name="T16" fmla="*/ 995 w 3641"/>
                <a:gd name="T17" fmla="*/ 2128 h 2696"/>
                <a:gd name="T18" fmla="*/ 1014 w 3641"/>
                <a:gd name="T19" fmla="*/ 2128 h 2696"/>
                <a:gd name="T20" fmla="*/ 1510 w 3641"/>
                <a:gd name="T21" fmla="*/ 0 h 2696"/>
                <a:gd name="T22" fmla="*/ 2134 w 3641"/>
                <a:gd name="T23" fmla="*/ 0 h 2696"/>
                <a:gd name="T24" fmla="*/ 2625 w 3641"/>
                <a:gd name="T25" fmla="*/ 2128 h 2696"/>
                <a:gd name="T26" fmla="*/ 2642 w 3641"/>
                <a:gd name="T27" fmla="*/ 2128 h 2696"/>
                <a:gd name="T28" fmla="*/ 3081 w 3641"/>
                <a:gd name="T29" fmla="*/ 2 h 2696"/>
                <a:gd name="T30" fmla="*/ 3641 w 3641"/>
                <a:gd name="T31" fmla="*/ 2 h 2696"/>
                <a:gd name="T32" fmla="*/ 2932 w 3641"/>
                <a:gd name="T33" fmla="*/ 2696 h 2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41" h="2696">
                  <a:moveTo>
                    <a:pt x="2932" y="2696"/>
                  </a:moveTo>
                  <a:lnTo>
                    <a:pt x="2344" y="2696"/>
                  </a:lnTo>
                  <a:lnTo>
                    <a:pt x="1824" y="553"/>
                  </a:lnTo>
                  <a:lnTo>
                    <a:pt x="1812" y="553"/>
                  </a:lnTo>
                  <a:lnTo>
                    <a:pt x="1304" y="2696"/>
                  </a:lnTo>
                  <a:lnTo>
                    <a:pt x="706" y="2696"/>
                  </a:lnTo>
                  <a:lnTo>
                    <a:pt x="0" y="0"/>
                  </a:lnTo>
                  <a:lnTo>
                    <a:pt x="558" y="0"/>
                  </a:lnTo>
                  <a:lnTo>
                    <a:pt x="995" y="2128"/>
                  </a:lnTo>
                  <a:lnTo>
                    <a:pt x="1014" y="2128"/>
                  </a:lnTo>
                  <a:lnTo>
                    <a:pt x="1510" y="0"/>
                  </a:lnTo>
                  <a:lnTo>
                    <a:pt x="2134" y="0"/>
                  </a:lnTo>
                  <a:lnTo>
                    <a:pt x="2625" y="2128"/>
                  </a:lnTo>
                  <a:lnTo>
                    <a:pt x="2642" y="2128"/>
                  </a:lnTo>
                  <a:lnTo>
                    <a:pt x="3081" y="2"/>
                  </a:lnTo>
                  <a:lnTo>
                    <a:pt x="3641" y="2"/>
                  </a:lnTo>
                  <a:lnTo>
                    <a:pt x="2932" y="26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  <p:sp>
          <p:nvSpPr>
            <p:cNvPr id="107" name="Freeform 16"/>
            <p:cNvSpPr>
              <a:spLocks/>
            </p:cNvSpPr>
            <p:nvPr/>
          </p:nvSpPr>
          <p:spPr bwMode="auto">
            <a:xfrm>
              <a:off x="-8456510" y="-6155557"/>
              <a:ext cx="817563" cy="4279900"/>
            </a:xfrm>
            <a:custGeom>
              <a:avLst/>
              <a:gdLst>
                <a:gd name="T0" fmla="*/ 0 w 515"/>
                <a:gd name="T1" fmla="*/ 2696 h 2696"/>
                <a:gd name="T2" fmla="*/ 0 w 515"/>
                <a:gd name="T3" fmla="*/ 0 h 2696"/>
                <a:gd name="T4" fmla="*/ 515 w 515"/>
                <a:gd name="T5" fmla="*/ 0 h 2696"/>
                <a:gd name="T6" fmla="*/ 510 w 515"/>
                <a:gd name="T7" fmla="*/ 2696 h 2696"/>
                <a:gd name="T8" fmla="*/ 0 w 515"/>
                <a:gd name="T9" fmla="*/ 2696 h 2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2696">
                  <a:moveTo>
                    <a:pt x="0" y="2696"/>
                  </a:moveTo>
                  <a:lnTo>
                    <a:pt x="0" y="0"/>
                  </a:lnTo>
                  <a:lnTo>
                    <a:pt x="515" y="0"/>
                  </a:lnTo>
                  <a:lnTo>
                    <a:pt x="510" y="2696"/>
                  </a:lnTo>
                  <a:lnTo>
                    <a:pt x="0" y="2696"/>
                  </a:lnTo>
                  <a:close/>
                </a:path>
              </a:pathLst>
            </a:custGeom>
            <a:solidFill>
              <a:srgbClr val="2093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  <p:sp>
          <p:nvSpPr>
            <p:cNvPr id="108" name="Rectangle 17"/>
            <p:cNvSpPr>
              <a:spLocks noChangeArrowheads="1"/>
            </p:cNvSpPr>
            <p:nvPr/>
          </p:nvSpPr>
          <p:spPr bwMode="auto">
            <a:xfrm>
              <a:off x="17748353" y="-6155557"/>
              <a:ext cx="809625" cy="4279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  <p:sp>
          <p:nvSpPr>
            <p:cNvPr id="109" name="Freeform 18"/>
            <p:cNvSpPr>
              <a:spLocks noEditPoints="1"/>
            </p:cNvSpPr>
            <p:nvPr/>
          </p:nvSpPr>
          <p:spPr bwMode="auto">
            <a:xfrm>
              <a:off x="21191641" y="-13861282"/>
              <a:ext cx="5130800" cy="7705725"/>
            </a:xfrm>
            <a:custGeom>
              <a:avLst/>
              <a:gdLst>
                <a:gd name="T0" fmla="*/ 1368 w 1368"/>
                <a:gd name="T1" fmla="*/ 570 h 2053"/>
                <a:gd name="T2" fmla="*/ 1368 w 1368"/>
                <a:gd name="T3" fmla="*/ 1481 h 2053"/>
                <a:gd name="T4" fmla="*/ 1255 w 1368"/>
                <a:gd name="T5" fmla="*/ 1595 h 2053"/>
                <a:gd name="T6" fmla="*/ 1140 w 1368"/>
                <a:gd name="T7" fmla="*/ 1481 h 2053"/>
                <a:gd name="T8" fmla="*/ 1140 w 1368"/>
                <a:gd name="T9" fmla="*/ 1254 h 2053"/>
                <a:gd name="T10" fmla="*/ 1026 w 1368"/>
                <a:gd name="T11" fmla="*/ 1367 h 2053"/>
                <a:gd name="T12" fmla="*/ 1026 w 1368"/>
                <a:gd name="T13" fmla="*/ 1367 h 2053"/>
                <a:gd name="T14" fmla="*/ 1026 w 1368"/>
                <a:gd name="T15" fmla="*/ 1709 h 2053"/>
                <a:gd name="T16" fmla="*/ 912 w 1368"/>
                <a:gd name="T17" fmla="*/ 1823 h 2053"/>
                <a:gd name="T18" fmla="*/ 798 w 1368"/>
                <a:gd name="T19" fmla="*/ 1709 h 2053"/>
                <a:gd name="T20" fmla="*/ 798 w 1368"/>
                <a:gd name="T21" fmla="*/ 1482 h 2053"/>
                <a:gd name="T22" fmla="*/ 798 w 1368"/>
                <a:gd name="T23" fmla="*/ 1481 h 2053"/>
                <a:gd name="T24" fmla="*/ 798 w 1368"/>
                <a:gd name="T25" fmla="*/ 570 h 2053"/>
                <a:gd name="T26" fmla="*/ 684 w 1368"/>
                <a:gd name="T27" fmla="*/ 456 h 2053"/>
                <a:gd name="T28" fmla="*/ 684 w 1368"/>
                <a:gd name="T29" fmla="*/ 114 h 2053"/>
                <a:gd name="T30" fmla="*/ 798 w 1368"/>
                <a:gd name="T31" fmla="*/ 0 h 2053"/>
                <a:gd name="T32" fmla="*/ 912 w 1368"/>
                <a:gd name="T33" fmla="*/ 114 h 2053"/>
                <a:gd name="T34" fmla="*/ 912 w 1368"/>
                <a:gd name="T35" fmla="*/ 342 h 2053"/>
                <a:gd name="T36" fmla="*/ 1026 w 1368"/>
                <a:gd name="T37" fmla="*/ 228 h 2053"/>
                <a:gd name="T38" fmla="*/ 1140 w 1368"/>
                <a:gd name="T39" fmla="*/ 342 h 2053"/>
                <a:gd name="T40" fmla="*/ 1140 w 1368"/>
                <a:gd name="T41" fmla="*/ 569 h 2053"/>
                <a:gd name="T42" fmla="*/ 1255 w 1368"/>
                <a:gd name="T43" fmla="*/ 456 h 2053"/>
                <a:gd name="T44" fmla="*/ 1368 w 1368"/>
                <a:gd name="T45" fmla="*/ 570 h 2053"/>
                <a:gd name="T46" fmla="*/ 570 w 1368"/>
                <a:gd name="T47" fmla="*/ 914 h 2053"/>
                <a:gd name="T48" fmla="*/ 570 w 1368"/>
                <a:gd name="T49" fmla="*/ 342 h 2053"/>
                <a:gd name="T50" fmla="*/ 456 w 1368"/>
                <a:gd name="T51" fmla="*/ 228 h 2053"/>
                <a:gd name="T52" fmla="*/ 342 w 1368"/>
                <a:gd name="T53" fmla="*/ 342 h 2053"/>
                <a:gd name="T54" fmla="*/ 342 w 1368"/>
                <a:gd name="T55" fmla="*/ 685 h 2053"/>
                <a:gd name="T56" fmla="*/ 228 w 1368"/>
                <a:gd name="T57" fmla="*/ 799 h 2053"/>
                <a:gd name="T58" fmla="*/ 228 w 1368"/>
                <a:gd name="T59" fmla="*/ 572 h 2053"/>
                <a:gd name="T60" fmla="*/ 114 w 1368"/>
                <a:gd name="T61" fmla="*/ 458 h 2053"/>
                <a:gd name="T62" fmla="*/ 0 w 1368"/>
                <a:gd name="T63" fmla="*/ 572 h 2053"/>
                <a:gd name="T64" fmla="*/ 0 w 1368"/>
                <a:gd name="T65" fmla="*/ 1483 h 2053"/>
                <a:gd name="T66" fmla="*/ 114 w 1368"/>
                <a:gd name="T67" fmla="*/ 1597 h 2053"/>
                <a:gd name="T68" fmla="*/ 228 w 1368"/>
                <a:gd name="T69" fmla="*/ 1483 h 2053"/>
                <a:gd name="T70" fmla="*/ 228 w 1368"/>
                <a:gd name="T71" fmla="*/ 1711 h 2053"/>
                <a:gd name="T72" fmla="*/ 342 w 1368"/>
                <a:gd name="T73" fmla="*/ 1825 h 2053"/>
                <a:gd name="T74" fmla="*/ 456 w 1368"/>
                <a:gd name="T75" fmla="*/ 1711 h 2053"/>
                <a:gd name="T76" fmla="*/ 456 w 1368"/>
                <a:gd name="T77" fmla="*/ 1939 h 2053"/>
                <a:gd name="T78" fmla="*/ 570 w 1368"/>
                <a:gd name="T79" fmla="*/ 2053 h 2053"/>
                <a:gd name="T80" fmla="*/ 684 w 1368"/>
                <a:gd name="T81" fmla="*/ 1939 h 2053"/>
                <a:gd name="T82" fmla="*/ 684 w 1368"/>
                <a:gd name="T83" fmla="*/ 1028 h 2053"/>
                <a:gd name="T84" fmla="*/ 570 w 1368"/>
                <a:gd name="T85" fmla="*/ 914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68" h="2053">
                  <a:moveTo>
                    <a:pt x="1368" y="570"/>
                  </a:moveTo>
                  <a:cubicBezTo>
                    <a:pt x="1368" y="1481"/>
                    <a:pt x="1368" y="1481"/>
                    <a:pt x="1368" y="1481"/>
                  </a:cubicBezTo>
                  <a:cubicBezTo>
                    <a:pt x="1368" y="1544"/>
                    <a:pt x="1317" y="1595"/>
                    <a:pt x="1255" y="1595"/>
                  </a:cubicBezTo>
                  <a:cubicBezTo>
                    <a:pt x="1191" y="1595"/>
                    <a:pt x="1140" y="1544"/>
                    <a:pt x="1140" y="1481"/>
                  </a:cubicBezTo>
                  <a:cubicBezTo>
                    <a:pt x="1140" y="1254"/>
                    <a:pt x="1140" y="1254"/>
                    <a:pt x="1140" y="1254"/>
                  </a:cubicBezTo>
                  <a:cubicBezTo>
                    <a:pt x="1140" y="1316"/>
                    <a:pt x="1089" y="1367"/>
                    <a:pt x="1026" y="1367"/>
                  </a:cubicBezTo>
                  <a:cubicBezTo>
                    <a:pt x="1026" y="1367"/>
                    <a:pt x="1026" y="1367"/>
                    <a:pt x="1026" y="1367"/>
                  </a:cubicBezTo>
                  <a:cubicBezTo>
                    <a:pt x="1026" y="1709"/>
                    <a:pt x="1026" y="1709"/>
                    <a:pt x="1026" y="1709"/>
                  </a:cubicBezTo>
                  <a:cubicBezTo>
                    <a:pt x="1026" y="1772"/>
                    <a:pt x="975" y="1823"/>
                    <a:pt x="912" y="1823"/>
                  </a:cubicBezTo>
                  <a:cubicBezTo>
                    <a:pt x="849" y="1823"/>
                    <a:pt x="798" y="1772"/>
                    <a:pt x="798" y="1709"/>
                  </a:cubicBezTo>
                  <a:cubicBezTo>
                    <a:pt x="798" y="1482"/>
                    <a:pt x="798" y="1482"/>
                    <a:pt x="798" y="1482"/>
                  </a:cubicBezTo>
                  <a:cubicBezTo>
                    <a:pt x="798" y="1481"/>
                    <a:pt x="798" y="1481"/>
                    <a:pt x="798" y="1481"/>
                  </a:cubicBezTo>
                  <a:cubicBezTo>
                    <a:pt x="798" y="570"/>
                    <a:pt x="798" y="570"/>
                    <a:pt x="798" y="570"/>
                  </a:cubicBezTo>
                  <a:cubicBezTo>
                    <a:pt x="798" y="507"/>
                    <a:pt x="747" y="456"/>
                    <a:pt x="684" y="456"/>
                  </a:cubicBezTo>
                  <a:cubicBezTo>
                    <a:pt x="684" y="114"/>
                    <a:pt x="684" y="114"/>
                    <a:pt x="684" y="114"/>
                  </a:cubicBezTo>
                  <a:cubicBezTo>
                    <a:pt x="684" y="51"/>
                    <a:pt x="735" y="0"/>
                    <a:pt x="798" y="0"/>
                  </a:cubicBezTo>
                  <a:cubicBezTo>
                    <a:pt x="861" y="0"/>
                    <a:pt x="912" y="51"/>
                    <a:pt x="912" y="114"/>
                  </a:cubicBezTo>
                  <a:cubicBezTo>
                    <a:pt x="912" y="342"/>
                    <a:pt x="912" y="342"/>
                    <a:pt x="912" y="342"/>
                  </a:cubicBezTo>
                  <a:cubicBezTo>
                    <a:pt x="912" y="279"/>
                    <a:pt x="963" y="228"/>
                    <a:pt x="1026" y="228"/>
                  </a:cubicBezTo>
                  <a:cubicBezTo>
                    <a:pt x="1089" y="228"/>
                    <a:pt x="1140" y="279"/>
                    <a:pt x="1140" y="342"/>
                  </a:cubicBezTo>
                  <a:cubicBezTo>
                    <a:pt x="1140" y="569"/>
                    <a:pt x="1140" y="569"/>
                    <a:pt x="1140" y="569"/>
                  </a:cubicBezTo>
                  <a:cubicBezTo>
                    <a:pt x="1140" y="507"/>
                    <a:pt x="1191" y="456"/>
                    <a:pt x="1255" y="456"/>
                  </a:cubicBezTo>
                  <a:cubicBezTo>
                    <a:pt x="1317" y="456"/>
                    <a:pt x="1368" y="507"/>
                    <a:pt x="1368" y="570"/>
                  </a:cubicBezTo>
                  <a:close/>
                  <a:moveTo>
                    <a:pt x="570" y="914"/>
                  </a:moveTo>
                  <a:cubicBezTo>
                    <a:pt x="570" y="342"/>
                    <a:pt x="570" y="342"/>
                    <a:pt x="570" y="342"/>
                  </a:cubicBezTo>
                  <a:cubicBezTo>
                    <a:pt x="570" y="279"/>
                    <a:pt x="519" y="228"/>
                    <a:pt x="456" y="228"/>
                  </a:cubicBezTo>
                  <a:cubicBezTo>
                    <a:pt x="393" y="228"/>
                    <a:pt x="342" y="279"/>
                    <a:pt x="342" y="342"/>
                  </a:cubicBezTo>
                  <a:cubicBezTo>
                    <a:pt x="342" y="685"/>
                    <a:pt x="342" y="685"/>
                    <a:pt x="342" y="685"/>
                  </a:cubicBezTo>
                  <a:cubicBezTo>
                    <a:pt x="279" y="685"/>
                    <a:pt x="228" y="737"/>
                    <a:pt x="228" y="799"/>
                  </a:cubicBezTo>
                  <a:cubicBezTo>
                    <a:pt x="228" y="572"/>
                    <a:pt x="228" y="572"/>
                    <a:pt x="228" y="572"/>
                  </a:cubicBezTo>
                  <a:cubicBezTo>
                    <a:pt x="228" y="509"/>
                    <a:pt x="177" y="458"/>
                    <a:pt x="114" y="458"/>
                  </a:cubicBezTo>
                  <a:cubicBezTo>
                    <a:pt x="51" y="458"/>
                    <a:pt x="0" y="509"/>
                    <a:pt x="0" y="572"/>
                  </a:cubicBezTo>
                  <a:cubicBezTo>
                    <a:pt x="0" y="1483"/>
                    <a:pt x="0" y="1483"/>
                    <a:pt x="0" y="1483"/>
                  </a:cubicBezTo>
                  <a:cubicBezTo>
                    <a:pt x="0" y="1546"/>
                    <a:pt x="51" y="1597"/>
                    <a:pt x="114" y="1597"/>
                  </a:cubicBezTo>
                  <a:cubicBezTo>
                    <a:pt x="177" y="1597"/>
                    <a:pt x="228" y="1546"/>
                    <a:pt x="228" y="1483"/>
                  </a:cubicBezTo>
                  <a:cubicBezTo>
                    <a:pt x="228" y="1711"/>
                    <a:pt x="228" y="1711"/>
                    <a:pt x="228" y="1711"/>
                  </a:cubicBezTo>
                  <a:cubicBezTo>
                    <a:pt x="228" y="1774"/>
                    <a:pt x="279" y="1825"/>
                    <a:pt x="342" y="1825"/>
                  </a:cubicBezTo>
                  <a:cubicBezTo>
                    <a:pt x="405" y="1825"/>
                    <a:pt x="456" y="1774"/>
                    <a:pt x="456" y="1711"/>
                  </a:cubicBezTo>
                  <a:cubicBezTo>
                    <a:pt x="456" y="1939"/>
                    <a:pt x="456" y="1939"/>
                    <a:pt x="456" y="1939"/>
                  </a:cubicBezTo>
                  <a:cubicBezTo>
                    <a:pt x="456" y="2002"/>
                    <a:pt x="507" y="2053"/>
                    <a:pt x="570" y="2053"/>
                  </a:cubicBezTo>
                  <a:cubicBezTo>
                    <a:pt x="633" y="2053"/>
                    <a:pt x="684" y="2002"/>
                    <a:pt x="684" y="1939"/>
                  </a:cubicBezTo>
                  <a:cubicBezTo>
                    <a:pt x="684" y="1028"/>
                    <a:pt x="684" y="1028"/>
                    <a:pt x="684" y="1028"/>
                  </a:cubicBezTo>
                  <a:cubicBezTo>
                    <a:pt x="684" y="964"/>
                    <a:pt x="633" y="914"/>
                    <a:pt x="570" y="914"/>
                  </a:cubicBezTo>
                  <a:close/>
                </a:path>
              </a:pathLst>
            </a:custGeom>
            <a:solidFill>
              <a:srgbClr val="2093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31F20"/>
                </a:solidFill>
              </a:endParaRPr>
            </a:p>
          </p:txBody>
        </p:sp>
      </p:grpSp>
      <p:cxnSp>
        <p:nvCxnSpPr>
          <p:cNvPr id="112" name="Rechte verbindingslijn 111"/>
          <p:cNvCxnSpPr/>
          <p:nvPr userDrawn="1"/>
        </p:nvCxnSpPr>
        <p:spPr>
          <a:xfrm>
            <a:off x="503999" y="6350000"/>
            <a:ext cx="11184001" cy="0"/>
          </a:xfrm>
          <a:prstGeom prst="line">
            <a:avLst/>
          </a:prstGeom>
          <a:ln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YPERLINK NAAR MENU">
            <a:hlinkClick r:id="" action="ppaction://noaction"/>
          </p:cNvPr>
          <p:cNvSpPr/>
          <p:nvPr userDrawn="1"/>
        </p:nvSpPr>
        <p:spPr>
          <a:xfrm>
            <a:off x="9147300" y="0"/>
            <a:ext cx="3044700" cy="10995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7" name="Groep 16"/>
          <p:cNvGrpSpPr/>
          <p:nvPr userDrawn="1"/>
        </p:nvGrpSpPr>
        <p:grpSpPr>
          <a:xfrm>
            <a:off x="-4828" y="488394"/>
            <a:ext cx="12196828" cy="914956"/>
            <a:chOff x="-4828" y="488394"/>
            <a:chExt cx="12196828" cy="914956"/>
          </a:xfrm>
        </p:grpSpPr>
        <p:grpSp>
          <p:nvGrpSpPr>
            <p:cNvPr id="68" name="Groep 67"/>
            <p:cNvGrpSpPr/>
            <p:nvPr userDrawn="1"/>
          </p:nvGrpSpPr>
          <p:grpSpPr>
            <a:xfrm>
              <a:off x="-4828" y="488394"/>
              <a:ext cx="12196828" cy="835058"/>
              <a:chOff x="-4828" y="488394"/>
              <a:chExt cx="12196828" cy="835058"/>
            </a:xfrm>
          </p:grpSpPr>
          <p:cxnSp>
            <p:nvCxnSpPr>
              <p:cNvPr id="69" name="Rechte verbindingslijn 68"/>
              <p:cNvCxnSpPr/>
              <p:nvPr/>
            </p:nvCxnSpPr>
            <p:spPr>
              <a:xfrm>
                <a:off x="-4828" y="488394"/>
                <a:ext cx="86172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Boog 69"/>
              <p:cNvSpPr/>
              <p:nvPr/>
            </p:nvSpPr>
            <p:spPr>
              <a:xfrm>
                <a:off x="8187022" y="488394"/>
                <a:ext cx="835058" cy="835058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231F20"/>
                  </a:solidFill>
                </a:endParaRPr>
              </a:p>
            </p:txBody>
          </p:sp>
          <p:cxnSp>
            <p:nvCxnSpPr>
              <p:cNvPr id="71" name="Rechte verbindingslijn 70"/>
              <p:cNvCxnSpPr/>
              <p:nvPr/>
            </p:nvCxnSpPr>
            <p:spPr>
              <a:xfrm>
                <a:off x="9024938" y="905923"/>
                <a:ext cx="316706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ep 15"/>
            <p:cNvGrpSpPr/>
            <p:nvPr userDrawn="1"/>
          </p:nvGrpSpPr>
          <p:grpSpPr>
            <a:xfrm>
              <a:off x="-4828" y="1130499"/>
              <a:ext cx="12196828" cy="272851"/>
              <a:chOff x="-4828" y="1130499"/>
              <a:chExt cx="12196828" cy="272851"/>
            </a:xfrm>
          </p:grpSpPr>
          <p:cxnSp>
            <p:nvCxnSpPr>
              <p:cNvPr id="72" name="Rechte verbindingslijn 71"/>
              <p:cNvCxnSpPr/>
              <p:nvPr/>
            </p:nvCxnSpPr>
            <p:spPr>
              <a:xfrm>
                <a:off x="-4828" y="1130499"/>
                <a:ext cx="38582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Boog 72"/>
              <p:cNvSpPr/>
              <p:nvPr/>
            </p:nvSpPr>
            <p:spPr>
              <a:xfrm>
                <a:off x="227244" y="1130499"/>
                <a:ext cx="272851" cy="272851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231F20"/>
                  </a:solidFill>
                </a:endParaRPr>
              </a:p>
            </p:txBody>
          </p:sp>
          <p:cxnSp>
            <p:nvCxnSpPr>
              <p:cNvPr id="75" name="Rechte verbindingslijn 74"/>
              <p:cNvCxnSpPr/>
              <p:nvPr userDrawn="1"/>
            </p:nvCxnSpPr>
            <p:spPr>
              <a:xfrm>
                <a:off x="497681" y="1266924"/>
                <a:ext cx="116943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ep 9" hidden="1"/>
          <p:cNvGrpSpPr/>
          <p:nvPr userDrawn="1"/>
        </p:nvGrpSpPr>
        <p:grpSpPr>
          <a:xfrm>
            <a:off x="-1123950" y="-1409700"/>
            <a:ext cx="13633450" cy="9093200"/>
            <a:chOff x="-1123950" y="-1409700"/>
            <a:chExt cx="13633450" cy="9093200"/>
          </a:xfrm>
        </p:grpSpPr>
        <p:grpSp>
          <p:nvGrpSpPr>
            <p:cNvPr id="11" name="Groep 10"/>
            <p:cNvGrpSpPr/>
            <p:nvPr userDrawn="1"/>
          </p:nvGrpSpPr>
          <p:grpSpPr>
            <a:xfrm>
              <a:off x="-254000" y="-1409700"/>
              <a:ext cx="12763500" cy="9093200"/>
              <a:chOff x="-254000" y="-1409700"/>
              <a:chExt cx="12763500" cy="9093200"/>
            </a:xfrm>
          </p:grpSpPr>
          <p:cxnSp>
            <p:nvCxnSpPr>
              <p:cNvPr id="63" name="Rechte verbindingslijn 62"/>
              <p:cNvCxnSpPr/>
              <p:nvPr userDrawn="1"/>
            </p:nvCxnSpPr>
            <p:spPr>
              <a:xfrm>
                <a:off x="504000" y="-1409700"/>
                <a:ext cx="0" cy="90932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Rechte verbindingslijn 63"/>
              <p:cNvCxnSpPr/>
              <p:nvPr userDrawn="1"/>
            </p:nvCxnSpPr>
            <p:spPr>
              <a:xfrm>
                <a:off x="11688000" y="-1409700"/>
                <a:ext cx="0" cy="90932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Rechte verbindingslijn 65"/>
              <p:cNvCxnSpPr/>
              <p:nvPr userDrawn="1"/>
            </p:nvCxnSpPr>
            <p:spPr>
              <a:xfrm>
                <a:off x="-254000" y="6350000"/>
                <a:ext cx="127635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ep 7"/>
            <p:cNvGrpSpPr/>
            <p:nvPr userDrawn="1"/>
          </p:nvGrpSpPr>
          <p:grpSpPr>
            <a:xfrm>
              <a:off x="-1123950" y="0"/>
              <a:ext cx="723900" cy="6858000"/>
              <a:chOff x="-1123950" y="0"/>
              <a:chExt cx="723900" cy="6858000"/>
            </a:xfrm>
          </p:grpSpPr>
          <p:cxnSp>
            <p:nvCxnSpPr>
              <p:cNvPr id="33" name="Rechte verbindingslijn 32"/>
              <p:cNvCxnSpPr/>
              <p:nvPr userDrawn="1"/>
            </p:nvCxnSpPr>
            <p:spPr>
              <a:xfrm>
                <a:off x="-1123950" y="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3"/>
              <p:cNvCxnSpPr/>
              <p:nvPr userDrawn="1"/>
            </p:nvCxnSpPr>
            <p:spPr>
              <a:xfrm>
                <a:off x="-1123950" y="6858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chte verbindingslijn 34"/>
              <p:cNvCxnSpPr/>
              <p:nvPr userDrawn="1"/>
            </p:nvCxnSpPr>
            <p:spPr>
              <a:xfrm>
                <a:off x="-1123950" y="5334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chte verbindingslijn 35"/>
              <p:cNvCxnSpPr/>
              <p:nvPr userDrawn="1"/>
            </p:nvCxnSpPr>
            <p:spPr>
              <a:xfrm>
                <a:off x="-1123950" y="3810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chte verbindingslijn 36"/>
              <p:cNvCxnSpPr/>
              <p:nvPr userDrawn="1"/>
            </p:nvCxnSpPr>
            <p:spPr>
              <a:xfrm>
                <a:off x="-1123950" y="2286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chte verbindingslijn 37"/>
              <p:cNvCxnSpPr/>
              <p:nvPr userDrawn="1"/>
            </p:nvCxnSpPr>
            <p:spPr>
              <a:xfrm>
                <a:off x="-1123950" y="1524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chte verbindingslijn 38"/>
              <p:cNvCxnSpPr/>
              <p:nvPr userDrawn="1"/>
            </p:nvCxnSpPr>
            <p:spPr>
              <a:xfrm flipV="1">
                <a:off x="-1123950" y="762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chte verbindingslijn 39"/>
              <p:cNvCxnSpPr/>
              <p:nvPr userDrawn="1"/>
            </p:nvCxnSpPr>
            <p:spPr>
              <a:xfrm>
                <a:off x="-1123950" y="3048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40"/>
              <p:cNvCxnSpPr/>
              <p:nvPr userDrawn="1"/>
            </p:nvCxnSpPr>
            <p:spPr>
              <a:xfrm>
                <a:off x="-1123950" y="6096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41"/>
              <p:cNvCxnSpPr/>
              <p:nvPr userDrawn="1"/>
            </p:nvCxnSpPr>
            <p:spPr>
              <a:xfrm>
                <a:off x="-711200" y="254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2"/>
              <p:cNvCxnSpPr/>
              <p:nvPr userDrawn="1"/>
            </p:nvCxnSpPr>
            <p:spPr>
              <a:xfrm>
                <a:off x="-711200" y="508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44"/>
              <p:cNvCxnSpPr/>
              <p:nvPr userDrawn="1"/>
            </p:nvCxnSpPr>
            <p:spPr>
              <a:xfrm flipV="1">
                <a:off x="-711200" y="1270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45"/>
              <p:cNvCxnSpPr/>
              <p:nvPr userDrawn="1"/>
            </p:nvCxnSpPr>
            <p:spPr>
              <a:xfrm>
                <a:off x="-711200" y="1778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46"/>
              <p:cNvCxnSpPr/>
              <p:nvPr userDrawn="1"/>
            </p:nvCxnSpPr>
            <p:spPr>
              <a:xfrm>
                <a:off x="-711200" y="2032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7"/>
              <p:cNvCxnSpPr/>
              <p:nvPr userDrawn="1"/>
            </p:nvCxnSpPr>
            <p:spPr>
              <a:xfrm>
                <a:off x="-711200" y="2540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48"/>
              <p:cNvCxnSpPr/>
              <p:nvPr userDrawn="1"/>
            </p:nvCxnSpPr>
            <p:spPr>
              <a:xfrm>
                <a:off x="-711200" y="2794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echte verbindingslijn 49"/>
              <p:cNvCxnSpPr/>
              <p:nvPr userDrawn="1"/>
            </p:nvCxnSpPr>
            <p:spPr>
              <a:xfrm>
                <a:off x="-711200" y="3302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chte verbindingslijn 50"/>
              <p:cNvCxnSpPr/>
              <p:nvPr userDrawn="1"/>
            </p:nvCxnSpPr>
            <p:spPr>
              <a:xfrm>
                <a:off x="-711200" y="3556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echte verbindingslijn 51"/>
              <p:cNvCxnSpPr/>
              <p:nvPr userDrawn="1"/>
            </p:nvCxnSpPr>
            <p:spPr>
              <a:xfrm>
                <a:off x="-711200" y="4064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echte verbindingslijn 52"/>
              <p:cNvCxnSpPr/>
              <p:nvPr userDrawn="1"/>
            </p:nvCxnSpPr>
            <p:spPr>
              <a:xfrm>
                <a:off x="-711200" y="4318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echte verbindingslijn 53"/>
              <p:cNvCxnSpPr/>
              <p:nvPr userDrawn="1"/>
            </p:nvCxnSpPr>
            <p:spPr>
              <a:xfrm>
                <a:off x="-711200" y="4826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Rechte verbindingslijn 54"/>
              <p:cNvCxnSpPr/>
              <p:nvPr userDrawn="1"/>
            </p:nvCxnSpPr>
            <p:spPr>
              <a:xfrm>
                <a:off x="-711200" y="5080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chte verbindingslijn 55"/>
              <p:cNvCxnSpPr/>
              <p:nvPr userDrawn="1"/>
            </p:nvCxnSpPr>
            <p:spPr>
              <a:xfrm>
                <a:off x="-711200" y="5588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Rechte verbindingslijn 56"/>
              <p:cNvCxnSpPr/>
              <p:nvPr userDrawn="1"/>
            </p:nvCxnSpPr>
            <p:spPr>
              <a:xfrm>
                <a:off x="-711200" y="5842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Rechte verbindingslijn 57"/>
              <p:cNvCxnSpPr/>
              <p:nvPr userDrawn="1"/>
            </p:nvCxnSpPr>
            <p:spPr>
              <a:xfrm>
                <a:off x="-711200" y="6350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chte verbindingslijn 58"/>
              <p:cNvCxnSpPr/>
              <p:nvPr userDrawn="1"/>
            </p:nvCxnSpPr>
            <p:spPr>
              <a:xfrm>
                <a:off x="-711200" y="6604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chte verbindingslijn 59"/>
              <p:cNvCxnSpPr/>
              <p:nvPr userDrawn="1"/>
            </p:nvCxnSpPr>
            <p:spPr>
              <a:xfrm>
                <a:off x="-1123950" y="4572000"/>
                <a:ext cx="7239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Rechte verbindingslijn 76"/>
              <p:cNvCxnSpPr/>
              <p:nvPr userDrawn="1"/>
            </p:nvCxnSpPr>
            <p:spPr>
              <a:xfrm flipV="1">
                <a:off x="-711200" y="1016000"/>
                <a:ext cx="31115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ep 17"/>
          <p:cNvGrpSpPr/>
          <p:nvPr userDrawn="1"/>
        </p:nvGrpSpPr>
        <p:grpSpPr>
          <a:xfrm>
            <a:off x="10123945" y="6455465"/>
            <a:ext cx="1491863" cy="288000"/>
            <a:chOff x="10123945" y="6455465"/>
            <a:chExt cx="1491863" cy="288000"/>
          </a:xfrm>
        </p:grpSpPr>
        <p:grpSp>
          <p:nvGrpSpPr>
            <p:cNvPr id="9" name="Groep 8"/>
            <p:cNvGrpSpPr/>
            <p:nvPr userDrawn="1"/>
          </p:nvGrpSpPr>
          <p:grpSpPr>
            <a:xfrm>
              <a:off x="10123945" y="6455465"/>
              <a:ext cx="288000" cy="288000"/>
              <a:chOff x="9714646" y="6455465"/>
              <a:chExt cx="288000" cy="288000"/>
            </a:xfrm>
          </p:grpSpPr>
          <p:sp>
            <p:nvSpPr>
              <p:cNvPr id="74" name="BACKSHAPE"/>
              <p:cNvSpPr>
                <a:spLocks/>
              </p:cNvSpPr>
              <p:nvPr userDrawn="1"/>
            </p:nvSpPr>
            <p:spPr bwMode="auto">
              <a:xfrm>
                <a:off x="9801116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81" name="ACTION BACK">
                <a:hlinkClick r:id="" action="ppaction://hlinkshowjump?jump=previousslide"/>
              </p:cNvPr>
              <p:cNvSpPr/>
              <p:nvPr userDrawn="1"/>
            </p:nvSpPr>
            <p:spPr bwMode="auto">
              <a:xfrm>
                <a:off x="971464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2" name="Groep 11"/>
            <p:cNvGrpSpPr/>
            <p:nvPr userDrawn="1"/>
          </p:nvGrpSpPr>
          <p:grpSpPr>
            <a:xfrm>
              <a:off x="10525233" y="6455465"/>
              <a:ext cx="288000" cy="288000"/>
              <a:chOff x="10117936" y="6455465"/>
              <a:chExt cx="288000" cy="288000"/>
            </a:xfrm>
          </p:grpSpPr>
          <p:grpSp>
            <p:nvGrpSpPr>
              <p:cNvPr id="76" name="MENUSHAPE"/>
              <p:cNvGrpSpPr>
                <a:grpSpLocks noChangeAspect="1"/>
              </p:cNvGrpSpPr>
              <p:nvPr userDrawn="1"/>
            </p:nvGrpSpPr>
            <p:grpSpPr bwMode="auto">
              <a:xfrm>
                <a:off x="10185971" y="6535375"/>
                <a:ext cx="151931" cy="128211"/>
                <a:chOff x="4488" y="2379"/>
                <a:chExt cx="2539" cy="1720"/>
              </a:xfrm>
              <a:solidFill>
                <a:schemeClr val="bg2"/>
              </a:solidFill>
            </p:grpSpPr>
            <p:sp>
              <p:nvSpPr>
                <p:cNvPr id="110" name="Freeform 16"/>
                <p:cNvSpPr>
                  <a:spLocks/>
                </p:cNvSpPr>
                <p:nvPr userDrawn="1"/>
              </p:nvSpPr>
              <p:spPr bwMode="auto">
                <a:xfrm>
                  <a:off x="4488" y="2379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11" name="Freeform 17"/>
                <p:cNvSpPr>
                  <a:spLocks/>
                </p:cNvSpPr>
                <p:nvPr userDrawn="1"/>
              </p:nvSpPr>
              <p:spPr bwMode="auto">
                <a:xfrm>
                  <a:off x="4488" y="3197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13" name="Freeform 18"/>
                <p:cNvSpPr>
                  <a:spLocks/>
                </p:cNvSpPr>
                <p:nvPr userDrawn="1"/>
              </p:nvSpPr>
              <p:spPr bwMode="auto">
                <a:xfrm>
                  <a:off x="4488" y="4014"/>
                  <a:ext cx="2539" cy="85"/>
                </a:xfrm>
                <a:prstGeom prst="roundRect">
                  <a:avLst/>
                </a:prstGeom>
                <a:solidFill>
                  <a:srgbClr val="000000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82" name="TRIGGER FAST MENU"/>
              <p:cNvSpPr/>
              <p:nvPr userDrawn="1"/>
            </p:nvSpPr>
            <p:spPr bwMode="auto">
              <a:xfrm>
                <a:off x="10117936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5" name="Groep 14"/>
            <p:cNvGrpSpPr/>
            <p:nvPr userDrawn="1"/>
          </p:nvGrpSpPr>
          <p:grpSpPr>
            <a:xfrm>
              <a:off x="10926521" y="6455465"/>
              <a:ext cx="288000" cy="288000"/>
              <a:chOff x="10926521" y="6455465"/>
              <a:chExt cx="288000" cy="288000"/>
            </a:xfrm>
          </p:grpSpPr>
          <p:grpSp>
            <p:nvGrpSpPr>
              <p:cNvPr id="78" name="HOMESHAPE"/>
              <p:cNvGrpSpPr>
                <a:grpSpLocks noChangeAspect="1"/>
              </p:cNvGrpSpPr>
              <p:nvPr userDrawn="1"/>
            </p:nvGrpSpPr>
            <p:grpSpPr bwMode="auto">
              <a:xfrm>
                <a:off x="10999698" y="6534689"/>
                <a:ext cx="151922" cy="129516"/>
                <a:chOff x="5494" y="2978"/>
                <a:chExt cx="2320" cy="1978"/>
              </a:xfrm>
              <a:solidFill>
                <a:schemeClr val="bg2"/>
              </a:solidFill>
            </p:grpSpPr>
            <p:sp>
              <p:nvSpPr>
                <p:cNvPr id="91" name="Freeform 23"/>
                <p:cNvSpPr>
                  <a:spLocks/>
                </p:cNvSpPr>
                <p:nvPr userDrawn="1"/>
              </p:nvSpPr>
              <p:spPr bwMode="auto">
                <a:xfrm>
                  <a:off x="5494" y="4838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2" name="Freeform 24"/>
                <p:cNvSpPr>
                  <a:spLocks/>
                </p:cNvSpPr>
                <p:nvPr userDrawn="1"/>
              </p:nvSpPr>
              <p:spPr bwMode="auto">
                <a:xfrm rot="2700000">
                  <a:off x="5526" y="2978"/>
                  <a:ext cx="712" cy="712"/>
                </a:xfrm>
                <a:prstGeom prst="corner">
                  <a:avLst>
                    <a:gd name="adj1" fmla="val 16922"/>
                    <a:gd name="adj2" fmla="val 16923"/>
                  </a:avLst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3" name="Freeform 23"/>
                <p:cNvSpPr>
                  <a:spLocks/>
                </p:cNvSpPr>
                <p:nvPr userDrawn="1"/>
              </p:nvSpPr>
              <p:spPr bwMode="auto">
                <a:xfrm>
                  <a:off x="5494" y="3270"/>
                  <a:ext cx="232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4" name="Freeform 23"/>
                <p:cNvSpPr>
                  <a:spLocks/>
                </p:cNvSpPr>
                <p:nvPr userDrawn="1"/>
              </p:nvSpPr>
              <p:spPr bwMode="auto">
                <a:xfrm rot="16200000">
                  <a:off x="6951" y="4092"/>
                  <a:ext cx="1610" cy="117"/>
                </a:xfrm>
                <a:prstGeom prst="rect">
                  <a:avLst/>
                </a:prstGeom>
                <a:solidFill>
                  <a:schemeClr val="accent3"/>
                </a:solidFill>
                <a:ln w="635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GB" sz="1600" b="0" i="0" u="none" strike="noStrike" cap="none" normalizeH="0" baseline="0">
                    <a:ln>
                      <a:noFill/>
                    </a:ln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83" name="HYPER BACK">
                <a:hlinkClick r:id="" action="ppaction://hlinkshowjump?jump=lastslideviewed"/>
              </p:cNvPr>
              <p:cNvSpPr/>
              <p:nvPr userDrawn="1"/>
            </p:nvSpPr>
            <p:spPr bwMode="auto">
              <a:xfrm>
                <a:off x="10926521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3" name="Groep 12"/>
            <p:cNvGrpSpPr/>
            <p:nvPr userDrawn="1"/>
          </p:nvGrpSpPr>
          <p:grpSpPr>
            <a:xfrm>
              <a:off x="11327808" y="6455465"/>
              <a:ext cx="288000" cy="288000"/>
              <a:chOff x="11327808" y="6455465"/>
              <a:chExt cx="288000" cy="288000"/>
            </a:xfrm>
          </p:grpSpPr>
          <p:sp>
            <p:nvSpPr>
              <p:cNvPr id="79" name="FORWARDSHAPE"/>
              <p:cNvSpPr>
                <a:spLocks/>
              </p:cNvSpPr>
              <p:nvPr userDrawn="1"/>
            </p:nvSpPr>
            <p:spPr bwMode="auto">
              <a:xfrm flipH="1">
                <a:off x="11438088" y="6515711"/>
                <a:ext cx="91250" cy="167509"/>
              </a:xfrm>
              <a:custGeom>
                <a:avLst/>
                <a:gdLst>
                  <a:gd name="T0" fmla="*/ 3131 w 3293"/>
                  <a:gd name="T1" fmla="*/ 0 h 6045"/>
                  <a:gd name="T2" fmla="*/ 3293 w 3293"/>
                  <a:gd name="T3" fmla="*/ 167 h 6045"/>
                  <a:gd name="T4" fmla="*/ 334 w 3293"/>
                  <a:gd name="T5" fmla="*/ 3022 h 6045"/>
                  <a:gd name="T6" fmla="*/ 3293 w 3293"/>
                  <a:gd name="T7" fmla="*/ 5878 h 6045"/>
                  <a:gd name="T8" fmla="*/ 3131 w 3293"/>
                  <a:gd name="T9" fmla="*/ 6045 h 6045"/>
                  <a:gd name="T10" fmla="*/ 0 w 3293"/>
                  <a:gd name="T11" fmla="*/ 3022 h 6045"/>
                  <a:gd name="T12" fmla="*/ 3131 w 3293"/>
                  <a:gd name="T13" fmla="*/ 0 h 6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3" h="6045">
                    <a:moveTo>
                      <a:pt x="3131" y="0"/>
                    </a:moveTo>
                    <a:lnTo>
                      <a:pt x="3293" y="167"/>
                    </a:lnTo>
                    <a:lnTo>
                      <a:pt x="334" y="3022"/>
                    </a:lnTo>
                    <a:lnTo>
                      <a:pt x="3293" y="5878"/>
                    </a:lnTo>
                    <a:lnTo>
                      <a:pt x="3131" y="6045"/>
                    </a:lnTo>
                    <a:lnTo>
                      <a:pt x="0" y="3022"/>
                    </a:lnTo>
                    <a:lnTo>
                      <a:pt x="31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84" name="ACTION FORWARD">
                <a:hlinkClick r:id="" action="ppaction://hlinkshowjump?jump=nextslide"/>
              </p:cNvPr>
              <p:cNvSpPr/>
              <p:nvPr userDrawn="1"/>
            </p:nvSpPr>
            <p:spPr bwMode="auto">
              <a:xfrm>
                <a:off x="11327808" y="6455465"/>
                <a:ext cx="288000" cy="288000"/>
              </a:xfrm>
              <a:prstGeom prst="ellipse">
                <a:avLst/>
              </a:prstGeom>
              <a:solidFill>
                <a:srgbClr val="000000">
                  <a:alpha val="0"/>
                </a:srgbClr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24" y="3483726"/>
            <a:ext cx="521479" cy="58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7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709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10" r:id="rId19"/>
    <p:sldLayoutId id="2147483711" r:id="rId20"/>
    <p:sldLayoutId id="2147483702" r:id="rId21"/>
    <p:sldLayoutId id="2147483703" r:id="rId22"/>
    <p:sldLayoutId id="2147483707" r:id="rId23"/>
    <p:sldLayoutId id="2147483704" r:id="rId24"/>
    <p:sldLayoutId id="2147483705" r:id="rId25"/>
    <p:sldLayoutId id="2147483706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ts val="800"/>
        </a:spcBef>
        <a:spcAft>
          <a:spcPts val="1000"/>
        </a:spcAft>
        <a:buNone/>
        <a:defRPr sz="22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800"/>
        </a:spcBef>
        <a:spcAft>
          <a:spcPts val="1000"/>
        </a:spcAft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defTabSz="914400" rtl="0" eaLnBrk="1" latinLnBrk="0" hangingPunct="1">
        <a:lnSpc>
          <a:spcPct val="90000"/>
        </a:lnSpc>
        <a:spcBef>
          <a:spcPts val="600"/>
        </a:spcBef>
        <a:spcAft>
          <a:spcPts val="800"/>
        </a:spcAft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800"/>
        </a:spcBef>
        <a:spcAft>
          <a:spcPts val="10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800"/>
        </a:spcBef>
        <a:spcAft>
          <a:spcPts val="1000"/>
        </a:spcAft>
        <a:buFont typeface="Arial" panose="020B0604020202020204" pitchFamily="34" charset="0"/>
        <a:buNone/>
        <a:defRPr sz="1800" b="0" i="0" kern="1200">
          <a:solidFill>
            <a:schemeClr val="accent3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800"/>
        </a:spcBef>
        <a:spcAft>
          <a:spcPts val="10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800"/>
        </a:spcBef>
        <a:spcAft>
          <a:spcPts val="10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800"/>
        </a:spcBef>
        <a:spcAft>
          <a:spcPts val="10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800"/>
        </a:spcBef>
        <a:spcAft>
          <a:spcPts val="10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800"/>
        </a:spcBef>
        <a:spcAft>
          <a:spcPts val="10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YZnFHIPd2cE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v6kSc7Kv-KM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6kSc7Kv-K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3381375"/>
            <a:ext cx="12192000" cy="1781175"/>
          </a:xfrm>
          <a:prstGeom prst="rect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jdelijke aanduiding voor verticale tekst 1"/>
          <p:cNvSpPr>
            <a:spLocks noGrp="1"/>
          </p:cNvSpPr>
          <p:nvPr>
            <p:ph type="body" orient="vert" idx="1"/>
          </p:nvPr>
        </p:nvSpPr>
        <p:spPr>
          <a:xfrm>
            <a:off x="0" y="3243515"/>
            <a:ext cx="12198350" cy="1781175"/>
          </a:xfrm>
        </p:spPr>
        <p:txBody>
          <a:bodyPr>
            <a:normAutofit fontScale="55000" lnSpcReduction="20000"/>
          </a:bodyPr>
          <a:lstStyle/>
          <a:p>
            <a:r>
              <a:rPr lang="nl-NL" sz="5800" dirty="0"/>
              <a:t>Veiligheidsdag | 20 maart 2019</a:t>
            </a:r>
          </a:p>
          <a:p>
            <a:r>
              <a:rPr lang="nl-NL" dirty="0"/>
              <a:t>Speel bewust, veiligheid een must! </a:t>
            </a:r>
            <a:br>
              <a:rPr lang="nl-NL" dirty="0"/>
            </a:br>
            <a:endParaRPr lang="nl-NL" dirty="0"/>
          </a:p>
          <a:p>
            <a:r>
              <a:rPr lang="nl-NL" i="1" dirty="0"/>
              <a:t>Presentatie</a:t>
            </a:r>
          </a:p>
        </p:txBody>
      </p:sp>
    </p:spTree>
    <p:extLst>
      <p:ext uri="{BB962C8B-B14F-4D97-AF65-F5344CB8AC3E}">
        <p14:creationId xmlns:p14="http://schemas.microsoft.com/office/powerpoint/2010/main" val="10547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3999" y="572230"/>
            <a:ext cx="8280000" cy="404812"/>
          </a:xfrm>
        </p:spPr>
        <p:txBody>
          <a:bodyPr/>
          <a:lstStyle/>
          <a:p>
            <a:r>
              <a:rPr lang="nl-NL" dirty="0"/>
              <a:t>Evaluatie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440A-7106-48B6-A0C0-E9D3D466DEA2}" type="slidenum">
              <a:rPr lang="nl-NL" smtClean="0">
                <a:solidFill>
                  <a:srgbClr val="231F20">
                    <a:lumMod val="50000"/>
                    <a:lumOff val="50000"/>
                  </a:srgbClr>
                </a:solidFill>
              </a:rPr>
              <a:pPr/>
              <a:t>10</a:t>
            </a:fld>
            <a:endParaRPr lang="nl-NL">
              <a:solidFill>
                <a:srgbClr val="231F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Tijdelijke aanduiding voor verticale tekst 5"/>
          <p:cNvSpPr>
            <a:spLocks noGrp="1"/>
          </p:cNvSpPr>
          <p:nvPr>
            <p:ph type="body" orient="vert" idx="14"/>
          </p:nvPr>
        </p:nvSpPr>
        <p:spPr>
          <a:xfrm>
            <a:off x="503999" y="1524000"/>
            <a:ext cx="10004105" cy="4525108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/>
              <a:t>Korte terugkoppeling:</a:t>
            </a:r>
          </a:p>
          <a:p>
            <a:r>
              <a:rPr lang="nl-NL" sz="2000" dirty="0"/>
              <a:t>Benadert dit de praktijksituatie?</a:t>
            </a:r>
          </a:p>
          <a:p>
            <a:r>
              <a:rPr lang="nl-NL" sz="2000" dirty="0"/>
              <a:t>Wat ga je morgen anders doen; heb je het lef om een collega </a:t>
            </a:r>
            <a:br>
              <a:rPr lang="nl-NL" sz="2000" dirty="0"/>
            </a:br>
            <a:r>
              <a:rPr lang="nl-NL" sz="2000" dirty="0"/>
              <a:t>aan te spreken op onveilig gedrag?</a:t>
            </a:r>
          </a:p>
          <a:p>
            <a:r>
              <a:rPr lang="nl-NL" sz="2000" dirty="0"/>
              <a:t>Heb je suggesties inzake beloning?</a:t>
            </a:r>
          </a:p>
          <a:p>
            <a:pPr lvl="1"/>
            <a:endParaRPr lang="nl-NL" sz="2000" dirty="0">
              <a:highlight>
                <a:srgbClr val="FFFF00"/>
              </a:highlight>
            </a:endParaRPr>
          </a:p>
          <a:p>
            <a:pPr marL="177800" lvl="1" indent="0">
              <a:buNone/>
            </a:pPr>
            <a:endParaRPr lang="nl-NL" sz="2000" dirty="0">
              <a:highlight>
                <a:srgbClr val="FFFF00"/>
              </a:highlight>
            </a:endParaRPr>
          </a:p>
          <a:p>
            <a:pPr marL="0" lvl="0" indent="0">
              <a:buNone/>
            </a:pPr>
            <a:r>
              <a:rPr lang="nl-NL" sz="2000" i="1" dirty="0"/>
              <a:t>In het voorjaar komt in de Veiligheidskrant een terugkoppeling van deze dag.</a:t>
            </a:r>
          </a:p>
          <a:p>
            <a:pPr marL="0" lv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dirty="0"/>
          </a:p>
          <a:p>
            <a:pPr lvl="0"/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voettekst 3">
            <a:extLst>
              <a:ext uri="{FF2B5EF4-FFF2-40B4-BE49-F238E27FC236}">
                <a16:creationId xmlns:a16="http://schemas.microsoft.com/office/drawing/2014/main" id="{DC289BF5-CDD0-4B33-9CB2-BCBFC76A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8573" y="6507833"/>
            <a:ext cx="3824560" cy="192334"/>
          </a:xfrm>
        </p:spPr>
        <p:txBody>
          <a:bodyPr/>
          <a:lstStyle/>
          <a:p>
            <a:r>
              <a:rPr lang="nl-NL" dirty="0">
                <a:solidFill>
                  <a:srgbClr val="231F20">
                    <a:lumMod val="50000"/>
                    <a:lumOff val="50000"/>
                  </a:srgbClr>
                </a:solidFill>
              </a:rPr>
              <a:t>VolkerWessels | </a:t>
            </a:r>
            <a:r>
              <a:rPr lang="nl-NL" dirty="0" err="1">
                <a:solidFill>
                  <a:srgbClr val="231F20">
                    <a:lumMod val="50000"/>
                    <a:lumOff val="50000"/>
                  </a:srgbClr>
                </a:solidFill>
              </a:rPr>
              <a:t>Veiligheidsdag</a:t>
            </a:r>
            <a:r>
              <a:rPr lang="nl-NL" dirty="0">
                <a:solidFill>
                  <a:srgbClr val="231F20">
                    <a:lumMod val="50000"/>
                    <a:lumOff val="50000"/>
                  </a:srgbClr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40933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3381375"/>
            <a:ext cx="12192000" cy="1781175"/>
          </a:xfrm>
          <a:prstGeom prst="rect">
            <a:avLst/>
          </a:prstGeom>
          <a:solidFill>
            <a:schemeClr val="accent3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jdelijke aanduiding voor verticale tekst 1"/>
          <p:cNvSpPr>
            <a:spLocks noGrp="1"/>
          </p:cNvSpPr>
          <p:nvPr>
            <p:ph type="body" orient="vert" idx="1"/>
          </p:nvPr>
        </p:nvSpPr>
        <p:spPr>
          <a:xfrm>
            <a:off x="0" y="3243515"/>
            <a:ext cx="12198350" cy="1781175"/>
          </a:xfrm>
        </p:spPr>
        <p:txBody>
          <a:bodyPr>
            <a:normAutofit/>
          </a:bodyPr>
          <a:lstStyle/>
          <a:p>
            <a:r>
              <a:rPr lang="nl-NL" i="1" dirty="0"/>
              <a:t>Einde</a:t>
            </a:r>
          </a:p>
        </p:txBody>
      </p:sp>
    </p:spTree>
    <p:extLst>
      <p:ext uri="{BB962C8B-B14F-4D97-AF65-F5344CB8AC3E}">
        <p14:creationId xmlns:p14="http://schemas.microsoft.com/office/powerpoint/2010/main" val="175016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440A-7106-48B6-A0C0-E9D3D466DEA2}" type="slidenum">
              <a:rPr lang="nl-NL" smtClean="0">
                <a:solidFill>
                  <a:srgbClr val="231F20">
                    <a:lumMod val="50000"/>
                    <a:lumOff val="50000"/>
                  </a:srgbClr>
                </a:solidFill>
              </a:rPr>
              <a:pPr/>
              <a:t>2</a:t>
            </a:fld>
            <a:endParaRPr lang="nl-NL">
              <a:solidFill>
                <a:srgbClr val="231F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Tijdelijke aanduiding voor verticale tekst 6"/>
          <p:cNvSpPr>
            <a:spLocks noGrp="1"/>
          </p:cNvSpPr>
          <p:nvPr>
            <p:ph type="body" orient="vert" idx="14"/>
          </p:nvPr>
        </p:nvSpPr>
        <p:spPr/>
        <p:txBody>
          <a:bodyPr/>
          <a:lstStyle/>
          <a:p>
            <a:endParaRPr lang="nl-NL" sz="1800" dirty="0"/>
          </a:p>
          <a:p>
            <a:endParaRPr lang="nl-NL" sz="2000" dirty="0"/>
          </a:p>
          <a:p>
            <a:r>
              <a:rPr lang="nl-NL" sz="2000" dirty="0"/>
              <a:t>Weet je waar de nooduitgang is?</a:t>
            </a:r>
          </a:p>
          <a:p>
            <a:r>
              <a:rPr lang="nl-NL" sz="2000" dirty="0"/>
              <a:t>Ben je bekend met de verzamelplaats van dit pand of de projectlocatie? </a:t>
            </a:r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type="pic" sz="quarter" idx="19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64" t="-2516" b="-24297"/>
          <a:stretch/>
        </p:blipFill>
        <p:spPr bwMode="auto">
          <a:xfrm>
            <a:off x="9495691" y="1380538"/>
            <a:ext cx="2587126" cy="242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608" y="3389275"/>
            <a:ext cx="2384323" cy="233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58573" y="6507833"/>
            <a:ext cx="3824560" cy="192334"/>
          </a:xfrm>
        </p:spPr>
        <p:txBody>
          <a:bodyPr/>
          <a:lstStyle/>
          <a:p>
            <a:r>
              <a:rPr lang="nl-NL" dirty="0">
                <a:solidFill>
                  <a:srgbClr val="231F20">
                    <a:lumMod val="50000"/>
                    <a:lumOff val="50000"/>
                  </a:srgbClr>
                </a:solidFill>
              </a:rPr>
              <a:t>VolkerWessels | </a:t>
            </a:r>
            <a:r>
              <a:rPr lang="nl-NL" dirty="0" err="1">
                <a:solidFill>
                  <a:srgbClr val="231F20">
                    <a:lumMod val="50000"/>
                    <a:lumOff val="50000"/>
                  </a:srgbClr>
                </a:solidFill>
              </a:rPr>
              <a:t>Veiligheidsdag</a:t>
            </a:r>
            <a:r>
              <a:rPr lang="nl-NL" dirty="0">
                <a:solidFill>
                  <a:srgbClr val="231F20">
                    <a:lumMod val="50000"/>
                    <a:lumOff val="50000"/>
                  </a:srgbClr>
                </a:solidFill>
              </a:rPr>
              <a:t> 2019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3BE8D18-95E8-4655-9F15-0EA209F48B49}"/>
              </a:ext>
            </a:extLst>
          </p:cNvPr>
          <p:cNvSpPr/>
          <p:nvPr/>
        </p:nvSpPr>
        <p:spPr>
          <a:xfrm>
            <a:off x="9840686" y="6106886"/>
            <a:ext cx="2231245" cy="751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018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Veiligheidsdag 2019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41443" y="1541455"/>
            <a:ext cx="9953848" cy="3840299"/>
          </a:xfrm>
        </p:spPr>
        <p:txBody>
          <a:bodyPr/>
          <a:lstStyle/>
          <a:p>
            <a:endParaRPr lang="nl-NL" sz="1800" dirty="0"/>
          </a:p>
          <a:p>
            <a:r>
              <a:rPr lang="nl-NL" sz="2000" dirty="0"/>
              <a:t>Opening</a:t>
            </a:r>
          </a:p>
          <a:p>
            <a:r>
              <a:rPr lang="nl-NL" sz="2000" dirty="0"/>
              <a:t>Programma</a:t>
            </a:r>
          </a:p>
          <a:p>
            <a:r>
              <a:rPr lang="nl-NL" sz="2000" dirty="0"/>
              <a:t>Van aanspreken naar afspreken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2000" dirty="0"/>
              <a:t>Video praktijksituatie</a:t>
            </a:r>
          </a:p>
          <a:p>
            <a:r>
              <a:rPr lang="nl-NL" sz="2000" dirty="0"/>
              <a:t>Spelen veiligheidsspel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2000" dirty="0"/>
              <a:t>Animatie met speluitleg</a:t>
            </a:r>
          </a:p>
          <a:p>
            <a:r>
              <a:rPr lang="nl-NL" sz="2000" dirty="0"/>
              <a:t>Evaluatie</a:t>
            </a:r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440A-7106-48B6-A0C0-E9D3D466DEA2}" type="slidenum">
              <a:rPr lang="nl-NL" smtClean="0">
                <a:solidFill>
                  <a:srgbClr val="231F20">
                    <a:lumMod val="50000"/>
                    <a:lumOff val="50000"/>
                  </a:srgbClr>
                </a:solidFill>
              </a:rPr>
              <a:pPr/>
              <a:t>3</a:t>
            </a:fld>
            <a:endParaRPr lang="nl-NL">
              <a:solidFill>
                <a:srgbClr val="231F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0263295" y="1270658"/>
            <a:ext cx="1559170" cy="1358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10034009" y="6418159"/>
            <a:ext cx="1935678" cy="36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Tijdelijke aanduiding voor voettekst 3">
            <a:extLst>
              <a:ext uri="{FF2B5EF4-FFF2-40B4-BE49-F238E27FC236}">
                <a16:creationId xmlns:a16="http://schemas.microsoft.com/office/drawing/2014/main" id="{A15171CE-B4DE-467F-9270-D8AF3CD8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8573" y="6507833"/>
            <a:ext cx="3824560" cy="192334"/>
          </a:xfrm>
        </p:spPr>
        <p:txBody>
          <a:bodyPr/>
          <a:lstStyle/>
          <a:p>
            <a:r>
              <a:rPr lang="nl-NL" dirty="0">
                <a:solidFill>
                  <a:srgbClr val="231F20">
                    <a:lumMod val="50000"/>
                    <a:lumOff val="50000"/>
                  </a:srgbClr>
                </a:solidFill>
              </a:rPr>
              <a:t>VolkerWessels | </a:t>
            </a:r>
            <a:r>
              <a:rPr lang="nl-NL" dirty="0" err="1">
                <a:solidFill>
                  <a:srgbClr val="231F20">
                    <a:lumMod val="50000"/>
                    <a:lumOff val="50000"/>
                  </a:srgbClr>
                </a:solidFill>
              </a:rPr>
              <a:t>Veiligheidsdag</a:t>
            </a:r>
            <a:r>
              <a:rPr lang="nl-NL" dirty="0">
                <a:solidFill>
                  <a:srgbClr val="231F20">
                    <a:lumMod val="50000"/>
                    <a:lumOff val="50000"/>
                  </a:srgbClr>
                </a:solidFill>
              </a:rPr>
              <a:t> 2019</a:t>
            </a:r>
          </a:p>
        </p:txBody>
      </p:sp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C6AC4E3D-350C-4693-AC61-7507FED04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7" r="20057"/>
          <a:stretch>
            <a:fillRect/>
          </a:stretch>
        </p:blipFill>
        <p:spPr>
          <a:xfrm>
            <a:off x="6775554" y="1270658"/>
            <a:ext cx="5416446" cy="508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0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3999" y="572230"/>
            <a:ext cx="8280000" cy="404812"/>
          </a:xfrm>
        </p:spPr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440A-7106-48B6-A0C0-E9D3D466DEA2}" type="slidenum">
              <a:rPr lang="nl-NL" smtClean="0">
                <a:solidFill>
                  <a:srgbClr val="231F20">
                    <a:lumMod val="50000"/>
                    <a:lumOff val="50000"/>
                  </a:srgbClr>
                </a:solidFill>
              </a:rPr>
              <a:pPr/>
              <a:t>4</a:t>
            </a:fld>
            <a:endParaRPr lang="nl-NL">
              <a:solidFill>
                <a:srgbClr val="231F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Tijdelijke aanduiding voor verticale tekst 5"/>
          <p:cNvSpPr>
            <a:spLocks noGrp="1"/>
          </p:cNvSpPr>
          <p:nvPr>
            <p:ph type="body" orient="vert" idx="14"/>
          </p:nvPr>
        </p:nvSpPr>
        <p:spPr>
          <a:xfrm>
            <a:off x="504000" y="1524000"/>
            <a:ext cx="6951877" cy="4525108"/>
          </a:xfrm>
        </p:spPr>
        <p:txBody>
          <a:bodyPr/>
          <a:lstStyle/>
          <a:p>
            <a:pPr marL="0" indent="0">
              <a:buNone/>
            </a:pPr>
            <a:endParaRPr lang="nl-NL" sz="2000" b="1" dirty="0"/>
          </a:p>
          <a:p>
            <a:pPr lvl="0"/>
            <a:r>
              <a:rPr lang="nl-NL" sz="2000" dirty="0"/>
              <a:t>2019 is het jaar waarin jouw veiligheidsgedrag centraal staat.</a:t>
            </a:r>
          </a:p>
          <a:p>
            <a:pPr lvl="0"/>
            <a:r>
              <a:rPr lang="nl-NL" sz="2000" dirty="0"/>
              <a:t>De Veiligheidsdag 2019 heeft als thema ‘Van aanspreken naar afspreken’.</a:t>
            </a:r>
          </a:p>
          <a:p>
            <a:pPr lvl="0"/>
            <a:r>
              <a:rPr lang="nl-NL" sz="2000" dirty="0"/>
              <a:t>Dit is gebaseerd op de VolkerWessels veiligheidswaarden: ik spreek anderen aan op onveilig gedrag en ik accepteer dat ik aangesproken word.</a:t>
            </a:r>
          </a:p>
          <a:p>
            <a:pPr lvl="0"/>
            <a:r>
              <a:rPr lang="nl-NL" sz="2000" dirty="0"/>
              <a:t>Het spel ‘Op weg naar veiligheid’ sluit hierop aan.</a:t>
            </a:r>
          </a:p>
          <a:p>
            <a:pPr lvl="0"/>
            <a:r>
              <a:rPr lang="nl-NL" sz="2000" dirty="0"/>
              <a:t>Geen nieuwe regels maar de afspraken die er nu zijn met elkaar uitvoeren.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br>
              <a:rPr lang="nl-NL" sz="1600" dirty="0"/>
            </a:br>
            <a:endParaRPr lang="nl-NL" sz="18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voettekst 3">
            <a:extLst>
              <a:ext uri="{FF2B5EF4-FFF2-40B4-BE49-F238E27FC236}">
                <a16:creationId xmlns:a16="http://schemas.microsoft.com/office/drawing/2014/main" id="{DC289BF5-CDD0-4B33-9CB2-BCBFC76A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8573" y="6507833"/>
            <a:ext cx="3824560" cy="192334"/>
          </a:xfrm>
        </p:spPr>
        <p:txBody>
          <a:bodyPr/>
          <a:lstStyle/>
          <a:p>
            <a:r>
              <a:rPr lang="nl-NL" dirty="0">
                <a:solidFill>
                  <a:srgbClr val="231F20">
                    <a:lumMod val="50000"/>
                    <a:lumOff val="50000"/>
                  </a:srgbClr>
                </a:solidFill>
              </a:rPr>
              <a:t>VolkerWessels | </a:t>
            </a:r>
            <a:r>
              <a:rPr lang="nl-NL" dirty="0" err="1">
                <a:solidFill>
                  <a:srgbClr val="231F20">
                    <a:lumMod val="50000"/>
                    <a:lumOff val="50000"/>
                  </a:srgbClr>
                </a:solidFill>
              </a:rPr>
              <a:t>Veiligheidsdag</a:t>
            </a:r>
            <a:r>
              <a:rPr lang="nl-NL" dirty="0">
                <a:solidFill>
                  <a:srgbClr val="231F20">
                    <a:lumMod val="50000"/>
                    <a:lumOff val="50000"/>
                  </a:srgbClr>
                </a:solidFill>
              </a:rPr>
              <a:t> 2019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727DB73-4E9C-4054-A935-68E27149B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584" y="1324137"/>
            <a:ext cx="3411416" cy="48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A77809C8-16C3-4F0D-8770-A92541700530}"/>
              </a:ext>
            </a:extLst>
          </p:cNvPr>
          <p:cNvSpPr/>
          <p:nvPr/>
        </p:nvSpPr>
        <p:spPr>
          <a:xfrm>
            <a:off x="9646032" y="5367617"/>
            <a:ext cx="2545968" cy="569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259B97E3-2E60-4422-9B43-6EE4A02F17A8}"/>
              </a:ext>
            </a:extLst>
          </p:cNvPr>
          <p:cNvSpPr/>
          <p:nvPr/>
        </p:nvSpPr>
        <p:spPr>
          <a:xfrm>
            <a:off x="9646031" y="4497048"/>
            <a:ext cx="2573451" cy="569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494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3999" y="572230"/>
            <a:ext cx="8280000" cy="404812"/>
          </a:xfrm>
        </p:spPr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440A-7106-48B6-A0C0-E9D3D466DEA2}" type="slidenum">
              <a:rPr lang="nl-NL" smtClean="0">
                <a:solidFill>
                  <a:srgbClr val="231F20">
                    <a:lumMod val="50000"/>
                    <a:lumOff val="50000"/>
                  </a:srgbClr>
                </a:solidFill>
              </a:rPr>
              <a:pPr/>
              <a:t>5</a:t>
            </a:fld>
            <a:endParaRPr lang="nl-NL">
              <a:solidFill>
                <a:srgbClr val="231F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Tijdelijke aanduiding voor verticale tekst 5"/>
          <p:cNvSpPr>
            <a:spLocks noGrp="1"/>
          </p:cNvSpPr>
          <p:nvPr>
            <p:ph type="body" orient="vert" idx="14"/>
          </p:nvPr>
        </p:nvSpPr>
        <p:spPr>
          <a:xfrm>
            <a:off x="504000" y="1524000"/>
            <a:ext cx="6951877" cy="4525108"/>
          </a:xfrm>
        </p:spPr>
        <p:txBody>
          <a:bodyPr/>
          <a:lstStyle/>
          <a:p>
            <a:pPr lvl="0"/>
            <a:endParaRPr lang="nl-NL" sz="2000" dirty="0"/>
          </a:p>
          <a:p>
            <a:pPr lvl="0"/>
            <a:r>
              <a:rPr lang="nl-NL" sz="2000" dirty="0"/>
              <a:t>Praktijksituatie, een waargebeurde film waarbij het aanspreken en afspreken een belangrijke plaats inneemt</a:t>
            </a:r>
            <a:br>
              <a:rPr lang="nl-NL" sz="2000" dirty="0"/>
            </a:br>
            <a:r>
              <a:rPr lang="nl-NL" sz="2000" dirty="0"/>
              <a:t>(6 minuten)</a:t>
            </a:r>
          </a:p>
          <a:p>
            <a:pPr lvl="0"/>
            <a:r>
              <a:rPr lang="nl-NL" sz="2000" dirty="0"/>
              <a:t>Animatie, hoe moeten we het spel spelen (3 minuten)</a:t>
            </a:r>
          </a:p>
          <a:p>
            <a:pPr lvl="0"/>
            <a:r>
              <a:rPr lang="nl-NL" sz="2000" dirty="0"/>
              <a:t>Spelen van het spel (maximaal 1,5 uur)</a:t>
            </a:r>
          </a:p>
          <a:p>
            <a:pPr lvl="0"/>
            <a:r>
              <a:rPr lang="nl-NL" sz="2000" dirty="0"/>
              <a:t>Evaluatie (15 minuten)</a:t>
            </a:r>
          </a:p>
          <a:p>
            <a:pPr marL="0" lvl="0" indent="0">
              <a:buNone/>
            </a:pPr>
            <a:endParaRPr lang="nl-NL" sz="2000" dirty="0"/>
          </a:p>
          <a:p>
            <a:pPr lvl="0"/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voettekst 3">
            <a:extLst>
              <a:ext uri="{FF2B5EF4-FFF2-40B4-BE49-F238E27FC236}">
                <a16:creationId xmlns:a16="http://schemas.microsoft.com/office/drawing/2014/main" id="{DC289BF5-CDD0-4B33-9CB2-BCBFC76A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8573" y="6507833"/>
            <a:ext cx="3824560" cy="192334"/>
          </a:xfrm>
        </p:spPr>
        <p:txBody>
          <a:bodyPr/>
          <a:lstStyle/>
          <a:p>
            <a:r>
              <a:rPr lang="nl-NL" dirty="0">
                <a:solidFill>
                  <a:srgbClr val="231F20">
                    <a:lumMod val="50000"/>
                    <a:lumOff val="50000"/>
                  </a:srgbClr>
                </a:solidFill>
              </a:rPr>
              <a:t>VolkerWessels | </a:t>
            </a:r>
            <a:r>
              <a:rPr lang="nl-NL" dirty="0" err="1">
                <a:solidFill>
                  <a:srgbClr val="231F20">
                    <a:lumMod val="50000"/>
                    <a:lumOff val="50000"/>
                  </a:srgbClr>
                </a:solidFill>
              </a:rPr>
              <a:t>Veiligheidsdag</a:t>
            </a:r>
            <a:r>
              <a:rPr lang="nl-NL" dirty="0">
                <a:solidFill>
                  <a:srgbClr val="231F20">
                    <a:lumMod val="50000"/>
                    <a:lumOff val="50000"/>
                  </a:srgbClr>
                </a:solidFill>
              </a:rPr>
              <a:t> 2019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D936991-1212-4317-BAFD-00C4AD43C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728" y="1334135"/>
            <a:ext cx="3818477" cy="494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3999" y="572230"/>
            <a:ext cx="8280000" cy="404812"/>
          </a:xfrm>
        </p:spPr>
        <p:txBody>
          <a:bodyPr/>
          <a:lstStyle/>
          <a:p>
            <a:r>
              <a:rPr lang="nl-NL" dirty="0"/>
              <a:t>‘Van aanspreken naar afspreken’ - video praktijksituatie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440A-7106-48B6-A0C0-E9D3D466DEA2}" type="slidenum">
              <a:rPr lang="nl-NL" smtClean="0">
                <a:solidFill>
                  <a:srgbClr val="231F20">
                    <a:lumMod val="50000"/>
                    <a:lumOff val="50000"/>
                  </a:srgbClr>
                </a:solidFill>
              </a:rPr>
              <a:pPr/>
              <a:t>6</a:t>
            </a:fld>
            <a:endParaRPr lang="nl-NL">
              <a:solidFill>
                <a:srgbClr val="231F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Tijdelijke aanduiding voor verticale tekst 5"/>
          <p:cNvSpPr>
            <a:spLocks noGrp="1"/>
          </p:cNvSpPr>
          <p:nvPr>
            <p:ph type="body" orient="vert" idx="14"/>
          </p:nvPr>
        </p:nvSpPr>
        <p:spPr>
          <a:xfrm>
            <a:off x="504000" y="1524000"/>
            <a:ext cx="6951877" cy="4525108"/>
          </a:xfrm>
        </p:spPr>
        <p:txBody>
          <a:bodyPr/>
          <a:lstStyle/>
          <a:p>
            <a:pPr marL="0" lvl="0" indent="0">
              <a:buNone/>
            </a:pPr>
            <a:r>
              <a:rPr lang="nl-NL" sz="2000" dirty="0"/>
              <a:t>In deze film worden 4 belangrijke onderdelen belicht: </a:t>
            </a:r>
          </a:p>
          <a:p>
            <a:pPr marL="635000" lvl="1" indent="-457200">
              <a:buFont typeface="+mj-lt"/>
              <a:buAutoNum type="arabicPeriod"/>
            </a:pPr>
            <a:r>
              <a:rPr lang="nl-NL" sz="2000" dirty="0"/>
              <a:t>Ieder mens maakt fouten, maar bewust onveilig werken wordt niet geaccepteerd.</a:t>
            </a:r>
          </a:p>
          <a:p>
            <a:pPr marL="635000" lvl="1" indent="-457200">
              <a:buFont typeface="+mj-lt"/>
              <a:buAutoNum type="arabicPeriod"/>
            </a:pPr>
            <a:r>
              <a:rPr lang="nl-NL" sz="2000" dirty="0"/>
              <a:t>Het melden van onveilige handelingen of situaties is altijd positief en wordt beloond.</a:t>
            </a:r>
          </a:p>
          <a:p>
            <a:pPr marL="635000" lvl="1" indent="-457200">
              <a:buFont typeface="+mj-lt"/>
              <a:buAutoNum type="arabicPeriod"/>
            </a:pPr>
            <a:r>
              <a:rPr lang="nl-NL" sz="2000" dirty="0"/>
              <a:t>Inleners en onderaannemers zijn net zo belangrijk als eigen werknemers.</a:t>
            </a:r>
          </a:p>
          <a:p>
            <a:pPr marL="635000" lvl="1" indent="-457200">
              <a:buFont typeface="+mj-lt"/>
              <a:buAutoNum type="arabicPeriod"/>
            </a:pPr>
            <a:r>
              <a:rPr lang="nl-NL" sz="2000" dirty="0"/>
              <a:t>Accepteer dat een bouwplaatsmedewerker ook een uitvoerder kan aanspreken.</a:t>
            </a:r>
          </a:p>
          <a:p>
            <a:pPr marL="0" lvl="0" indent="0">
              <a:buNone/>
            </a:pP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voettekst 3">
            <a:extLst>
              <a:ext uri="{FF2B5EF4-FFF2-40B4-BE49-F238E27FC236}">
                <a16:creationId xmlns:a16="http://schemas.microsoft.com/office/drawing/2014/main" id="{DC289BF5-CDD0-4B33-9CB2-BCBFC76A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8573" y="6507833"/>
            <a:ext cx="3824560" cy="192334"/>
          </a:xfrm>
        </p:spPr>
        <p:txBody>
          <a:bodyPr/>
          <a:lstStyle/>
          <a:p>
            <a:r>
              <a:rPr lang="nl-NL" dirty="0">
                <a:solidFill>
                  <a:srgbClr val="231F20">
                    <a:lumMod val="50000"/>
                    <a:lumOff val="50000"/>
                  </a:srgbClr>
                </a:solidFill>
              </a:rPr>
              <a:t>VolkerWessels | </a:t>
            </a:r>
            <a:r>
              <a:rPr lang="nl-NL" dirty="0" err="1">
                <a:solidFill>
                  <a:srgbClr val="231F20">
                    <a:lumMod val="50000"/>
                    <a:lumOff val="50000"/>
                  </a:srgbClr>
                </a:solidFill>
              </a:rPr>
              <a:t>Veiligheidsdag</a:t>
            </a:r>
            <a:r>
              <a:rPr lang="nl-NL" dirty="0">
                <a:solidFill>
                  <a:srgbClr val="231F20">
                    <a:lumMod val="50000"/>
                    <a:lumOff val="50000"/>
                  </a:srgbClr>
                </a:solidFill>
              </a:rPr>
              <a:t> 2019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908DFD5-317F-4636-9A5E-7C56AE500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077" y="1275236"/>
            <a:ext cx="3782517" cy="507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0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B4B0C1B-92BC-4BD1-8410-EC414052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aanspreken naar afspreken’ - video praktijksituatie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FE7F25C-A1CF-40D0-9B15-E82D358FF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231F20">
                    <a:lumMod val="50000"/>
                    <a:lumOff val="50000"/>
                  </a:srgbClr>
                </a:solidFill>
              </a:rPr>
              <a:t>VolkerWessels | </a:t>
            </a:r>
            <a:r>
              <a:rPr lang="nl-NL" dirty="0" err="1">
                <a:solidFill>
                  <a:srgbClr val="231F20">
                    <a:lumMod val="50000"/>
                    <a:lumOff val="50000"/>
                  </a:srgbClr>
                </a:solidFill>
              </a:rPr>
              <a:t>Veiligheidsdag</a:t>
            </a:r>
            <a:r>
              <a:rPr lang="nl-NL" dirty="0">
                <a:solidFill>
                  <a:srgbClr val="231F20">
                    <a:lumMod val="50000"/>
                    <a:lumOff val="50000"/>
                  </a:srgbClr>
                </a:solidFill>
              </a:rPr>
              <a:t> 2019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00FEC6B-C8DF-4F3D-865D-4084AD0A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440A-7106-48B6-A0C0-E9D3D466DEA2}" type="slidenum">
              <a:rPr lang="nl-NL" smtClean="0">
                <a:solidFill>
                  <a:srgbClr val="231F20">
                    <a:lumMod val="50000"/>
                    <a:lumOff val="50000"/>
                  </a:srgbClr>
                </a:solidFill>
              </a:rPr>
              <a:pPr/>
              <a:t>7</a:t>
            </a:fld>
            <a:endParaRPr lang="nl-NL">
              <a:solidFill>
                <a:srgbClr val="231F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92B29E5E-97B2-4196-9B83-5A63E13576C1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>
          <a:xfrm>
            <a:off x="738188" y="1713770"/>
            <a:ext cx="6847733" cy="457200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5C7F928-E09B-4EE4-A98C-050DC69B6C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Onlinemedia 7">
            <a:hlinkClick r:id="" action="ppaction://media"/>
            <a:extLst>
              <a:ext uri="{FF2B5EF4-FFF2-40B4-BE49-F238E27FC236}">
                <a16:creationId xmlns:a16="http://schemas.microsoft.com/office/drawing/2014/main" id="{7F7F2471-651D-49D4-9792-997236A3BE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3999" y="1270000"/>
            <a:ext cx="9031107" cy="507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1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B4B0C1B-92BC-4BD1-8410-EC414052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Veiligheidsspel – speluitleg (animatie)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FE7F25C-A1CF-40D0-9B15-E82D358FF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231F20">
                    <a:lumMod val="50000"/>
                    <a:lumOff val="50000"/>
                  </a:srgbClr>
                </a:solidFill>
              </a:rPr>
              <a:t>VolkerWessels | </a:t>
            </a:r>
            <a:r>
              <a:rPr lang="nl-NL" dirty="0" err="1">
                <a:solidFill>
                  <a:srgbClr val="231F20">
                    <a:lumMod val="50000"/>
                    <a:lumOff val="50000"/>
                  </a:srgbClr>
                </a:solidFill>
              </a:rPr>
              <a:t>Veiligheidsdag</a:t>
            </a:r>
            <a:r>
              <a:rPr lang="nl-NL" dirty="0">
                <a:solidFill>
                  <a:srgbClr val="231F20">
                    <a:lumMod val="50000"/>
                    <a:lumOff val="50000"/>
                  </a:srgbClr>
                </a:solidFill>
              </a:rPr>
              <a:t> 2019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00FEC6B-C8DF-4F3D-865D-4084AD0A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440A-7106-48B6-A0C0-E9D3D466DEA2}" type="slidenum">
              <a:rPr lang="nl-NL" smtClean="0">
                <a:solidFill>
                  <a:srgbClr val="231F20">
                    <a:lumMod val="50000"/>
                    <a:lumOff val="50000"/>
                  </a:srgbClr>
                </a:solidFill>
              </a:rPr>
              <a:pPr/>
              <a:t>8</a:t>
            </a:fld>
            <a:endParaRPr lang="nl-NL">
              <a:solidFill>
                <a:srgbClr val="231F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92B29E5E-97B2-4196-9B83-5A63E13576C1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>
          <a:xfrm>
            <a:off x="738188" y="1713770"/>
            <a:ext cx="6847733" cy="457200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5C7F928-E09B-4EE4-A98C-050DC69B6C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Onlinemedia 8">
            <a:hlinkClick r:id="" action="ppaction://media"/>
            <a:extLst>
              <a:ext uri="{FF2B5EF4-FFF2-40B4-BE49-F238E27FC236}">
                <a16:creationId xmlns:a16="http://schemas.microsoft.com/office/drawing/2014/main" id="{E131FAAC-7C65-4865-8031-24B97542EC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3999" y="1288354"/>
            <a:ext cx="9092532" cy="511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7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3999" y="572230"/>
            <a:ext cx="8280000" cy="404812"/>
          </a:xfrm>
        </p:spPr>
        <p:txBody>
          <a:bodyPr/>
          <a:lstStyle/>
          <a:p>
            <a:r>
              <a:rPr lang="nl-NL" dirty="0"/>
              <a:t>Spelen veiligheidsspel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440A-7106-48B6-A0C0-E9D3D466DEA2}" type="slidenum">
              <a:rPr lang="nl-NL" smtClean="0">
                <a:solidFill>
                  <a:srgbClr val="231F20">
                    <a:lumMod val="50000"/>
                    <a:lumOff val="50000"/>
                  </a:srgbClr>
                </a:solidFill>
              </a:rPr>
              <a:pPr/>
              <a:t>9</a:t>
            </a:fld>
            <a:endParaRPr lang="nl-NL">
              <a:solidFill>
                <a:srgbClr val="231F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Tijdelijke aanduiding voor verticale tekst 5"/>
          <p:cNvSpPr>
            <a:spLocks noGrp="1"/>
          </p:cNvSpPr>
          <p:nvPr>
            <p:ph type="body" orient="vert" idx="14"/>
          </p:nvPr>
        </p:nvSpPr>
        <p:spPr>
          <a:xfrm>
            <a:off x="504000" y="1524000"/>
            <a:ext cx="6951877" cy="4525108"/>
          </a:xfrm>
        </p:spPr>
        <p:txBody>
          <a:bodyPr/>
          <a:lstStyle/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i="1" dirty="0"/>
          </a:p>
          <a:p>
            <a:pPr lvl="0"/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voettekst 3">
            <a:extLst>
              <a:ext uri="{FF2B5EF4-FFF2-40B4-BE49-F238E27FC236}">
                <a16:creationId xmlns:a16="http://schemas.microsoft.com/office/drawing/2014/main" id="{DC289BF5-CDD0-4B33-9CB2-BCBFC76A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8573" y="6507833"/>
            <a:ext cx="3824560" cy="192334"/>
          </a:xfrm>
        </p:spPr>
        <p:txBody>
          <a:bodyPr/>
          <a:lstStyle/>
          <a:p>
            <a:r>
              <a:rPr lang="nl-NL" dirty="0">
                <a:solidFill>
                  <a:srgbClr val="231F20">
                    <a:lumMod val="50000"/>
                    <a:lumOff val="50000"/>
                  </a:srgbClr>
                </a:solidFill>
              </a:rPr>
              <a:t>VolkerWessels | </a:t>
            </a:r>
            <a:r>
              <a:rPr lang="nl-NL" dirty="0" err="1">
                <a:solidFill>
                  <a:srgbClr val="231F20">
                    <a:lumMod val="50000"/>
                    <a:lumOff val="50000"/>
                  </a:srgbClr>
                </a:solidFill>
              </a:rPr>
              <a:t>Veiligheidsdag</a:t>
            </a:r>
            <a:r>
              <a:rPr lang="nl-NL" dirty="0">
                <a:solidFill>
                  <a:srgbClr val="231F20">
                    <a:lumMod val="50000"/>
                    <a:lumOff val="50000"/>
                  </a:srgbClr>
                </a:solidFill>
              </a:rPr>
              <a:t> 2019</a:t>
            </a:r>
          </a:p>
        </p:txBody>
      </p:sp>
      <p:sp>
        <p:nvSpPr>
          <p:cNvPr id="8" name="Tijdelijke aanduiding voor verticale tekst 5">
            <a:extLst>
              <a:ext uri="{FF2B5EF4-FFF2-40B4-BE49-F238E27FC236}">
                <a16:creationId xmlns:a16="http://schemas.microsoft.com/office/drawing/2014/main" id="{EB90FCC3-9C78-4CDD-A76D-F3BDAA0E3937}"/>
              </a:ext>
            </a:extLst>
          </p:cNvPr>
          <p:cNvSpPr txBox="1">
            <a:spLocks/>
          </p:cNvSpPr>
          <p:nvPr/>
        </p:nvSpPr>
        <p:spPr>
          <a:xfrm>
            <a:off x="656400" y="1676400"/>
            <a:ext cx="6951877" cy="45251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10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/>
              <a:t>…</a:t>
            </a:r>
          </a:p>
          <a:p>
            <a:endParaRPr lang="nl-NL" sz="2000" dirty="0"/>
          </a:p>
          <a:p>
            <a:pPr marL="0" indent="0">
              <a:buFont typeface="Wingdings" panose="05000000000000000000" pitchFamily="2" charset="2"/>
              <a:buNone/>
            </a:pPr>
            <a:endParaRPr lang="nl-NL" sz="2000" dirty="0"/>
          </a:p>
          <a:p>
            <a:pPr marL="177800" lvl="1" indent="0">
              <a:buFont typeface="Wingdings" panose="05000000000000000000" pitchFamily="2" charset="2"/>
              <a:buNone/>
            </a:pPr>
            <a:endParaRPr lang="nl-NL" sz="2000" dirty="0">
              <a:hlinkClick r:id="rId3"/>
            </a:endParaRPr>
          </a:p>
          <a:p>
            <a:pPr marL="177800" lvl="1" indent="0">
              <a:buFont typeface="Wingdings" panose="05000000000000000000" pitchFamily="2" charset="2"/>
              <a:buNone/>
            </a:pPr>
            <a:endParaRPr lang="nl-NL" sz="2000" dirty="0">
              <a:hlinkClick r:id="rId3"/>
            </a:endParaRPr>
          </a:p>
          <a:p>
            <a:pPr marL="177800" lvl="1" indent="0">
              <a:buFont typeface="Wingdings" panose="05000000000000000000" pitchFamily="2" charset="2"/>
              <a:buNone/>
            </a:pPr>
            <a:endParaRPr lang="nl-NL" sz="2000" dirty="0">
              <a:hlinkClick r:id="rId3"/>
            </a:endParaRPr>
          </a:p>
          <a:p>
            <a:pPr marL="177800" lvl="1" indent="0">
              <a:buFont typeface="Wingdings" panose="05000000000000000000" pitchFamily="2" charset="2"/>
              <a:buNone/>
            </a:pPr>
            <a:endParaRPr lang="nl-NL" sz="2000" dirty="0">
              <a:hlinkClick r:id="rId3"/>
            </a:endParaRPr>
          </a:p>
          <a:p>
            <a:pPr marL="177800" lvl="1" indent="0">
              <a:buFont typeface="Wingdings" panose="05000000000000000000" pitchFamily="2" charset="2"/>
              <a:buNone/>
            </a:pPr>
            <a:endParaRPr lang="nl-NL" sz="2000" dirty="0">
              <a:hlinkClick r:id="rId3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9B2F591-8B41-4C50-A4A6-512EF46BA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99" y="1283367"/>
            <a:ext cx="9007320" cy="506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7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f744c8d75894b16f7c9ea901fe05c1028c64777"/>
</p:tagLst>
</file>

<file path=ppt/theme/theme1.xml><?xml version="1.0" encoding="utf-8"?>
<a:theme xmlns:a="http://schemas.openxmlformats.org/drawingml/2006/main" name="1_Kantoorthema">
  <a:themeElements>
    <a:clrScheme name="Aangepast 77">
      <a:dk1>
        <a:srgbClr val="231F20"/>
      </a:dk1>
      <a:lt1>
        <a:sysClr val="window" lastClr="FFFFFF"/>
      </a:lt1>
      <a:dk2>
        <a:srgbClr val="44546A"/>
      </a:dk2>
      <a:lt2>
        <a:srgbClr val="F0F5FA"/>
      </a:lt2>
      <a:accent1>
        <a:srgbClr val="939598"/>
      </a:accent1>
      <a:accent2>
        <a:srgbClr val="9BBADD"/>
      </a:accent2>
      <a:accent3>
        <a:srgbClr val="3F89BF"/>
      </a:accent3>
      <a:accent4>
        <a:srgbClr val="67445A"/>
      </a:accent4>
      <a:accent5>
        <a:srgbClr val="954F72"/>
      </a:accent5>
      <a:accent6>
        <a:srgbClr val="954F72"/>
      </a:accent6>
      <a:hlink>
        <a:srgbClr val="0563C1"/>
      </a:hlink>
      <a:folHlink>
        <a:srgbClr val="954F72"/>
      </a:folHlink>
    </a:clrScheme>
    <a:fontScheme name="VolkerWessel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marL="0">
          <a:defRPr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ImageCreateDate xmlns="8F6D6F46-91A5-4705-A5C5-0371186D0ABB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11becc57-d165-4e93-ac5b-bb3ea567efaf" ContentTypeId="0x0101009148F5A04DDD49CBA7127AADA5FB792B00AADE34325A8B49CDA8BB4DB53328F214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fbeeldingsactivum" ma:contentTypeID="0x0101009148F5A04DDD49CBA7127AADA5FB792B00AADE34325A8B49CDA8BB4DB53328F214004CFAFA602EFB8243BF6BD6B62B61A001" ma:contentTypeVersion="1" ma:contentTypeDescription="Een afbeelding uploaden." ma:contentTypeScope="" ma:versionID="c94da08b720b01fd86ce910e221183c1">
  <xsd:schema xmlns:xsd="http://www.w3.org/2001/XMLSchema" xmlns:xs="http://www.w3.org/2001/XMLSchema" xmlns:p="http://schemas.microsoft.com/office/2006/metadata/properties" xmlns:ns1="http://schemas.microsoft.com/sharepoint/v3" xmlns:ns2="8F6D6F46-91A5-4705-A5C5-0371186D0ABB" xmlns:ns3="22C45F5A-FBFC-4BCA-B05F-37CA13F50CC9" xmlns:ns4="http://schemas.microsoft.com/sharepoint/v3/fields" targetNamespace="http://schemas.microsoft.com/office/2006/metadata/properties" ma:root="true" ma:fieldsID="58dd721d28a1a38ea6fe4ad0acbef62a" ns1:_="" ns2:_="" ns3:_="" ns4:_="">
    <xsd:import namespace="http://schemas.microsoft.com/sharepoint/v3"/>
    <xsd:import namespace="8F6D6F46-91A5-4705-A5C5-0371186D0ABB"/>
    <xsd:import namespace="22C45F5A-FBFC-4BCA-B05F-37CA13F50CC9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3:ThumbnailExists" minOccurs="0"/>
                <xsd:element ref="ns3:PreviewExists" minOccurs="0"/>
                <xsd:element ref="ns3:ImageWidth" minOccurs="0"/>
                <xsd:element ref="ns3:ImageHeight" minOccurs="0"/>
                <xsd:element ref="ns2:ImageCreateDate" minOccurs="0"/>
                <xsd:element ref="ns4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Pad van 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Bestands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bestands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6D6F46-91A5-4705-A5C5-0371186D0ABB" elementFormDefault="qualified">
    <xsd:import namespace="http://schemas.microsoft.com/office/2006/documentManagement/types"/>
    <xsd:import namespace="http://schemas.microsoft.com/office/infopath/2007/PartnerControls"/>
    <xsd:element name="ImageCreateDate" ma:index="25" nillable="true" ma:displayName="Afbeelding gemaakt op" ma:description="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45F5A-FBFC-4BCA-B05F-37CA13F50CC9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Miniatuur bestaat" ma:default="FALSE" ma:internalName="ThumbnailExists" ma:readOnly="true">
      <xsd:simpleType>
        <xsd:restriction base="dms:Boolean"/>
      </xsd:simpleType>
    </xsd:element>
    <xsd:element name="PreviewExists" ma:index="19" nillable="true" ma:displayName="Voorbeeld bestaat" ma:default="FALSE" ma:internalName="PreviewExists" ma:readOnly="true">
      <xsd:simpleType>
        <xsd:restriction base="dms:Boolean"/>
      </xsd:simpleType>
    </xsd:element>
    <xsd:element name="ImageWidth" ma:index="20" nillable="true" ma:displayName="Breedte" ma:internalName="ImageWidth" ma:readOnly="true">
      <xsd:simpleType>
        <xsd:restriction base="dms:Unknown"/>
      </xsd:simpleType>
    </xsd:element>
    <xsd:element name="ImageHeight" ma:index="22" nillable="true" ma:displayName="Hoogte" ma:internalName="ImageHeigh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eur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 ma:index="23" ma:displayName="Opmerkingen"/>
        <xsd:element name="keywords" minOccurs="0" maxOccurs="1" type="xsd:string" ma:index="14" ma:displayName="Trefwoorden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1A520F-52D2-49A3-8CF1-EAA883B82F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sharepoint/v3/fields"/>
    <ds:schemaRef ds:uri="22C45F5A-FBFC-4BCA-B05F-37CA13F50CC9"/>
    <ds:schemaRef ds:uri="http://purl.org/dc/elements/1.1/"/>
    <ds:schemaRef ds:uri="8F6D6F46-91A5-4705-A5C5-0371186D0AB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131D8DE-34D5-4437-BD13-4DA70F735C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1ED45B-7C33-470B-8158-3B72CB49349F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B44A0B57-8D39-4750-8D33-0A97AB273C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F6D6F46-91A5-4705-A5C5-0371186D0ABB"/>
    <ds:schemaRef ds:uri="22C45F5A-FBFC-4BCA-B05F-37CA13F50CC9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10185</TotalTime>
  <Words>566</Words>
  <Application>Microsoft Office PowerPoint</Application>
  <PresentationFormat>Breedbeeld</PresentationFormat>
  <Paragraphs>129</Paragraphs>
  <Slides>11</Slides>
  <Notes>11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Wingdings</vt:lpstr>
      <vt:lpstr>1_Kantoorthema</vt:lpstr>
      <vt:lpstr>PowerPoint-presentatie</vt:lpstr>
      <vt:lpstr>PowerPoint-presentatie</vt:lpstr>
      <vt:lpstr>Veiligheidsdag 2019</vt:lpstr>
      <vt:lpstr>Opening</vt:lpstr>
      <vt:lpstr>Programma</vt:lpstr>
      <vt:lpstr>‘Van aanspreken naar afspreken’ - video praktijksituatie</vt:lpstr>
      <vt:lpstr>Van aanspreken naar afspreken’ - video praktijksituatie</vt:lpstr>
      <vt:lpstr>Veiligheidsspel – speluitleg (animatie)</vt:lpstr>
      <vt:lpstr>Spelen veiligheidsspel </vt:lpstr>
      <vt:lpstr>Evaluatie</vt:lpstr>
      <vt:lpstr>PowerPoint-presentatie</vt:lpstr>
    </vt:vector>
  </TitlesOfParts>
  <Manager>Reginald Beretty</Manager>
  <Company>ppt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Presentatie VolkerWessels v1.0</dc:title>
  <dc:creator>PPTCompany</dc:creator>
  <cp:keywords>www.pptcompany.com</cp:keywords>
  <dc:description/>
  <cp:lastModifiedBy>Lexmond, Astrid van</cp:lastModifiedBy>
  <cp:revision>1151</cp:revision>
  <cp:lastPrinted>2018-03-05T07:30:34Z</cp:lastPrinted>
  <dcterms:created xsi:type="dcterms:W3CDTF">2015-06-29T06:44:26Z</dcterms:created>
  <dcterms:modified xsi:type="dcterms:W3CDTF">2019-03-04T12:21:54Z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0x0101009148F5A04DDD49CBA7127AADA5FB792B00AADE34325A8B49CDA8BB4DB53328F214004CFAFA602EFB8243BF6BD6B62B61A001</vt:lpwstr>
  </property>
</Properties>
</file>