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20"/>
  </p:notesMasterIdLst>
  <p:handoutMasterIdLst>
    <p:handoutMasterId r:id="rId21"/>
  </p:handoutMasterIdLst>
  <p:sldIdLst>
    <p:sldId id="256" r:id="rId5"/>
    <p:sldId id="273" r:id="rId6"/>
    <p:sldId id="274" r:id="rId7"/>
    <p:sldId id="276" r:id="rId8"/>
    <p:sldId id="277" r:id="rId9"/>
    <p:sldId id="278" r:id="rId10"/>
    <p:sldId id="284" r:id="rId11"/>
    <p:sldId id="286" r:id="rId12"/>
    <p:sldId id="280" r:id="rId13"/>
    <p:sldId id="281" r:id="rId14"/>
    <p:sldId id="282" r:id="rId15"/>
    <p:sldId id="283" r:id="rId16"/>
    <p:sldId id="289" r:id="rId17"/>
    <p:sldId id="287" r:id="rId18"/>
    <p:sldId id="288" r:id="rId19"/>
  </p:sldIdLst>
  <p:sldSz cx="12192000" cy="6858000"/>
  <p:notesSz cx="6669088" cy="9872663"/>
  <p:custDataLst>
    <p:tags r:id="rId22"/>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aomi Bommezijn" initials="NB [2]" lastIdx="3" clrIdx="6">
    <p:extLst/>
  </p:cmAuthor>
  <p:cmAuthor id="1" name="Naomi Bommezijn" initials="NB" lastIdx="5" clrIdx="0">
    <p:extLst/>
  </p:cmAuthor>
  <p:cmAuthor id="2" name="Reginald Berretty" initials="RB" lastIdx="55" clrIdx="1">
    <p:extLst/>
  </p:cmAuthor>
  <p:cmAuthor id="3" name="Michael Visser" initials="MV" lastIdx="42" clrIdx="2">
    <p:extLst/>
  </p:cmAuthor>
  <p:cmAuthor id="4" name="Eline Schoe" initials="ES" lastIdx="1" clrIdx="3">
    <p:extLst/>
  </p:cmAuthor>
  <p:cmAuthor id="5" name="Ferry Pereboom" initials="FP" lastIdx="16" clrIdx="4">
    <p:extLst/>
  </p:cmAuthor>
  <p:cmAuthor id="6" name="Ilse de Groot" initials="IdG" lastIdx="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678F"/>
    <a:srgbClr val="E9EAEB"/>
    <a:srgbClr val="E2E4E5"/>
    <a:srgbClr val="CBDDEE"/>
    <a:srgbClr val="E6E8E9"/>
    <a:srgbClr val="EBEDEE"/>
    <a:srgbClr val="E2E3E5"/>
    <a:srgbClr val="EAEBEC"/>
    <a:srgbClr val="E0E2E3"/>
    <a:srgbClr val="DCD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2" autoAdjust="0"/>
    <p:restoredTop sz="92114" autoAdjust="0"/>
  </p:normalViewPr>
  <p:slideViewPr>
    <p:cSldViewPr snapToGrid="0">
      <p:cViewPr varScale="1">
        <p:scale>
          <a:sx n="101" d="100"/>
          <a:sy n="101" d="100"/>
        </p:scale>
        <p:origin x="126" y="408"/>
      </p:cViewPr>
      <p:guideLst>
        <p:guide orient="horz" pos="2160"/>
        <p:guide pos="3840"/>
      </p:guideLst>
    </p:cSldViewPr>
  </p:slideViewPr>
  <p:outlineViewPr>
    <p:cViewPr>
      <p:scale>
        <a:sx n="33" d="100"/>
        <a:sy n="33" d="100"/>
      </p:scale>
      <p:origin x="0" y="-150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0" d="100"/>
          <a:sy n="90" d="100"/>
        </p:scale>
        <p:origin x="351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314F5229-4C99-4B84-A098-DEAD9F065994}" type="datetimeFigureOut">
              <a:rPr lang="en-GB" smtClean="0"/>
              <a:t>04/03/2019</a:t>
            </a:fld>
            <a:endParaRPr lang="en-GB"/>
          </a:p>
        </p:txBody>
      </p:sp>
      <p:sp>
        <p:nvSpPr>
          <p:cNvPr id="4" name="Tijdelijke aanduiding voor voettekst 3"/>
          <p:cNvSpPr>
            <a:spLocks noGrp="1"/>
          </p:cNvSpPr>
          <p:nvPr>
            <p:ph type="ftr" sz="quarter" idx="2"/>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a:p>
        </p:txBody>
      </p:sp>
      <p:sp>
        <p:nvSpPr>
          <p:cNvPr id="5" name="Tijdelijke aanduiding voor dianummer 4"/>
          <p:cNvSpPr>
            <a:spLocks noGrp="1"/>
          </p:cNvSpPr>
          <p:nvPr>
            <p:ph type="sldNum" sz="quarter" idx="3"/>
          </p:nvPr>
        </p:nvSpPr>
        <p:spPr>
          <a:xfrm>
            <a:off x="3777607" y="9377318"/>
            <a:ext cx="2889938" cy="495347"/>
          </a:xfrm>
          <a:prstGeom prst="rect">
            <a:avLst/>
          </a:prstGeom>
        </p:spPr>
        <p:txBody>
          <a:bodyPr vert="horz" lIns="91440" tIns="45720" rIns="91440" bIns="45720" rtlCol="0" anchor="b"/>
          <a:lstStyle>
            <a:lvl1pPr algn="r">
              <a:defRPr sz="1200"/>
            </a:lvl1pPr>
          </a:lstStyle>
          <a:p>
            <a:fld id="{941D7FCB-8F61-471F-91BE-35B2CA29460D}" type="slidenum">
              <a:rPr lang="en-GB" smtClean="0"/>
              <a:t>‹nr.›</a:t>
            </a:fld>
            <a:endParaRPr lang="en-GB"/>
          </a:p>
        </p:txBody>
      </p:sp>
    </p:spTree>
    <p:extLst>
      <p:ext uri="{BB962C8B-B14F-4D97-AF65-F5344CB8AC3E}">
        <p14:creationId xmlns:p14="http://schemas.microsoft.com/office/powerpoint/2010/main" val="3157286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02713A16-70E4-45EC-BAA3-97E43E566949}" type="datetimeFigureOut">
              <a:rPr lang="en-GB" smtClean="0"/>
              <a:t>04/03/2019</a:t>
            </a:fld>
            <a:endParaRPr lang="en-GB"/>
          </a:p>
        </p:txBody>
      </p:sp>
      <p:sp>
        <p:nvSpPr>
          <p:cNvPr id="4" name="Tijdelijke aanduiding voor dia-afbeelding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796363A9-74AA-469F-AD87-0F25900317F4}" type="slidenum">
              <a:rPr lang="en-GB" smtClean="0"/>
              <a:t>‹nr.›</a:t>
            </a:fld>
            <a:endParaRPr lang="en-GB"/>
          </a:p>
        </p:txBody>
      </p:sp>
    </p:spTree>
    <p:extLst>
      <p:ext uri="{BB962C8B-B14F-4D97-AF65-F5344CB8AC3E}">
        <p14:creationId xmlns:p14="http://schemas.microsoft.com/office/powerpoint/2010/main" val="3188508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96363A9-74AA-469F-AD87-0F25900317F4}" type="slidenum">
              <a:rPr lang="en-GB" smtClean="0"/>
              <a:t>1</a:t>
            </a:fld>
            <a:endParaRPr lang="en-GB"/>
          </a:p>
        </p:txBody>
      </p:sp>
    </p:spTree>
    <p:extLst>
      <p:ext uri="{BB962C8B-B14F-4D97-AF65-F5344CB8AC3E}">
        <p14:creationId xmlns:p14="http://schemas.microsoft.com/office/powerpoint/2010/main" val="2259481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tiff"/><Relationship Id="rId4" Type="http://schemas.openxmlformats.org/officeDocument/2006/relationships/image" Target="../media/image4.tif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slide 2">
    <p:spTree>
      <p:nvGrpSpPr>
        <p:cNvPr id="1" name=""/>
        <p:cNvGrpSpPr/>
        <p:nvPr/>
      </p:nvGrpSpPr>
      <p:grpSpPr>
        <a:xfrm>
          <a:off x="0" y="0"/>
          <a:ext cx="0" cy="0"/>
          <a:chOff x="0" y="0"/>
          <a:chExt cx="0" cy="0"/>
        </a:xfrm>
      </p:grpSpPr>
      <p:pic>
        <p:nvPicPr>
          <p:cNvPr id="4" name="Afbeelding 3"/>
          <p:cNvPicPr>
            <a:picLocks noChangeAspect="1"/>
          </p:cNvPicPr>
          <p:nvPr userDrawn="1"/>
        </p:nvPicPr>
        <p:blipFill rotWithShape="1">
          <a:blip r:embed="rId2"/>
          <a:srcRect t="7800" b="7716"/>
          <a:stretch/>
        </p:blipFill>
        <p:spPr>
          <a:xfrm>
            <a:off x="0" y="0"/>
            <a:ext cx="12192000" cy="6864824"/>
          </a:xfrm>
          <a:prstGeom prst="rect">
            <a:avLst/>
          </a:prstGeom>
        </p:spPr>
      </p:pic>
      <p:sp>
        <p:nvSpPr>
          <p:cNvPr id="16" name="Rechthoek 15"/>
          <p:cNvSpPr/>
          <p:nvPr userDrawn="1"/>
        </p:nvSpPr>
        <p:spPr>
          <a:xfrm>
            <a:off x="-1" y="5146314"/>
            <a:ext cx="12201525" cy="1203683"/>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Rechthoek 18"/>
          <p:cNvSpPr/>
          <p:nvPr userDrawn="1"/>
        </p:nvSpPr>
        <p:spPr>
          <a:xfrm>
            <a:off x="0" y="6141847"/>
            <a:ext cx="12196800" cy="144016"/>
          </a:xfrm>
          <a:prstGeom prst="rect">
            <a:avLst/>
          </a:prstGeom>
          <a:solidFill>
            <a:schemeClr val="accent3"/>
          </a:solidFill>
        </p:spPr>
        <p:txBody>
          <a:bodyPr vert="horz" lIns="0" tIns="0" rIns="0" bIns="0" rtlCol="0">
            <a:noAutofit/>
          </a:bodyPr>
          <a:lstStyle/>
          <a:p>
            <a:pPr>
              <a:lnSpc>
                <a:spcPct val="90000"/>
              </a:lnSpc>
              <a:spcBef>
                <a:spcPts val="800"/>
              </a:spcBef>
              <a:spcAft>
                <a:spcPts val="1000"/>
              </a:spcAft>
              <a:buClr>
                <a:srgbClr val="939598"/>
              </a:buClr>
              <a:buFont typeface="Wingdings" panose="05000000000000000000" pitchFamily="2" charset="2"/>
              <a:buNone/>
            </a:pPr>
            <a:endParaRPr lang="en-GB" sz="1600">
              <a:solidFill>
                <a:srgbClr val="231F20"/>
              </a:solidFill>
            </a:endParaRPr>
          </a:p>
        </p:txBody>
      </p:sp>
      <p:sp>
        <p:nvSpPr>
          <p:cNvPr id="20" name="Rechthoek 19"/>
          <p:cNvSpPr/>
          <p:nvPr userDrawn="1"/>
        </p:nvSpPr>
        <p:spPr>
          <a:xfrm>
            <a:off x="0" y="6298439"/>
            <a:ext cx="12196800" cy="144016"/>
          </a:xfrm>
          <a:prstGeom prst="rect">
            <a:avLst/>
          </a:prstGeom>
          <a:solidFill>
            <a:schemeClr val="tx1"/>
          </a:solidFill>
        </p:spPr>
        <p:txBody>
          <a:bodyPr vert="horz" lIns="0" tIns="0" rIns="0" bIns="0" rtlCol="0">
            <a:noAutofit/>
          </a:bodyPr>
          <a:lstStyle/>
          <a:p>
            <a:pPr>
              <a:lnSpc>
                <a:spcPct val="90000"/>
              </a:lnSpc>
              <a:spcBef>
                <a:spcPts val="800"/>
              </a:spcBef>
              <a:spcAft>
                <a:spcPts val="1000"/>
              </a:spcAft>
              <a:buClr>
                <a:srgbClr val="939598"/>
              </a:buClr>
              <a:buFont typeface="Wingdings" panose="05000000000000000000" pitchFamily="2" charset="2"/>
              <a:buNone/>
            </a:pPr>
            <a:endParaRPr lang="en-GB" sz="1600">
              <a:solidFill>
                <a:srgbClr val="231F20"/>
              </a:solidFill>
            </a:endParaRPr>
          </a:p>
        </p:txBody>
      </p:sp>
      <p:sp>
        <p:nvSpPr>
          <p:cNvPr id="21" name="Rechthoek 20"/>
          <p:cNvSpPr/>
          <p:nvPr userDrawn="1"/>
        </p:nvSpPr>
        <p:spPr>
          <a:xfrm>
            <a:off x="0" y="5141735"/>
            <a:ext cx="12196800" cy="492107"/>
          </a:xfrm>
          <a:prstGeom prst="rect">
            <a:avLst/>
          </a:prstGeom>
          <a:solidFill>
            <a:schemeClr val="accent2"/>
          </a:solidFill>
        </p:spPr>
        <p:txBody>
          <a:bodyPr vert="horz" lIns="0" tIns="0" rIns="0" bIns="0" rtlCol="0">
            <a:noAutofit/>
          </a:bodyPr>
          <a:lstStyle/>
          <a:p>
            <a:pPr>
              <a:lnSpc>
                <a:spcPct val="90000"/>
              </a:lnSpc>
              <a:spcBef>
                <a:spcPts val="800"/>
              </a:spcBef>
              <a:spcAft>
                <a:spcPts val="1000"/>
              </a:spcAft>
              <a:buClr>
                <a:srgbClr val="939598"/>
              </a:buClr>
              <a:buFont typeface="Wingdings" panose="05000000000000000000" pitchFamily="2" charset="2"/>
              <a:buNone/>
            </a:pPr>
            <a:endParaRPr lang="en-GB" sz="1600">
              <a:solidFill>
                <a:srgbClr val="231F20"/>
              </a:solidFill>
            </a:endParaRPr>
          </a:p>
        </p:txBody>
      </p:sp>
      <p:sp>
        <p:nvSpPr>
          <p:cNvPr id="3" name="Tijdelijke aanduiding voor verticale tekst 2"/>
          <p:cNvSpPr>
            <a:spLocks noGrp="1"/>
          </p:cNvSpPr>
          <p:nvPr>
            <p:ph type="body" orient="vert" idx="1"/>
          </p:nvPr>
        </p:nvSpPr>
        <p:spPr>
          <a:xfrm>
            <a:off x="0" y="3500690"/>
            <a:ext cx="12198350" cy="1524000"/>
          </a:xfrm>
          <a:noFill/>
        </p:spPr>
        <p:txBody>
          <a:bodyPr vert="horz" wrap="square" lIns="972000" tIns="252000" rIns="504000" bIns="252000" anchor="b">
            <a:noAutofit/>
          </a:bodyPr>
          <a:lstStyle>
            <a:lvl1pPr marL="0" indent="0">
              <a:spcBef>
                <a:spcPts val="400"/>
              </a:spcBef>
              <a:spcAft>
                <a:spcPts val="400"/>
              </a:spcAft>
              <a:buNone/>
              <a:defRPr sz="4000" b="1">
                <a:solidFill>
                  <a:schemeClr val="bg1"/>
                </a:solidFill>
                <a:effectLst>
                  <a:outerShdw blurRad="38100" dist="38100" dir="2700000" algn="tl">
                    <a:srgbClr val="000000">
                      <a:alpha val="43137"/>
                    </a:srgbClr>
                  </a:outerShdw>
                </a:effectLst>
              </a:defRPr>
            </a:lvl1pPr>
            <a:lvl2pPr marL="0" indent="0">
              <a:spcBef>
                <a:spcPts val="400"/>
              </a:spcBef>
              <a:spcAft>
                <a:spcPts val="400"/>
              </a:spcAft>
              <a:buNone/>
              <a:defRPr sz="2000" i="1">
                <a:solidFill>
                  <a:schemeClr val="bg1"/>
                </a:solidFill>
              </a:defRPr>
            </a:lvl2pPr>
          </a:lstStyle>
          <a:p>
            <a:pPr lvl="0"/>
            <a:endParaRPr lang="nl-NL" dirty="0"/>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a:solidFill>
                  <a:prstClr val="white">
                    <a:lumMod val="50000"/>
                  </a:prstClr>
                </a:solidFill>
              </a:rPr>
              <a:t>Titel slide</a:t>
            </a:r>
          </a:p>
        </p:txBody>
      </p:sp>
      <p:pic>
        <p:nvPicPr>
          <p:cNvPr id="14" name="LOGO wi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1032" y="493311"/>
            <a:ext cx="3466968" cy="1001702"/>
          </a:xfrm>
          <a:prstGeom prst="rect">
            <a:avLst/>
          </a:prstGeom>
        </p:spPr>
      </p:pic>
      <p:grpSp>
        <p:nvGrpSpPr>
          <p:cNvPr id="113" name="Groep 112"/>
          <p:cNvGrpSpPr/>
          <p:nvPr userDrawn="1"/>
        </p:nvGrpSpPr>
        <p:grpSpPr>
          <a:xfrm flipH="1">
            <a:off x="-5953037" y="4831034"/>
            <a:ext cx="18775925" cy="446087"/>
            <a:chOff x="0" y="3302000"/>
            <a:chExt cx="18775925" cy="446087"/>
          </a:xfrm>
        </p:grpSpPr>
        <p:grpSp>
          <p:nvGrpSpPr>
            <p:cNvPr id="114" name="Groep 113"/>
            <p:cNvGrpSpPr/>
            <p:nvPr/>
          </p:nvGrpSpPr>
          <p:grpSpPr>
            <a:xfrm>
              <a:off x="6450013" y="3581400"/>
              <a:ext cx="12325912" cy="166687"/>
              <a:chOff x="6450013" y="3581400"/>
              <a:chExt cx="12325912" cy="166687"/>
            </a:xfrm>
          </p:grpSpPr>
          <p:sp>
            <p:nvSpPr>
              <p:cNvPr id="116" name="Freeform 17"/>
              <p:cNvSpPr>
                <a:spLocks/>
              </p:cNvSpPr>
              <p:nvPr userDrawn="1"/>
            </p:nvSpPr>
            <p:spPr bwMode="auto">
              <a:xfrm>
                <a:off x="6450013" y="3581400"/>
                <a:ext cx="5745163" cy="166687"/>
              </a:xfrm>
              <a:custGeom>
                <a:avLst/>
                <a:gdLst>
                  <a:gd name="T0" fmla="*/ 0 w 1496"/>
                  <a:gd name="T1" fmla="*/ 0 h 43"/>
                  <a:gd name="T2" fmla="*/ 56 w 1496"/>
                  <a:gd name="T3" fmla="*/ 43 h 43"/>
                  <a:gd name="T4" fmla="*/ 1496 w 1496"/>
                  <a:gd name="T5" fmla="*/ 43 h 43"/>
                </a:gdLst>
                <a:ahLst/>
                <a:cxnLst>
                  <a:cxn ang="0">
                    <a:pos x="T0" y="T1"/>
                  </a:cxn>
                  <a:cxn ang="0">
                    <a:pos x="T2" y="T3"/>
                  </a:cxn>
                  <a:cxn ang="0">
                    <a:pos x="T4" y="T5"/>
                  </a:cxn>
                </a:cxnLst>
                <a:rect l="0" t="0" r="r" b="b"/>
                <a:pathLst>
                  <a:path w="1496" h="43">
                    <a:moveTo>
                      <a:pt x="0" y="0"/>
                    </a:moveTo>
                    <a:cubicBezTo>
                      <a:pt x="6" y="24"/>
                      <a:pt x="29" y="43"/>
                      <a:pt x="56" y="43"/>
                    </a:cubicBezTo>
                    <a:cubicBezTo>
                      <a:pt x="1496" y="43"/>
                      <a:pt x="1496" y="43"/>
                      <a:pt x="1496" y="43"/>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cxnSp>
            <p:nvCxnSpPr>
              <p:cNvPr id="117" name="Rechte verbindingslijn 116"/>
              <p:cNvCxnSpPr/>
              <p:nvPr/>
            </p:nvCxnSpPr>
            <p:spPr>
              <a:xfrm>
                <a:off x="12192000" y="3748087"/>
                <a:ext cx="65839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Freeform 18"/>
            <p:cNvSpPr>
              <a:spLocks/>
            </p:cNvSpPr>
            <p:nvPr userDrawn="1"/>
          </p:nvSpPr>
          <p:spPr bwMode="auto">
            <a:xfrm>
              <a:off x="0" y="3302000"/>
              <a:ext cx="11845925" cy="279400"/>
            </a:xfrm>
            <a:custGeom>
              <a:avLst/>
              <a:gdLst>
                <a:gd name="T0" fmla="*/ 0 w 3084"/>
                <a:gd name="T1" fmla="*/ 35 h 72"/>
                <a:gd name="T2" fmla="*/ 3050 w 3084"/>
                <a:gd name="T3" fmla="*/ 35 h 72"/>
                <a:gd name="T4" fmla="*/ 3084 w 3084"/>
                <a:gd name="T5" fmla="*/ 0 h 72"/>
                <a:gd name="T6" fmla="*/ 1735 w 3084"/>
                <a:gd name="T7" fmla="*/ 0 h 72"/>
                <a:gd name="T8" fmla="*/ 1677 w 3084"/>
                <a:gd name="T9" fmla="*/ 57 h 72"/>
                <a:gd name="T10" fmla="*/ 1679 w 3084"/>
                <a:gd name="T11" fmla="*/ 72 h 72"/>
              </a:gdLst>
              <a:ahLst/>
              <a:cxnLst>
                <a:cxn ang="0">
                  <a:pos x="T0" y="T1"/>
                </a:cxn>
                <a:cxn ang="0">
                  <a:pos x="T2" y="T3"/>
                </a:cxn>
                <a:cxn ang="0">
                  <a:pos x="T4" y="T5"/>
                </a:cxn>
                <a:cxn ang="0">
                  <a:pos x="T6" y="T7"/>
                </a:cxn>
                <a:cxn ang="0">
                  <a:pos x="T8" y="T9"/>
                </a:cxn>
                <a:cxn ang="0">
                  <a:pos x="T10" y="T11"/>
                </a:cxn>
              </a:cxnLst>
              <a:rect l="0" t="0" r="r" b="b"/>
              <a:pathLst>
                <a:path w="3084" h="72">
                  <a:moveTo>
                    <a:pt x="0" y="35"/>
                  </a:moveTo>
                  <a:cubicBezTo>
                    <a:pt x="3050" y="35"/>
                    <a:pt x="3050" y="35"/>
                    <a:pt x="3050" y="35"/>
                  </a:cubicBezTo>
                  <a:cubicBezTo>
                    <a:pt x="3069" y="35"/>
                    <a:pt x="3084" y="19"/>
                    <a:pt x="3084" y="0"/>
                  </a:cubicBezTo>
                  <a:cubicBezTo>
                    <a:pt x="1735" y="0"/>
                    <a:pt x="1735" y="0"/>
                    <a:pt x="1735" y="0"/>
                  </a:cubicBezTo>
                  <a:cubicBezTo>
                    <a:pt x="1703" y="0"/>
                    <a:pt x="1677" y="26"/>
                    <a:pt x="1677" y="57"/>
                  </a:cubicBezTo>
                  <a:cubicBezTo>
                    <a:pt x="1677" y="62"/>
                    <a:pt x="1678" y="67"/>
                    <a:pt x="1679" y="72"/>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grpSp>
      <p:sp>
        <p:nvSpPr>
          <p:cNvPr id="119" name="HYPERLINK NEXT PAGE" hidden="1">
            <a:hlinkClick r:id="" action="ppaction://hlinkshowjump?jump=nextslide"/>
          </p:cNvPr>
          <p:cNvSpPr/>
          <p:nvPr userDrawn="1"/>
        </p:nvSpPr>
        <p:spPr>
          <a:xfrm>
            <a:off x="-1" y="0"/>
            <a:ext cx="12195175"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Freeform 20"/>
          <p:cNvSpPr>
            <a:spLocks/>
          </p:cNvSpPr>
          <p:nvPr userDrawn="1"/>
        </p:nvSpPr>
        <p:spPr bwMode="auto">
          <a:xfrm flipH="1">
            <a:off x="1647825" y="5355890"/>
            <a:ext cx="10544175" cy="581025"/>
          </a:xfrm>
          <a:custGeom>
            <a:avLst/>
            <a:gdLst>
              <a:gd name="T0" fmla="*/ 0 w 2745"/>
              <a:gd name="T1" fmla="*/ 0 h 150"/>
              <a:gd name="T2" fmla="*/ 915 w 2745"/>
              <a:gd name="T3" fmla="*/ 0 h 150"/>
              <a:gd name="T4" fmla="*/ 950 w 2745"/>
              <a:gd name="T5" fmla="*/ 35 h 150"/>
              <a:gd name="T6" fmla="*/ 2688 w 2745"/>
              <a:gd name="T7" fmla="*/ 35 h 150"/>
              <a:gd name="T8" fmla="*/ 2745 w 2745"/>
              <a:gd name="T9" fmla="*/ 92 h 150"/>
              <a:gd name="T10" fmla="*/ 2688 w 2745"/>
              <a:gd name="T11" fmla="*/ 150 h 150"/>
              <a:gd name="T12" fmla="*/ 0 w 2745"/>
              <a:gd name="T13" fmla="*/ 150 h 150"/>
            </a:gdLst>
            <a:ahLst/>
            <a:cxnLst>
              <a:cxn ang="0">
                <a:pos x="T0" y="T1"/>
              </a:cxn>
              <a:cxn ang="0">
                <a:pos x="T2" y="T3"/>
              </a:cxn>
              <a:cxn ang="0">
                <a:pos x="T4" y="T5"/>
              </a:cxn>
              <a:cxn ang="0">
                <a:pos x="T6" y="T7"/>
              </a:cxn>
              <a:cxn ang="0">
                <a:pos x="T8" y="T9"/>
              </a:cxn>
              <a:cxn ang="0">
                <a:pos x="T10" y="T11"/>
              </a:cxn>
              <a:cxn ang="0">
                <a:pos x="T12" y="T13"/>
              </a:cxn>
            </a:cxnLst>
            <a:rect l="0" t="0" r="r" b="b"/>
            <a:pathLst>
              <a:path w="2745" h="150">
                <a:moveTo>
                  <a:pt x="0" y="0"/>
                </a:moveTo>
                <a:cubicBezTo>
                  <a:pt x="915" y="0"/>
                  <a:pt x="915" y="0"/>
                  <a:pt x="915" y="0"/>
                </a:cubicBezTo>
                <a:cubicBezTo>
                  <a:pt x="915" y="19"/>
                  <a:pt x="931" y="35"/>
                  <a:pt x="950" y="35"/>
                </a:cubicBezTo>
                <a:cubicBezTo>
                  <a:pt x="2688" y="35"/>
                  <a:pt x="2688" y="35"/>
                  <a:pt x="2688" y="35"/>
                </a:cubicBezTo>
                <a:cubicBezTo>
                  <a:pt x="2720" y="35"/>
                  <a:pt x="2745" y="61"/>
                  <a:pt x="2745" y="92"/>
                </a:cubicBezTo>
                <a:cubicBezTo>
                  <a:pt x="2745" y="124"/>
                  <a:pt x="2720" y="150"/>
                  <a:pt x="2688" y="150"/>
                </a:cubicBezTo>
                <a:cubicBezTo>
                  <a:pt x="0" y="150"/>
                  <a:pt x="0" y="150"/>
                  <a:pt x="0" y="15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27" name="Freeform 20"/>
          <p:cNvSpPr>
            <a:spLocks/>
          </p:cNvSpPr>
          <p:nvPr userDrawn="1"/>
        </p:nvSpPr>
        <p:spPr bwMode="auto">
          <a:xfrm flipV="1">
            <a:off x="-5840741" y="5699221"/>
            <a:ext cx="15783576" cy="600722"/>
          </a:xfrm>
          <a:custGeom>
            <a:avLst/>
            <a:gdLst>
              <a:gd name="T0" fmla="*/ 0 w 2745"/>
              <a:gd name="T1" fmla="*/ 0 h 150"/>
              <a:gd name="T2" fmla="*/ 915 w 2745"/>
              <a:gd name="T3" fmla="*/ 0 h 150"/>
              <a:gd name="T4" fmla="*/ 950 w 2745"/>
              <a:gd name="T5" fmla="*/ 35 h 150"/>
              <a:gd name="T6" fmla="*/ 2688 w 2745"/>
              <a:gd name="T7" fmla="*/ 35 h 150"/>
              <a:gd name="T8" fmla="*/ 2745 w 2745"/>
              <a:gd name="T9" fmla="*/ 92 h 150"/>
              <a:gd name="T10" fmla="*/ 2688 w 2745"/>
              <a:gd name="T11" fmla="*/ 150 h 150"/>
              <a:gd name="T12" fmla="*/ 0 w 2745"/>
              <a:gd name="T13" fmla="*/ 150 h 150"/>
              <a:gd name="connsiteX0" fmla="*/ 4969 w 14969"/>
              <a:gd name="connsiteY0" fmla="*/ 0 h 10000"/>
              <a:gd name="connsiteX1" fmla="*/ 8302 w 14969"/>
              <a:gd name="connsiteY1" fmla="*/ 0 h 10000"/>
              <a:gd name="connsiteX2" fmla="*/ 8430 w 14969"/>
              <a:gd name="connsiteY2" fmla="*/ 2333 h 10000"/>
              <a:gd name="connsiteX3" fmla="*/ 14761 w 14969"/>
              <a:gd name="connsiteY3" fmla="*/ 2333 h 10000"/>
              <a:gd name="connsiteX4" fmla="*/ 14969 w 14969"/>
              <a:gd name="connsiteY4" fmla="*/ 6133 h 10000"/>
              <a:gd name="connsiteX5" fmla="*/ 14761 w 14969"/>
              <a:gd name="connsiteY5" fmla="*/ 10000 h 10000"/>
              <a:gd name="connsiteX6" fmla="*/ 0 w 14969"/>
              <a:gd name="connsiteY6" fmla="*/ 10000 h 10000"/>
              <a:gd name="connsiteX0" fmla="*/ 4969 w 14969"/>
              <a:gd name="connsiteY0" fmla="*/ 0 h 10000"/>
              <a:gd name="connsiteX1" fmla="*/ 4961 w 14969"/>
              <a:gd name="connsiteY1" fmla="*/ 173 h 10000"/>
              <a:gd name="connsiteX2" fmla="*/ 8302 w 14969"/>
              <a:gd name="connsiteY2" fmla="*/ 0 h 10000"/>
              <a:gd name="connsiteX3" fmla="*/ 8430 w 14969"/>
              <a:gd name="connsiteY3" fmla="*/ 2333 h 10000"/>
              <a:gd name="connsiteX4" fmla="*/ 14761 w 14969"/>
              <a:gd name="connsiteY4" fmla="*/ 2333 h 10000"/>
              <a:gd name="connsiteX5" fmla="*/ 14969 w 14969"/>
              <a:gd name="connsiteY5" fmla="*/ 6133 h 10000"/>
              <a:gd name="connsiteX6" fmla="*/ 14761 w 14969"/>
              <a:gd name="connsiteY6" fmla="*/ 10000 h 10000"/>
              <a:gd name="connsiteX7" fmla="*/ 0 w 14969"/>
              <a:gd name="connsiteY7" fmla="*/ 10000 h 10000"/>
              <a:gd name="connsiteX0" fmla="*/ 4969 w 14969"/>
              <a:gd name="connsiteY0" fmla="*/ 0 h 10000"/>
              <a:gd name="connsiteX1" fmla="*/ 4961 w 14969"/>
              <a:gd name="connsiteY1" fmla="*/ 173 h 10000"/>
              <a:gd name="connsiteX2" fmla="*/ 8302 w 14969"/>
              <a:gd name="connsiteY2" fmla="*/ 0 h 10000"/>
              <a:gd name="connsiteX3" fmla="*/ 8430 w 14969"/>
              <a:gd name="connsiteY3" fmla="*/ 2333 h 10000"/>
              <a:gd name="connsiteX4" fmla="*/ 14761 w 14969"/>
              <a:gd name="connsiteY4" fmla="*/ 2333 h 10000"/>
              <a:gd name="connsiteX5" fmla="*/ 14969 w 14969"/>
              <a:gd name="connsiteY5" fmla="*/ 6133 h 10000"/>
              <a:gd name="connsiteX6" fmla="*/ 14761 w 14969"/>
              <a:gd name="connsiteY6" fmla="*/ 10000 h 10000"/>
              <a:gd name="connsiteX7" fmla="*/ 0 w 14969"/>
              <a:gd name="connsiteY7" fmla="*/ 10000 h 10000"/>
              <a:gd name="connsiteX0" fmla="*/ 4969 w 14969"/>
              <a:gd name="connsiteY0" fmla="*/ 0 h 10000"/>
              <a:gd name="connsiteX1" fmla="*/ 4961 w 14969"/>
              <a:gd name="connsiteY1" fmla="*/ 173 h 10000"/>
              <a:gd name="connsiteX2" fmla="*/ 8302 w 14969"/>
              <a:gd name="connsiteY2" fmla="*/ 0 h 10000"/>
              <a:gd name="connsiteX3" fmla="*/ 8430 w 14969"/>
              <a:gd name="connsiteY3" fmla="*/ 2333 h 10000"/>
              <a:gd name="connsiteX4" fmla="*/ 14761 w 14969"/>
              <a:gd name="connsiteY4" fmla="*/ 2333 h 10000"/>
              <a:gd name="connsiteX5" fmla="*/ 14969 w 14969"/>
              <a:gd name="connsiteY5" fmla="*/ 6133 h 10000"/>
              <a:gd name="connsiteX6" fmla="*/ 14761 w 14969"/>
              <a:gd name="connsiteY6" fmla="*/ 10000 h 10000"/>
              <a:gd name="connsiteX7" fmla="*/ 0 w 14969"/>
              <a:gd name="connsiteY7" fmla="*/ 10000 h 10000"/>
              <a:gd name="connsiteX0" fmla="*/ 4969 w 14969"/>
              <a:gd name="connsiteY0" fmla="*/ 327 h 10327"/>
              <a:gd name="connsiteX1" fmla="*/ 19 w 14969"/>
              <a:gd name="connsiteY1" fmla="*/ 1 h 10327"/>
              <a:gd name="connsiteX2" fmla="*/ 4961 w 14969"/>
              <a:gd name="connsiteY2" fmla="*/ 500 h 10327"/>
              <a:gd name="connsiteX3" fmla="*/ 8302 w 14969"/>
              <a:gd name="connsiteY3" fmla="*/ 327 h 10327"/>
              <a:gd name="connsiteX4" fmla="*/ 8430 w 14969"/>
              <a:gd name="connsiteY4" fmla="*/ 2660 h 10327"/>
              <a:gd name="connsiteX5" fmla="*/ 14761 w 14969"/>
              <a:gd name="connsiteY5" fmla="*/ 2660 h 10327"/>
              <a:gd name="connsiteX6" fmla="*/ 14969 w 14969"/>
              <a:gd name="connsiteY6" fmla="*/ 6460 h 10327"/>
              <a:gd name="connsiteX7" fmla="*/ 14761 w 14969"/>
              <a:gd name="connsiteY7" fmla="*/ 10327 h 10327"/>
              <a:gd name="connsiteX8" fmla="*/ 0 w 14969"/>
              <a:gd name="connsiteY8" fmla="*/ 10327 h 10327"/>
              <a:gd name="connsiteX0" fmla="*/ 4969 w 14969"/>
              <a:gd name="connsiteY0" fmla="*/ 327 h 10327"/>
              <a:gd name="connsiteX1" fmla="*/ 19 w 14969"/>
              <a:gd name="connsiteY1" fmla="*/ 1 h 10327"/>
              <a:gd name="connsiteX2" fmla="*/ 4961 w 14969"/>
              <a:gd name="connsiteY2" fmla="*/ 500 h 10327"/>
              <a:gd name="connsiteX3" fmla="*/ 8302 w 14969"/>
              <a:gd name="connsiteY3" fmla="*/ 327 h 10327"/>
              <a:gd name="connsiteX4" fmla="*/ 8430 w 14969"/>
              <a:gd name="connsiteY4" fmla="*/ 2660 h 10327"/>
              <a:gd name="connsiteX5" fmla="*/ 14761 w 14969"/>
              <a:gd name="connsiteY5" fmla="*/ 2660 h 10327"/>
              <a:gd name="connsiteX6" fmla="*/ 14969 w 14969"/>
              <a:gd name="connsiteY6" fmla="*/ 6460 h 10327"/>
              <a:gd name="connsiteX7" fmla="*/ 14761 w 14969"/>
              <a:gd name="connsiteY7" fmla="*/ 10327 h 10327"/>
              <a:gd name="connsiteX8" fmla="*/ 0 w 14969"/>
              <a:gd name="connsiteY8" fmla="*/ 10327 h 10327"/>
              <a:gd name="connsiteX0" fmla="*/ 4991 w 14991"/>
              <a:gd name="connsiteY0" fmla="*/ 339 h 10339"/>
              <a:gd name="connsiteX1" fmla="*/ 41 w 14991"/>
              <a:gd name="connsiteY1" fmla="*/ 13 h 10339"/>
              <a:gd name="connsiteX2" fmla="*/ 8324 w 14991"/>
              <a:gd name="connsiteY2" fmla="*/ 339 h 10339"/>
              <a:gd name="connsiteX3" fmla="*/ 8452 w 14991"/>
              <a:gd name="connsiteY3" fmla="*/ 2672 h 10339"/>
              <a:gd name="connsiteX4" fmla="*/ 14783 w 14991"/>
              <a:gd name="connsiteY4" fmla="*/ 2672 h 10339"/>
              <a:gd name="connsiteX5" fmla="*/ 14991 w 14991"/>
              <a:gd name="connsiteY5" fmla="*/ 6472 h 10339"/>
              <a:gd name="connsiteX6" fmla="*/ 14783 w 14991"/>
              <a:gd name="connsiteY6" fmla="*/ 10339 h 10339"/>
              <a:gd name="connsiteX7" fmla="*/ 22 w 14991"/>
              <a:gd name="connsiteY7" fmla="*/ 10339 h 10339"/>
              <a:gd name="connsiteX0" fmla="*/ 19 w 14969"/>
              <a:gd name="connsiteY0" fmla="*/ 13 h 10339"/>
              <a:gd name="connsiteX1" fmla="*/ 8302 w 14969"/>
              <a:gd name="connsiteY1" fmla="*/ 339 h 10339"/>
              <a:gd name="connsiteX2" fmla="*/ 8430 w 14969"/>
              <a:gd name="connsiteY2" fmla="*/ 2672 h 10339"/>
              <a:gd name="connsiteX3" fmla="*/ 14761 w 14969"/>
              <a:gd name="connsiteY3" fmla="*/ 2672 h 10339"/>
              <a:gd name="connsiteX4" fmla="*/ 14969 w 14969"/>
              <a:gd name="connsiteY4" fmla="*/ 6472 h 10339"/>
              <a:gd name="connsiteX5" fmla="*/ 14761 w 14969"/>
              <a:gd name="connsiteY5" fmla="*/ 10339 h 10339"/>
              <a:gd name="connsiteX6" fmla="*/ 0 w 14969"/>
              <a:gd name="connsiteY6" fmla="*/ 10339 h 1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69" h="10339">
                <a:moveTo>
                  <a:pt x="19" y="13"/>
                </a:moveTo>
                <a:cubicBezTo>
                  <a:pt x="574" y="13"/>
                  <a:pt x="6900" y="-104"/>
                  <a:pt x="8302" y="339"/>
                </a:cubicBezTo>
                <a:cubicBezTo>
                  <a:pt x="8302" y="1606"/>
                  <a:pt x="8361" y="2672"/>
                  <a:pt x="8430" y="2672"/>
                </a:cubicBezTo>
                <a:lnTo>
                  <a:pt x="14761" y="2672"/>
                </a:lnTo>
                <a:cubicBezTo>
                  <a:pt x="14878" y="2672"/>
                  <a:pt x="14969" y="4406"/>
                  <a:pt x="14969" y="6472"/>
                </a:cubicBezTo>
                <a:cubicBezTo>
                  <a:pt x="14969" y="8606"/>
                  <a:pt x="14878" y="10339"/>
                  <a:pt x="14761" y="10339"/>
                </a:cubicBezTo>
                <a:lnTo>
                  <a:pt x="0" y="10339"/>
                </a:ln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Tree>
    <p:extLst>
      <p:ext uri="{BB962C8B-B14F-4D97-AF65-F5344CB8AC3E}">
        <p14:creationId xmlns:p14="http://schemas.microsoft.com/office/powerpoint/2010/main" val="3322247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25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3"/>
                                        </p:tgtEl>
                                        <p:attrNameLst>
                                          <p:attrName>style.visibility</p:attrName>
                                        </p:attrNameLst>
                                      </p:cBhvr>
                                      <p:to>
                                        <p:strVal val="visible"/>
                                      </p:to>
                                    </p:set>
                                    <p:anim calcmode="lin" valueType="num">
                                      <p:cBhvr>
                                        <p:cTn id="12" dur="1000" fill="hold"/>
                                        <p:tgtEl>
                                          <p:spTgt spid="113"/>
                                        </p:tgtEl>
                                        <p:attrNameLst>
                                          <p:attrName>ppt_w</p:attrName>
                                        </p:attrNameLst>
                                      </p:cBhvr>
                                      <p:tavLst>
                                        <p:tav tm="0">
                                          <p:val>
                                            <p:strVal val="#ppt_w+.3"/>
                                          </p:val>
                                        </p:tav>
                                        <p:tav tm="100000">
                                          <p:val>
                                            <p:strVal val="#ppt_w"/>
                                          </p:val>
                                        </p:tav>
                                      </p:tavLst>
                                    </p:anim>
                                    <p:anim calcmode="lin" valueType="num">
                                      <p:cBhvr>
                                        <p:cTn id="13" dur="1000" fill="hold"/>
                                        <p:tgtEl>
                                          <p:spTgt spid="113"/>
                                        </p:tgtEl>
                                        <p:attrNameLst>
                                          <p:attrName>ppt_h</p:attrName>
                                        </p:attrNameLst>
                                      </p:cBhvr>
                                      <p:tavLst>
                                        <p:tav tm="0">
                                          <p:val>
                                            <p:strVal val="#ppt_h"/>
                                          </p:val>
                                        </p:tav>
                                        <p:tav tm="100000">
                                          <p:val>
                                            <p:strVal val="#ppt_h"/>
                                          </p:val>
                                        </p:tav>
                                      </p:tavLst>
                                    </p:anim>
                                    <p:animEffect transition="in" filter="fade">
                                      <p:cBhvr>
                                        <p:cTn id="14" dur="1000"/>
                                        <p:tgtEl>
                                          <p:spTgt spid="113"/>
                                        </p:tgtEl>
                                      </p:cBhvr>
                                    </p:animEffect>
                                  </p:childTnLst>
                                </p:cTn>
                              </p:par>
                              <p:par>
                                <p:cTn id="15" presetID="50" presetClass="entr" presetSubtype="0" decel="100000" fill="hold" grpId="0"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3"/>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par>
                                <p:cTn id="20" presetID="50" presetClass="entr" presetSubtype="0" decel="100000" fill="hold" grpId="0" nodeType="withEffect">
                                  <p:stCondLst>
                                    <p:cond delay="25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strVal val="#ppt_w+.3"/>
                                          </p:val>
                                        </p:tav>
                                        <p:tav tm="100000">
                                          <p:val>
                                            <p:strVal val="#ppt_w"/>
                                          </p:val>
                                        </p:tav>
                                      </p:tavLst>
                                    </p:anim>
                                    <p:anim calcmode="lin" valueType="num">
                                      <p:cBhvr>
                                        <p:cTn id="23" dur="1000" fill="hold"/>
                                        <p:tgtEl>
                                          <p:spTgt spid="22"/>
                                        </p:tgtEl>
                                        <p:attrNameLst>
                                          <p:attrName>ppt_h</p:attrName>
                                        </p:attrNameLst>
                                      </p:cBhvr>
                                      <p:tavLst>
                                        <p:tav tm="0">
                                          <p:val>
                                            <p:strVal val="#ppt_h"/>
                                          </p:val>
                                        </p:tav>
                                        <p:tav tm="100000">
                                          <p:val>
                                            <p:strVal val="#ppt_h"/>
                                          </p:val>
                                        </p:tav>
                                      </p:tavLst>
                                    </p:anim>
                                    <p:animEffect transition="in" filter="fade">
                                      <p:cBhvr>
                                        <p:cTn id="24" dur="1000"/>
                                        <p:tgtEl>
                                          <p:spTgt spid="22"/>
                                        </p:tgtEl>
                                      </p:cBhvr>
                                    </p:animEffect>
                                  </p:childTnLst>
                                </p:cTn>
                              </p:par>
                              <p:par>
                                <p:cTn id="25" presetID="50" presetClass="entr" presetSubtype="0" decel="100000" fill="hold" grpId="0" nodeType="withEffect">
                                  <p:stCondLst>
                                    <p:cond delay="25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000" fill="hold"/>
                                        <p:tgtEl>
                                          <p:spTgt spid="27"/>
                                        </p:tgtEl>
                                        <p:attrNameLst>
                                          <p:attrName>ppt_w</p:attrName>
                                        </p:attrNameLst>
                                      </p:cBhvr>
                                      <p:tavLst>
                                        <p:tav tm="0">
                                          <p:val>
                                            <p:strVal val="#ppt_w+.3"/>
                                          </p:val>
                                        </p:tav>
                                        <p:tav tm="100000">
                                          <p:val>
                                            <p:strVal val="#ppt_w"/>
                                          </p:val>
                                        </p:tav>
                                      </p:tavLst>
                                    </p:anim>
                                    <p:anim calcmode="lin" valueType="num">
                                      <p:cBhvr>
                                        <p:cTn id="28" dur="1000" fill="hold"/>
                                        <p:tgtEl>
                                          <p:spTgt spid="27"/>
                                        </p:tgtEl>
                                        <p:attrNameLst>
                                          <p:attrName>ppt_h</p:attrName>
                                        </p:attrNameLst>
                                      </p:cBhvr>
                                      <p:tavLst>
                                        <p:tav tm="0">
                                          <p:val>
                                            <p:strVal val="#ppt_h"/>
                                          </p:val>
                                        </p:tav>
                                        <p:tav tm="100000">
                                          <p:val>
                                            <p:strVal val="#ppt_h"/>
                                          </p:val>
                                        </p:tav>
                                      </p:tavLst>
                                    </p:anim>
                                    <p:animEffect transition="in" filter="fade">
                                      <p:cBhvr>
                                        <p:cTn id="2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tmplLst>
          <p:tmpl>
            <p:tnLst>
              <p:par>
                <p:cTn presetID="50" presetClass="entr" presetSubtype="0" decel="100000" fill="hold" nodeType="withEffect" nodePh="1">
                  <p:stCondLst>
                    <p:cond delay="250"/>
                  </p:stCondLst>
                  <p:endCondLst>
                    <p:cond delay="0"/>
                  </p:end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strVal val="#ppt_w+.3"/>
                          </p:val>
                        </p:tav>
                        <p:tav tm="100000">
                          <p:val>
                            <p:strVal val="#ppt_w"/>
                          </p:val>
                        </p:tav>
                      </p:tavLst>
                    </p:anim>
                    <p:anim calcmode="lin" valueType="num">
                      <p:cBhvr>
                        <p:cTn dur="1000" fill="hold"/>
                        <p:tgtEl>
                          <p:spTgt spid="3"/>
                        </p:tgtEl>
                        <p:attrNameLst>
                          <p:attrName>ppt_h</p:attrName>
                        </p:attrNameLst>
                      </p:cBhvr>
                      <p:tavLst>
                        <p:tav tm="0">
                          <p:val>
                            <p:strVal val="#ppt_h"/>
                          </p:val>
                        </p:tav>
                        <p:tav tm="100000">
                          <p:val>
                            <p:strVal val="#ppt_h"/>
                          </p:val>
                        </p:tav>
                      </p:tavLst>
                    </p:anim>
                    <p:animEffect transition="in" filter="fade">
                      <p:cBhvr>
                        <p:cTn dur="1000"/>
                        <p:tgtEl>
                          <p:spTgt spid="3"/>
                        </p:tgtEl>
                      </p:cBhvr>
                    </p:animEffect>
                  </p:childTnLst>
                </p:cTn>
              </p:par>
            </p:tnLst>
          </p:tmpl>
        </p:tmplLst>
      </p:bldP>
      <p:bldP spid="22" grpId="0" animBg="1"/>
      <p:bldP spid="2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 100%">
    <p:spTree>
      <p:nvGrpSpPr>
        <p:cNvPr id="1" name=""/>
        <p:cNvGrpSpPr/>
        <p:nvPr/>
      </p:nvGrpSpPr>
      <p:grpSpPr>
        <a:xfrm>
          <a:off x="0" y="0"/>
          <a:ext cx="0" cy="0"/>
          <a:chOff x="0" y="0"/>
          <a:chExt cx="0" cy="0"/>
        </a:xfrm>
      </p:grpSpPr>
      <p:sp>
        <p:nvSpPr>
          <p:cNvPr id="9" name="COVER voor onderste lijn"/>
          <p:cNvSpPr/>
          <p:nvPr userDrawn="1"/>
        </p:nvSpPr>
        <p:spPr>
          <a:xfrm>
            <a:off x="0" y="1010251"/>
            <a:ext cx="12196800" cy="323249"/>
          </a:xfrm>
          <a:custGeom>
            <a:avLst/>
            <a:gdLst>
              <a:gd name="connsiteX0" fmla="*/ 0 w 12196800"/>
              <a:gd name="connsiteY0" fmla="*/ 0 h 323249"/>
              <a:gd name="connsiteX1" fmla="*/ 738188 w 12196800"/>
              <a:gd name="connsiteY1" fmla="*/ 0 h 323249"/>
              <a:gd name="connsiteX2" fmla="*/ 738188 w 12196800"/>
              <a:gd name="connsiteY2" fmla="*/ 204187 h 323249"/>
              <a:gd name="connsiteX3" fmla="*/ 12196800 w 12196800"/>
              <a:gd name="connsiteY3" fmla="*/ 204187 h 323249"/>
              <a:gd name="connsiteX4" fmla="*/ 12196800 w 12196800"/>
              <a:gd name="connsiteY4" fmla="*/ 323249 h 323249"/>
              <a:gd name="connsiteX5" fmla="*/ 0 w 12196800"/>
              <a:gd name="connsiteY5" fmla="*/ 323249 h 323249"/>
              <a:gd name="connsiteX6" fmla="*/ 0 w 12196800"/>
              <a:gd name="connsiteY6" fmla="*/ 294674 h 323249"/>
              <a:gd name="connsiteX7" fmla="*/ 0 w 12196800"/>
              <a:gd name="connsiteY7" fmla="*/ 204187 h 32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6800" h="323249">
                <a:moveTo>
                  <a:pt x="0" y="0"/>
                </a:moveTo>
                <a:lnTo>
                  <a:pt x="738188" y="0"/>
                </a:lnTo>
                <a:lnTo>
                  <a:pt x="738188" y="204187"/>
                </a:lnTo>
                <a:lnTo>
                  <a:pt x="12196800" y="204187"/>
                </a:lnTo>
                <a:lnTo>
                  <a:pt x="12196800" y="323249"/>
                </a:lnTo>
                <a:lnTo>
                  <a:pt x="0" y="323249"/>
                </a:lnTo>
                <a:lnTo>
                  <a:pt x="0" y="294674"/>
                </a:lnTo>
                <a:lnTo>
                  <a:pt x="0" y="204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hthoek 7"/>
          <p:cNvSpPr/>
          <p:nvPr userDrawn="1"/>
        </p:nvSpPr>
        <p:spPr>
          <a:xfrm>
            <a:off x="0" y="1270800"/>
            <a:ext cx="12192000" cy="558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hthoek met één afgeknipte en afgeronde hoek 10"/>
          <p:cNvSpPr/>
          <p:nvPr userDrawn="1"/>
        </p:nvSpPr>
        <p:spPr>
          <a:xfrm rot="10800000" flipV="1">
            <a:off x="0" y="1130499"/>
            <a:ext cx="507206" cy="283964"/>
          </a:xfrm>
          <a:prstGeom prst="snipRound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el 1"/>
          <p:cNvSpPr>
            <a:spLocks noGrp="1"/>
          </p:cNvSpPr>
          <p:nvPr>
            <p:ph type="title"/>
          </p:nvPr>
        </p:nvSpPr>
        <p:spPr/>
        <p:txBody>
          <a:bodyPr/>
          <a:lstStyle/>
          <a:p>
            <a:r>
              <a:rPr lang="nl-NL" dirty="0"/>
              <a:t>Klik om de stijl te bewerken</a:t>
            </a:r>
          </a:p>
        </p:txBody>
      </p:sp>
      <p:sp>
        <p:nvSpPr>
          <p:cNvPr id="5" name="Tijdelijke aanduiding voor voettekst 4"/>
          <p:cNvSpPr>
            <a:spLocks noGrp="1"/>
          </p:cNvSpPr>
          <p:nvPr>
            <p:ph type="ftr" sz="quarter" idx="11"/>
          </p:nvPr>
        </p:nvSpPr>
        <p:spPr/>
        <p:txBody>
          <a:bodyPr/>
          <a:lstStyle/>
          <a:p>
            <a:r>
              <a:rPr lang="nl-NL" dirty="0">
                <a:solidFill>
                  <a:srgbClr val="231F20">
                    <a:lumMod val="50000"/>
                    <a:lumOff val="50000"/>
                  </a:srgbClr>
                </a:solidFill>
              </a:rPr>
              <a:t>VolkerWessels | Corporate Presentatie</a:t>
            </a:r>
          </a:p>
        </p:txBody>
      </p:sp>
      <p:sp>
        <p:nvSpPr>
          <p:cNvPr id="6" name="Tijdelijke aanduiding voor dianummer 5"/>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‹nr.›</a:t>
            </a:fld>
            <a:endParaRPr lang="nl-NL">
              <a:solidFill>
                <a:srgbClr val="231F20">
                  <a:lumMod val="50000"/>
                  <a:lumOff val="50000"/>
                </a:srgbClr>
              </a:solidFill>
            </a:endParaRPr>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a:solidFill>
                  <a:prstClr val="white">
                    <a:lumMod val="50000"/>
                  </a:prstClr>
                </a:solidFill>
              </a:rPr>
              <a:t>Video | 100%</a:t>
            </a:r>
          </a:p>
        </p:txBody>
      </p:sp>
      <p:sp>
        <p:nvSpPr>
          <p:cNvPr id="13" name="Tijdelijke aanduiding voor tekst 52"/>
          <p:cNvSpPr>
            <a:spLocks noGrp="1"/>
          </p:cNvSpPr>
          <p:nvPr>
            <p:ph type="body" sz="quarter" idx="18" hasCustomPrompt="1"/>
          </p:nvPr>
        </p:nvSpPr>
        <p:spPr>
          <a:xfrm>
            <a:off x="512722" y="1524000"/>
            <a:ext cx="11175278" cy="216000"/>
          </a:xfrm>
        </p:spPr>
        <p:txBody>
          <a:bodyPr/>
          <a:lstStyle>
            <a:lvl1pPr marL="0" indent="0" algn="ctr">
              <a:buNone/>
              <a:defRPr sz="1800" b="0">
                <a:solidFill>
                  <a:schemeClr val="accent3"/>
                </a:solidFill>
              </a:defRPr>
            </a:lvl1pPr>
          </a:lstStyle>
          <a:p>
            <a:pPr lvl="0"/>
            <a:r>
              <a:rPr lang="nl-NL" dirty="0"/>
              <a:t>Video titel</a:t>
            </a:r>
            <a:endParaRPr lang="en-GB" dirty="0"/>
          </a:p>
        </p:txBody>
      </p:sp>
      <p:sp>
        <p:nvSpPr>
          <p:cNvPr id="10" name="ONDERSTE LIJN"/>
          <p:cNvSpPr>
            <a:spLocks/>
          </p:cNvSpPr>
          <p:nvPr userDrawn="1"/>
        </p:nvSpPr>
        <p:spPr bwMode="auto">
          <a:xfrm flipH="1" flipV="1">
            <a:off x="0" y="1130499"/>
            <a:ext cx="12196800" cy="141883"/>
          </a:xfrm>
          <a:custGeom>
            <a:avLst/>
            <a:gdLst>
              <a:gd name="T0" fmla="*/ 0 w 2745"/>
              <a:gd name="T1" fmla="*/ 0 h 150"/>
              <a:gd name="T2" fmla="*/ 915 w 2745"/>
              <a:gd name="T3" fmla="*/ 0 h 150"/>
              <a:gd name="T4" fmla="*/ 950 w 2745"/>
              <a:gd name="T5" fmla="*/ 35 h 150"/>
              <a:gd name="T6" fmla="*/ 2688 w 2745"/>
              <a:gd name="T7" fmla="*/ 35 h 150"/>
              <a:gd name="T8" fmla="*/ 2745 w 2745"/>
              <a:gd name="T9" fmla="*/ 92 h 150"/>
              <a:gd name="T10" fmla="*/ 2688 w 2745"/>
              <a:gd name="T11" fmla="*/ 150 h 150"/>
              <a:gd name="T12" fmla="*/ 0 w 2745"/>
              <a:gd name="T13" fmla="*/ 150 h 150"/>
              <a:gd name="connsiteX0" fmla="*/ 0 w 10000"/>
              <a:gd name="connsiteY0" fmla="*/ 0 h 10000"/>
              <a:gd name="connsiteX1" fmla="*/ 3333 w 10000"/>
              <a:gd name="connsiteY1" fmla="*/ 0 h 10000"/>
              <a:gd name="connsiteX2" fmla="*/ 3461 w 10000"/>
              <a:gd name="connsiteY2" fmla="*/ 2333 h 10000"/>
              <a:gd name="connsiteX3" fmla="*/ 9792 w 10000"/>
              <a:gd name="connsiteY3" fmla="*/ 2333 h 10000"/>
              <a:gd name="connsiteX4" fmla="*/ 10000 w 10000"/>
              <a:gd name="connsiteY4" fmla="*/ 6133 h 10000"/>
              <a:gd name="connsiteX5" fmla="*/ 9792 w 10000"/>
              <a:gd name="connsiteY5" fmla="*/ 10000 h 10000"/>
              <a:gd name="connsiteX0" fmla="*/ 0 w 10000"/>
              <a:gd name="connsiteY0" fmla="*/ 0 h 6133"/>
              <a:gd name="connsiteX1" fmla="*/ 3333 w 10000"/>
              <a:gd name="connsiteY1" fmla="*/ 0 h 6133"/>
              <a:gd name="connsiteX2" fmla="*/ 3461 w 10000"/>
              <a:gd name="connsiteY2" fmla="*/ 2333 h 6133"/>
              <a:gd name="connsiteX3" fmla="*/ 9792 w 10000"/>
              <a:gd name="connsiteY3" fmla="*/ 2333 h 6133"/>
              <a:gd name="connsiteX4" fmla="*/ 10000 w 10000"/>
              <a:gd name="connsiteY4" fmla="*/ 6133 h 6133"/>
              <a:gd name="connsiteX0" fmla="*/ 0 w 9792"/>
              <a:gd name="connsiteY0" fmla="*/ 0 h 3804"/>
              <a:gd name="connsiteX1" fmla="*/ 3333 w 9792"/>
              <a:gd name="connsiteY1" fmla="*/ 0 h 3804"/>
              <a:gd name="connsiteX2" fmla="*/ 3461 w 9792"/>
              <a:gd name="connsiteY2" fmla="*/ 3804 h 3804"/>
              <a:gd name="connsiteX3" fmla="*/ 9792 w 9792"/>
              <a:gd name="connsiteY3" fmla="*/ 3804 h 3804"/>
              <a:gd name="connsiteX0" fmla="*/ 0 w 10000"/>
              <a:gd name="connsiteY0" fmla="*/ 0 h 10000"/>
              <a:gd name="connsiteX1" fmla="*/ 3395 w 10000"/>
              <a:gd name="connsiteY1" fmla="*/ 64 h 10000"/>
              <a:gd name="connsiteX2" fmla="*/ 3404 w 10000"/>
              <a:gd name="connsiteY2" fmla="*/ 0 h 10000"/>
              <a:gd name="connsiteX3" fmla="*/ 3535 w 10000"/>
              <a:gd name="connsiteY3" fmla="*/ 10000 h 10000"/>
              <a:gd name="connsiteX4" fmla="*/ 10000 w 10000"/>
              <a:gd name="connsiteY4" fmla="*/ 10000 h 10000"/>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10000 w 10000"/>
              <a:gd name="connsiteY5" fmla="*/ 10000 h 10054"/>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3745 w 10000"/>
              <a:gd name="connsiteY5" fmla="*/ 10054 h 10054"/>
              <a:gd name="connsiteX6" fmla="*/ 10000 w 10000"/>
              <a:gd name="connsiteY6" fmla="*/ 10000 h 10054"/>
              <a:gd name="connsiteX0" fmla="*/ 0 w 3745"/>
              <a:gd name="connsiteY0" fmla="*/ 0 h 10054"/>
              <a:gd name="connsiteX1" fmla="*/ 3395 w 3745"/>
              <a:gd name="connsiteY1" fmla="*/ 64 h 10054"/>
              <a:gd name="connsiteX2" fmla="*/ 3404 w 3745"/>
              <a:gd name="connsiteY2" fmla="*/ 0 h 10054"/>
              <a:gd name="connsiteX3" fmla="*/ 3535 w 3745"/>
              <a:gd name="connsiteY3" fmla="*/ 10000 h 10054"/>
              <a:gd name="connsiteX4" fmla="*/ 3558 w 3745"/>
              <a:gd name="connsiteY4" fmla="*/ 10054 h 10054"/>
              <a:gd name="connsiteX5" fmla="*/ 3745 w 3745"/>
              <a:gd name="connsiteY5" fmla="*/ 10054 h 10054"/>
              <a:gd name="connsiteX0" fmla="*/ 0 w 21141"/>
              <a:gd name="connsiteY0" fmla="*/ 0 h 10312"/>
              <a:gd name="connsiteX1" fmla="*/ 20206 w 21141"/>
              <a:gd name="connsiteY1" fmla="*/ 376 h 10312"/>
              <a:gd name="connsiteX2" fmla="*/ 20230 w 21141"/>
              <a:gd name="connsiteY2" fmla="*/ 312 h 10312"/>
              <a:gd name="connsiteX3" fmla="*/ 20580 w 21141"/>
              <a:gd name="connsiteY3" fmla="*/ 10258 h 10312"/>
              <a:gd name="connsiteX4" fmla="*/ 20642 w 21141"/>
              <a:gd name="connsiteY4" fmla="*/ 10312 h 10312"/>
              <a:gd name="connsiteX5" fmla="*/ 21141 w 21141"/>
              <a:gd name="connsiteY5" fmla="*/ 10312 h 10312"/>
              <a:gd name="connsiteX0" fmla="*/ 0 w 21108"/>
              <a:gd name="connsiteY0" fmla="*/ 0 h 10312"/>
              <a:gd name="connsiteX1" fmla="*/ 20206 w 21108"/>
              <a:gd name="connsiteY1" fmla="*/ 376 h 10312"/>
              <a:gd name="connsiteX2" fmla="*/ 20230 w 21108"/>
              <a:gd name="connsiteY2" fmla="*/ 312 h 10312"/>
              <a:gd name="connsiteX3" fmla="*/ 20580 w 21108"/>
              <a:gd name="connsiteY3" fmla="*/ 10258 h 10312"/>
              <a:gd name="connsiteX4" fmla="*/ 20642 w 21108"/>
              <a:gd name="connsiteY4" fmla="*/ 10312 h 10312"/>
              <a:gd name="connsiteX5" fmla="*/ 21108 w 21108"/>
              <a:gd name="connsiteY5" fmla="*/ 10312 h 10312"/>
              <a:gd name="connsiteX0" fmla="*/ 0 w 21542"/>
              <a:gd name="connsiteY0" fmla="*/ 0 h 10312"/>
              <a:gd name="connsiteX1" fmla="*/ 20206 w 21542"/>
              <a:gd name="connsiteY1" fmla="*/ 376 h 10312"/>
              <a:gd name="connsiteX2" fmla="*/ 20230 w 21542"/>
              <a:gd name="connsiteY2" fmla="*/ 312 h 10312"/>
              <a:gd name="connsiteX3" fmla="*/ 20580 w 21542"/>
              <a:gd name="connsiteY3" fmla="*/ 10258 h 10312"/>
              <a:gd name="connsiteX4" fmla="*/ 20642 w 21542"/>
              <a:gd name="connsiteY4" fmla="*/ 10312 h 10312"/>
              <a:gd name="connsiteX5" fmla="*/ 21542 w 21542"/>
              <a:gd name="connsiteY5" fmla="*/ 9960 h 10312"/>
              <a:gd name="connsiteX0" fmla="*/ 0 w 21548"/>
              <a:gd name="connsiteY0" fmla="*/ 0 h 10312"/>
              <a:gd name="connsiteX1" fmla="*/ 20206 w 21548"/>
              <a:gd name="connsiteY1" fmla="*/ 376 h 10312"/>
              <a:gd name="connsiteX2" fmla="*/ 20230 w 21548"/>
              <a:gd name="connsiteY2" fmla="*/ 312 h 10312"/>
              <a:gd name="connsiteX3" fmla="*/ 20580 w 21548"/>
              <a:gd name="connsiteY3" fmla="*/ 10258 h 10312"/>
              <a:gd name="connsiteX4" fmla="*/ 20642 w 21548"/>
              <a:gd name="connsiteY4" fmla="*/ 10312 h 10312"/>
              <a:gd name="connsiteX5" fmla="*/ 21548 w 21548"/>
              <a:gd name="connsiteY5" fmla="*/ 10136 h 10312"/>
              <a:gd name="connsiteX0" fmla="*/ 0 w 27632"/>
              <a:gd name="connsiteY0" fmla="*/ 0 h 10488"/>
              <a:gd name="connsiteX1" fmla="*/ 26290 w 27632"/>
              <a:gd name="connsiteY1" fmla="*/ 552 h 10488"/>
              <a:gd name="connsiteX2" fmla="*/ 26314 w 27632"/>
              <a:gd name="connsiteY2" fmla="*/ 488 h 10488"/>
              <a:gd name="connsiteX3" fmla="*/ 26664 w 27632"/>
              <a:gd name="connsiteY3" fmla="*/ 10434 h 10488"/>
              <a:gd name="connsiteX4" fmla="*/ 26726 w 27632"/>
              <a:gd name="connsiteY4" fmla="*/ 10488 h 10488"/>
              <a:gd name="connsiteX5" fmla="*/ 27632 w 27632"/>
              <a:gd name="connsiteY5" fmla="*/ 10312 h 10488"/>
              <a:gd name="connsiteX0" fmla="*/ 0 w 31709"/>
              <a:gd name="connsiteY0" fmla="*/ 0 h 10488"/>
              <a:gd name="connsiteX1" fmla="*/ 30367 w 31709"/>
              <a:gd name="connsiteY1" fmla="*/ 552 h 10488"/>
              <a:gd name="connsiteX2" fmla="*/ 30391 w 31709"/>
              <a:gd name="connsiteY2" fmla="*/ 488 h 10488"/>
              <a:gd name="connsiteX3" fmla="*/ 30741 w 31709"/>
              <a:gd name="connsiteY3" fmla="*/ 10434 h 10488"/>
              <a:gd name="connsiteX4" fmla="*/ 30803 w 31709"/>
              <a:gd name="connsiteY4" fmla="*/ 10488 h 10488"/>
              <a:gd name="connsiteX5" fmla="*/ 31709 w 31709"/>
              <a:gd name="connsiteY5" fmla="*/ 10312 h 10488"/>
              <a:gd name="connsiteX0" fmla="*/ 0 w 31765"/>
              <a:gd name="connsiteY0" fmla="*/ 0 h 10488"/>
              <a:gd name="connsiteX1" fmla="*/ 30423 w 31765"/>
              <a:gd name="connsiteY1" fmla="*/ 552 h 10488"/>
              <a:gd name="connsiteX2" fmla="*/ 30447 w 31765"/>
              <a:gd name="connsiteY2" fmla="*/ 488 h 10488"/>
              <a:gd name="connsiteX3" fmla="*/ 30797 w 31765"/>
              <a:gd name="connsiteY3" fmla="*/ 10434 h 10488"/>
              <a:gd name="connsiteX4" fmla="*/ 30859 w 31765"/>
              <a:gd name="connsiteY4" fmla="*/ 10488 h 10488"/>
              <a:gd name="connsiteX5" fmla="*/ 31765 w 31765"/>
              <a:gd name="connsiteY5" fmla="*/ 10312 h 1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65" h="10488">
                <a:moveTo>
                  <a:pt x="0" y="0"/>
                </a:moveTo>
                <a:lnTo>
                  <a:pt x="30423" y="552"/>
                </a:lnTo>
                <a:cubicBezTo>
                  <a:pt x="30431" y="531"/>
                  <a:pt x="30439" y="509"/>
                  <a:pt x="30447" y="488"/>
                </a:cubicBezTo>
                <a:cubicBezTo>
                  <a:pt x="30447" y="5890"/>
                  <a:pt x="30608" y="10434"/>
                  <a:pt x="30797" y="10434"/>
                </a:cubicBezTo>
                <a:cubicBezTo>
                  <a:pt x="30819" y="10452"/>
                  <a:pt x="30837" y="10470"/>
                  <a:pt x="30859" y="10488"/>
                </a:cubicBezTo>
                <a:lnTo>
                  <a:pt x="31765" y="10312"/>
                </a:lnTo>
              </a:path>
            </a:pathLst>
          </a:cu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cxnSp>
        <p:nvCxnSpPr>
          <p:cNvPr id="15" name="Rechte verbindingslijn 14"/>
          <p:cNvCxnSpPr/>
          <p:nvPr userDrawn="1"/>
        </p:nvCxnSpPr>
        <p:spPr>
          <a:xfrm>
            <a:off x="503999" y="6350000"/>
            <a:ext cx="11184001"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6" name="Tijdelijke aanduiding voor media 11"/>
          <p:cNvSpPr>
            <a:spLocks noGrp="1"/>
          </p:cNvSpPr>
          <p:nvPr>
            <p:ph type="media" sz="quarter" idx="17" hasCustomPrompt="1"/>
          </p:nvPr>
        </p:nvSpPr>
        <p:spPr>
          <a:xfrm>
            <a:off x="503999" y="2012400"/>
            <a:ext cx="11185976" cy="4082400"/>
          </a:xfrm>
          <a:solidFill>
            <a:schemeClr val="bg2"/>
          </a:solidFill>
        </p:spPr>
        <p:txBody>
          <a:bodyPr anchor="ctr"/>
          <a:lstStyle>
            <a:lvl1pPr marL="0" indent="0" algn="ctr">
              <a:lnSpc>
                <a:spcPct val="100000"/>
              </a:lnSpc>
              <a:spcBef>
                <a:spcPts val="0"/>
              </a:spcBef>
              <a:spcAft>
                <a:spcPts val="0"/>
              </a:spcAft>
              <a:buNone/>
              <a:defRPr baseline="0">
                <a:solidFill>
                  <a:schemeClr val="bg2">
                    <a:lumMod val="50000"/>
                  </a:schemeClr>
                </a:solidFill>
              </a:defRPr>
            </a:lvl1pPr>
          </a:lstStyle>
          <a:p>
            <a:r>
              <a:rPr lang="nl-NL" dirty="0"/>
              <a:t>Klik op het pictogram om</a:t>
            </a:r>
            <a:br>
              <a:rPr lang="nl-NL" dirty="0"/>
            </a:br>
            <a:r>
              <a:rPr lang="nl-NL" dirty="0"/>
              <a:t>een video in te voegen</a:t>
            </a:r>
            <a:endParaRPr lang="en-GB" dirty="0"/>
          </a:p>
        </p:txBody>
      </p:sp>
      <p:grpSp>
        <p:nvGrpSpPr>
          <p:cNvPr id="36" name="Groep 35"/>
          <p:cNvGrpSpPr/>
          <p:nvPr userDrawn="1"/>
        </p:nvGrpSpPr>
        <p:grpSpPr>
          <a:xfrm>
            <a:off x="10123945" y="6455465"/>
            <a:ext cx="1491863" cy="288000"/>
            <a:chOff x="10123945" y="6455465"/>
            <a:chExt cx="1491863" cy="288000"/>
          </a:xfrm>
        </p:grpSpPr>
        <p:grpSp>
          <p:nvGrpSpPr>
            <p:cNvPr id="37" name="Groep 36"/>
            <p:cNvGrpSpPr/>
            <p:nvPr userDrawn="1"/>
          </p:nvGrpSpPr>
          <p:grpSpPr>
            <a:xfrm>
              <a:off x="10123945" y="6455465"/>
              <a:ext cx="288000" cy="288000"/>
              <a:chOff x="9714646" y="6455465"/>
              <a:chExt cx="288000" cy="288000"/>
            </a:xfrm>
          </p:grpSpPr>
          <p:sp>
            <p:nvSpPr>
              <p:cNvPr id="54" name="BACKSHAPE"/>
              <p:cNvSpPr>
                <a:spLocks/>
              </p:cNvSpPr>
              <p:nvPr userDrawn="1"/>
            </p:nvSpPr>
            <p:spPr bwMode="auto">
              <a:xfrm>
                <a:off x="9801116"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5" name="ACTION BACK">
                <a:hlinkClick r:id="" action="ppaction://hlinkshowjump?jump=previousslide"/>
              </p:cNvPr>
              <p:cNvSpPr/>
              <p:nvPr userDrawn="1"/>
            </p:nvSpPr>
            <p:spPr bwMode="auto">
              <a:xfrm>
                <a:off x="971464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8" name="Groep 37"/>
            <p:cNvGrpSpPr/>
            <p:nvPr userDrawn="1"/>
          </p:nvGrpSpPr>
          <p:grpSpPr>
            <a:xfrm>
              <a:off x="10525233" y="6455465"/>
              <a:ext cx="288000" cy="288000"/>
              <a:chOff x="10117936" y="6455465"/>
              <a:chExt cx="288000" cy="288000"/>
            </a:xfrm>
          </p:grpSpPr>
          <p:grpSp>
            <p:nvGrpSpPr>
              <p:cNvPr id="49" name="MENUSHAPE"/>
              <p:cNvGrpSpPr>
                <a:grpSpLocks noChangeAspect="1"/>
              </p:cNvGrpSpPr>
              <p:nvPr userDrawn="1"/>
            </p:nvGrpSpPr>
            <p:grpSpPr bwMode="auto">
              <a:xfrm>
                <a:off x="10185971" y="6535375"/>
                <a:ext cx="151931" cy="128211"/>
                <a:chOff x="4488" y="2379"/>
                <a:chExt cx="2539" cy="1720"/>
              </a:xfrm>
              <a:solidFill>
                <a:schemeClr val="bg2"/>
              </a:solidFill>
            </p:grpSpPr>
            <p:sp>
              <p:nvSpPr>
                <p:cNvPr id="51" name="Freeform 16"/>
                <p:cNvSpPr>
                  <a:spLocks/>
                </p:cNvSpPr>
                <p:nvPr userDrawn="1"/>
              </p:nvSpPr>
              <p:spPr bwMode="auto">
                <a:xfrm>
                  <a:off x="4488" y="2379"/>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2" name="Freeform 17"/>
                <p:cNvSpPr>
                  <a:spLocks/>
                </p:cNvSpPr>
                <p:nvPr userDrawn="1"/>
              </p:nvSpPr>
              <p:spPr bwMode="auto">
                <a:xfrm>
                  <a:off x="4488" y="3197"/>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3" name="Freeform 18"/>
                <p:cNvSpPr>
                  <a:spLocks/>
                </p:cNvSpPr>
                <p:nvPr userDrawn="1"/>
              </p:nvSpPr>
              <p:spPr bwMode="auto">
                <a:xfrm>
                  <a:off x="4488" y="4014"/>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50" name="TRIGGER FAST MENU"/>
              <p:cNvSpPr/>
              <p:nvPr userDrawn="1"/>
            </p:nvSpPr>
            <p:spPr bwMode="auto">
              <a:xfrm>
                <a:off x="1011793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9" name="Groep 38"/>
            <p:cNvGrpSpPr/>
            <p:nvPr userDrawn="1"/>
          </p:nvGrpSpPr>
          <p:grpSpPr>
            <a:xfrm>
              <a:off x="10926521" y="6455465"/>
              <a:ext cx="288000" cy="288000"/>
              <a:chOff x="10926521" y="6455465"/>
              <a:chExt cx="288000" cy="288000"/>
            </a:xfrm>
          </p:grpSpPr>
          <p:grpSp>
            <p:nvGrpSpPr>
              <p:cNvPr id="43" name="HOMESHAPE"/>
              <p:cNvGrpSpPr>
                <a:grpSpLocks noChangeAspect="1"/>
              </p:cNvGrpSpPr>
              <p:nvPr userDrawn="1"/>
            </p:nvGrpSpPr>
            <p:grpSpPr bwMode="auto">
              <a:xfrm>
                <a:off x="10999698" y="6534689"/>
                <a:ext cx="151922" cy="129516"/>
                <a:chOff x="5494" y="2978"/>
                <a:chExt cx="2320" cy="1978"/>
              </a:xfrm>
              <a:solidFill>
                <a:schemeClr val="bg2"/>
              </a:solidFill>
            </p:grpSpPr>
            <p:sp>
              <p:nvSpPr>
                <p:cNvPr id="45" name="Freeform 23"/>
                <p:cNvSpPr>
                  <a:spLocks/>
                </p:cNvSpPr>
                <p:nvPr userDrawn="1"/>
              </p:nvSpPr>
              <p:spPr bwMode="auto">
                <a:xfrm>
                  <a:off x="5494" y="4838"/>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6" name="Freeform 24"/>
                <p:cNvSpPr>
                  <a:spLocks/>
                </p:cNvSpPr>
                <p:nvPr userDrawn="1"/>
              </p:nvSpPr>
              <p:spPr bwMode="auto">
                <a:xfrm rot="2700000">
                  <a:off x="5526" y="2978"/>
                  <a:ext cx="712" cy="712"/>
                </a:xfrm>
                <a:prstGeom prst="corner">
                  <a:avLst>
                    <a:gd name="adj1" fmla="val 16922"/>
                    <a:gd name="adj2" fmla="val 16923"/>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7" name="Freeform 23"/>
                <p:cNvSpPr>
                  <a:spLocks/>
                </p:cNvSpPr>
                <p:nvPr userDrawn="1"/>
              </p:nvSpPr>
              <p:spPr bwMode="auto">
                <a:xfrm>
                  <a:off x="5494" y="3270"/>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8" name="Freeform 23"/>
                <p:cNvSpPr>
                  <a:spLocks/>
                </p:cNvSpPr>
                <p:nvPr userDrawn="1"/>
              </p:nvSpPr>
              <p:spPr bwMode="auto">
                <a:xfrm rot="16200000">
                  <a:off x="6951" y="4092"/>
                  <a:ext cx="161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44" name="HYPER BACK">
                <a:hlinkClick r:id="" action="ppaction://hlinkshowjump?jump=lastslideviewed"/>
              </p:cNvPr>
              <p:cNvSpPr/>
              <p:nvPr userDrawn="1"/>
            </p:nvSpPr>
            <p:spPr bwMode="auto">
              <a:xfrm>
                <a:off x="10926521"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40" name="Groep 39"/>
            <p:cNvGrpSpPr/>
            <p:nvPr userDrawn="1"/>
          </p:nvGrpSpPr>
          <p:grpSpPr>
            <a:xfrm>
              <a:off x="11327808" y="6455465"/>
              <a:ext cx="288000" cy="288000"/>
              <a:chOff x="11327808" y="6455465"/>
              <a:chExt cx="288000" cy="288000"/>
            </a:xfrm>
          </p:grpSpPr>
          <p:sp>
            <p:nvSpPr>
              <p:cNvPr id="41" name="FORWARDSHAPE"/>
              <p:cNvSpPr>
                <a:spLocks/>
              </p:cNvSpPr>
              <p:nvPr userDrawn="1"/>
            </p:nvSpPr>
            <p:spPr bwMode="auto">
              <a:xfrm flipH="1">
                <a:off x="11438088"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2" name="ACTION FORWARD">
                <a:hlinkClick r:id="" action="ppaction://hlinkshowjump?jump=nextslide"/>
              </p:cNvPr>
              <p:cNvSpPr/>
              <p:nvPr userDrawn="1"/>
            </p:nvSpPr>
            <p:spPr bwMode="auto">
              <a:xfrm>
                <a:off x="11327808"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solidFill>
                    <a:schemeClr val="tx1"/>
                  </a:solidFill>
                  <a:effectLst/>
                  <a:latin typeface="Arial" pitchFamily="34" charset="0"/>
                </a:endParaRPr>
              </a:p>
            </p:txBody>
          </p:sp>
        </p:gr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24" y="3483726"/>
            <a:ext cx="521479" cy="580274"/>
          </a:xfrm>
          <a:prstGeom prst="rect">
            <a:avLst/>
          </a:prstGeom>
        </p:spPr>
      </p:pic>
    </p:spTree>
    <p:extLst>
      <p:ext uri="{BB962C8B-B14F-4D97-AF65-F5344CB8AC3E}">
        <p14:creationId xmlns:p14="http://schemas.microsoft.com/office/powerpoint/2010/main" val="291823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eld (gekaderd) | 100%">
    <p:spTree>
      <p:nvGrpSpPr>
        <p:cNvPr id="1" name=""/>
        <p:cNvGrpSpPr/>
        <p:nvPr/>
      </p:nvGrpSpPr>
      <p:grpSpPr>
        <a:xfrm>
          <a:off x="0" y="0"/>
          <a:ext cx="0" cy="0"/>
          <a:chOff x="0" y="0"/>
          <a:chExt cx="0" cy="0"/>
        </a:xfrm>
      </p:grpSpPr>
      <p:sp>
        <p:nvSpPr>
          <p:cNvPr id="9" name="COVER voor onderste lijn"/>
          <p:cNvSpPr/>
          <p:nvPr userDrawn="1"/>
        </p:nvSpPr>
        <p:spPr>
          <a:xfrm>
            <a:off x="0" y="1010251"/>
            <a:ext cx="12196800" cy="323249"/>
          </a:xfrm>
          <a:custGeom>
            <a:avLst/>
            <a:gdLst>
              <a:gd name="connsiteX0" fmla="*/ 0 w 12196800"/>
              <a:gd name="connsiteY0" fmla="*/ 0 h 323249"/>
              <a:gd name="connsiteX1" fmla="*/ 738188 w 12196800"/>
              <a:gd name="connsiteY1" fmla="*/ 0 h 323249"/>
              <a:gd name="connsiteX2" fmla="*/ 738188 w 12196800"/>
              <a:gd name="connsiteY2" fmla="*/ 204187 h 323249"/>
              <a:gd name="connsiteX3" fmla="*/ 12196800 w 12196800"/>
              <a:gd name="connsiteY3" fmla="*/ 204187 h 323249"/>
              <a:gd name="connsiteX4" fmla="*/ 12196800 w 12196800"/>
              <a:gd name="connsiteY4" fmla="*/ 323249 h 323249"/>
              <a:gd name="connsiteX5" fmla="*/ 0 w 12196800"/>
              <a:gd name="connsiteY5" fmla="*/ 323249 h 323249"/>
              <a:gd name="connsiteX6" fmla="*/ 0 w 12196800"/>
              <a:gd name="connsiteY6" fmla="*/ 294674 h 323249"/>
              <a:gd name="connsiteX7" fmla="*/ 0 w 12196800"/>
              <a:gd name="connsiteY7" fmla="*/ 204187 h 32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6800" h="323249">
                <a:moveTo>
                  <a:pt x="0" y="0"/>
                </a:moveTo>
                <a:lnTo>
                  <a:pt x="738188" y="0"/>
                </a:lnTo>
                <a:lnTo>
                  <a:pt x="738188" y="204187"/>
                </a:lnTo>
                <a:lnTo>
                  <a:pt x="12196800" y="204187"/>
                </a:lnTo>
                <a:lnTo>
                  <a:pt x="12196800" y="323249"/>
                </a:lnTo>
                <a:lnTo>
                  <a:pt x="0" y="323249"/>
                </a:lnTo>
                <a:lnTo>
                  <a:pt x="0" y="294674"/>
                </a:lnTo>
                <a:lnTo>
                  <a:pt x="0" y="204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hthoek 7"/>
          <p:cNvSpPr/>
          <p:nvPr userDrawn="1"/>
        </p:nvSpPr>
        <p:spPr>
          <a:xfrm>
            <a:off x="0" y="1270800"/>
            <a:ext cx="12192000" cy="558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hthoek met één afgeknipte en afgeronde hoek 10"/>
          <p:cNvSpPr/>
          <p:nvPr userDrawn="1"/>
        </p:nvSpPr>
        <p:spPr>
          <a:xfrm rot="10800000" flipV="1">
            <a:off x="0" y="1130499"/>
            <a:ext cx="507206" cy="283964"/>
          </a:xfrm>
          <a:prstGeom prst="snipRound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el 1"/>
          <p:cNvSpPr>
            <a:spLocks noGrp="1"/>
          </p:cNvSpPr>
          <p:nvPr>
            <p:ph type="title"/>
          </p:nvPr>
        </p:nvSpPr>
        <p:spPr/>
        <p:txBody>
          <a:bodyPr/>
          <a:lstStyle/>
          <a:p>
            <a:r>
              <a:rPr lang="nl-NL" dirty="0"/>
              <a:t>Klik om de stijl te bewerken</a:t>
            </a:r>
          </a:p>
        </p:txBody>
      </p:sp>
      <p:sp>
        <p:nvSpPr>
          <p:cNvPr id="5" name="Tijdelijke aanduiding voor voettekst 4"/>
          <p:cNvSpPr>
            <a:spLocks noGrp="1"/>
          </p:cNvSpPr>
          <p:nvPr>
            <p:ph type="ftr" sz="quarter" idx="11"/>
          </p:nvPr>
        </p:nvSpPr>
        <p:spPr/>
        <p:txBody>
          <a:bodyPr/>
          <a:lstStyle/>
          <a:p>
            <a:r>
              <a:rPr lang="nl-NL" dirty="0">
                <a:solidFill>
                  <a:srgbClr val="231F20">
                    <a:lumMod val="50000"/>
                    <a:lumOff val="50000"/>
                  </a:srgbClr>
                </a:solidFill>
              </a:rPr>
              <a:t>VolkerWessels | Corporate Presentatie</a:t>
            </a:r>
          </a:p>
        </p:txBody>
      </p:sp>
      <p:sp>
        <p:nvSpPr>
          <p:cNvPr id="6" name="Tijdelijke aanduiding voor dianummer 5"/>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‹nr.›</a:t>
            </a:fld>
            <a:endParaRPr lang="nl-NL">
              <a:solidFill>
                <a:srgbClr val="231F20">
                  <a:lumMod val="50000"/>
                  <a:lumOff val="50000"/>
                </a:srgbClr>
              </a:solidFill>
            </a:endParaRPr>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a:solidFill>
                  <a:prstClr val="white">
                    <a:lumMod val="50000"/>
                  </a:prstClr>
                </a:solidFill>
              </a:rPr>
              <a:t>Beeld (gekaderd) | 100%</a:t>
            </a:r>
          </a:p>
        </p:txBody>
      </p:sp>
      <p:sp>
        <p:nvSpPr>
          <p:cNvPr id="13" name="Tijdelijke aanduiding voor tekst 52"/>
          <p:cNvSpPr>
            <a:spLocks noGrp="1"/>
          </p:cNvSpPr>
          <p:nvPr>
            <p:ph type="body" sz="quarter" idx="18" hasCustomPrompt="1"/>
          </p:nvPr>
        </p:nvSpPr>
        <p:spPr>
          <a:xfrm>
            <a:off x="512722" y="1524000"/>
            <a:ext cx="11175278" cy="216000"/>
          </a:xfrm>
        </p:spPr>
        <p:txBody>
          <a:bodyPr/>
          <a:lstStyle>
            <a:lvl1pPr marL="0" indent="0" algn="ctr">
              <a:buNone/>
              <a:defRPr sz="1800" b="0">
                <a:solidFill>
                  <a:schemeClr val="accent3"/>
                </a:solidFill>
              </a:defRPr>
            </a:lvl1pPr>
          </a:lstStyle>
          <a:p>
            <a:pPr lvl="0"/>
            <a:r>
              <a:rPr lang="nl-NL" dirty="0"/>
              <a:t>Beeld titel</a:t>
            </a:r>
            <a:endParaRPr lang="en-GB" dirty="0"/>
          </a:p>
        </p:txBody>
      </p:sp>
      <p:sp>
        <p:nvSpPr>
          <p:cNvPr id="10" name="ONDERSTE LIJN"/>
          <p:cNvSpPr>
            <a:spLocks/>
          </p:cNvSpPr>
          <p:nvPr userDrawn="1"/>
        </p:nvSpPr>
        <p:spPr bwMode="auto">
          <a:xfrm flipH="1" flipV="1">
            <a:off x="0" y="1130499"/>
            <a:ext cx="12196800" cy="141883"/>
          </a:xfrm>
          <a:custGeom>
            <a:avLst/>
            <a:gdLst>
              <a:gd name="T0" fmla="*/ 0 w 2745"/>
              <a:gd name="T1" fmla="*/ 0 h 150"/>
              <a:gd name="T2" fmla="*/ 915 w 2745"/>
              <a:gd name="T3" fmla="*/ 0 h 150"/>
              <a:gd name="T4" fmla="*/ 950 w 2745"/>
              <a:gd name="T5" fmla="*/ 35 h 150"/>
              <a:gd name="T6" fmla="*/ 2688 w 2745"/>
              <a:gd name="T7" fmla="*/ 35 h 150"/>
              <a:gd name="T8" fmla="*/ 2745 w 2745"/>
              <a:gd name="T9" fmla="*/ 92 h 150"/>
              <a:gd name="T10" fmla="*/ 2688 w 2745"/>
              <a:gd name="T11" fmla="*/ 150 h 150"/>
              <a:gd name="T12" fmla="*/ 0 w 2745"/>
              <a:gd name="T13" fmla="*/ 150 h 150"/>
              <a:gd name="connsiteX0" fmla="*/ 0 w 10000"/>
              <a:gd name="connsiteY0" fmla="*/ 0 h 10000"/>
              <a:gd name="connsiteX1" fmla="*/ 3333 w 10000"/>
              <a:gd name="connsiteY1" fmla="*/ 0 h 10000"/>
              <a:gd name="connsiteX2" fmla="*/ 3461 w 10000"/>
              <a:gd name="connsiteY2" fmla="*/ 2333 h 10000"/>
              <a:gd name="connsiteX3" fmla="*/ 9792 w 10000"/>
              <a:gd name="connsiteY3" fmla="*/ 2333 h 10000"/>
              <a:gd name="connsiteX4" fmla="*/ 10000 w 10000"/>
              <a:gd name="connsiteY4" fmla="*/ 6133 h 10000"/>
              <a:gd name="connsiteX5" fmla="*/ 9792 w 10000"/>
              <a:gd name="connsiteY5" fmla="*/ 10000 h 10000"/>
              <a:gd name="connsiteX0" fmla="*/ 0 w 10000"/>
              <a:gd name="connsiteY0" fmla="*/ 0 h 6133"/>
              <a:gd name="connsiteX1" fmla="*/ 3333 w 10000"/>
              <a:gd name="connsiteY1" fmla="*/ 0 h 6133"/>
              <a:gd name="connsiteX2" fmla="*/ 3461 w 10000"/>
              <a:gd name="connsiteY2" fmla="*/ 2333 h 6133"/>
              <a:gd name="connsiteX3" fmla="*/ 9792 w 10000"/>
              <a:gd name="connsiteY3" fmla="*/ 2333 h 6133"/>
              <a:gd name="connsiteX4" fmla="*/ 10000 w 10000"/>
              <a:gd name="connsiteY4" fmla="*/ 6133 h 6133"/>
              <a:gd name="connsiteX0" fmla="*/ 0 w 9792"/>
              <a:gd name="connsiteY0" fmla="*/ 0 h 3804"/>
              <a:gd name="connsiteX1" fmla="*/ 3333 w 9792"/>
              <a:gd name="connsiteY1" fmla="*/ 0 h 3804"/>
              <a:gd name="connsiteX2" fmla="*/ 3461 w 9792"/>
              <a:gd name="connsiteY2" fmla="*/ 3804 h 3804"/>
              <a:gd name="connsiteX3" fmla="*/ 9792 w 9792"/>
              <a:gd name="connsiteY3" fmla="*/ 3804 h 3804"/>
              <a:gd name="connsiteX0" fmla="*/ 0 w 10000"/>
              <a:gd name="connsiteY0" fmla="*/ 0 h 10000"/>
              <a:gd name="connsiteX1" fmla="*/ 3395 w 10000"/>
              <a:gd name="connsiteY1" fmla="*/ 64 h 10000"/>
              <a:gd name="connsiteX2" fmla="*/ 3404 w 10000"/>
              <a:gd name="connsiteY2" fmla="*/ 0 h 10000"/>
              <a:gd name="connsiteX3" fmla="*/ 3535 w 10000"/>
              <a:gd name="connsiteY3" fmla="*/ 10000 h 10000"/>
              <a:gd name="connsiteX4" fmla="*/ 10000 w 10000"/>
              <a:gd name="connsiteY4" fmla="*/ 10000 h 10000"/>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10000 w 10000"/>
              <a:gd name="connsiteY5" fmla="*/ 10000 h 10054"/>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3745 w 10000"/>
              <a:gd name="connsiteY5" fmla="*/ 10054 h 10054"/>
              <a:gd name="connsiteX6" fmla="*/ 10000 w 10000"/>
              <a:gd name="connsiteY6" fmla="*/ 10000 h 10054"/>
              <a:gd name="connsiteX0" fmla="*/ 0 w 3745"/>
              <a:gd name="connsiteY0" fmla="*/ 0 h 10054"/>
              <a:gd name="connsiteX1" fmla="*/ 3395 w 3745"/>
              <a:gd name="connsiteY1" fmla="*/ 64 h 10054"/>
              <a:gd name="connsiteX2" fmla="*/ 3404 w 3745"/>
              <a:gd name="connsiteY2" fmla="*/ 0 h 10054"/>
              <a:gd name="connsiteX3" fmla="*/ 3535 w 3745"/>
              <a:gd name="connsiteY3" fmla="*/ 10000 h 10054"/>
              <a:gd name="connsiteX4" fmla="*/ 3558 w 3745"/>
              <a:gd name="connsiteY4" fmla="*/ 10054 h 10054"/>
              <a:gd name="connsiteX5" fmla="*/ 3745 w 3745"/>
              <a:gd name="connsiteY5" fmla="*/ 10054 h 10054"/>
              <a:gd name="connsiteX0" fmla="*/ 0 w 21141"/>
              <a:gd name="connsiteY0" fmla="*/ 0 h 10312"/>
              <a:gd name="connsiteX1" fmla="*/ 20206 w 21141"/>
              <a:gd name="connsiteY1" fmla="*/ 376 h 10312"/>
              <a:gd name="connsiteX2" fmla="*/ 20230 w 21141"/>
              <a:gd name="connsiteY2" fmla="*/ 312 h 10312"/>
              <a:gd name="connsiteX3" fmla="*/ 20580 w 21141"/>
              <a:gd name="connsiteY3" fmla="*/ 10258 h 10312"/>
              <a:gd name="connsiteX4" fmla="*/ 20642 w 21141"/>
              <a:gd name="connsiteY4" fmla="*/ 10312 h 10312"/>
              <a:gd name="connsiteX5" fmla="*/ 21141 w 21141"/>
              <a:gd name="connsiteY5" fmla="*/ 10312 h 10312"/>
              <a:gd name="connsiteX0" fmla="*/ 0 w 21108"/>
              <a:gd name="connsiteY0" fmla="*/ 0 h 10312"/>
              <a:gd name="connsiteX1" fmla="*/ 20206 w 21108"/>
              <a:gd name="connsiteY1" fmla="*/ 376 h 10312"/>
              <a:gd name="connsiteX2" fmla="*/ 20230 w 21108"/>
              <a:gd name="connsiteY2" fmla="*/ 312 h 10312"/>
              <a:gd name="connsiteX3" fmla="*/ 20580 w 21108"/>
              <a:gd name="connsiteY3" fmla="*/ 10258 h 10312"/>
              <a:gd name="connsiteX4" fmla="*/ 20642 w 21108"/>
              <a:gd name="connsiteY4" fmla="*/ 10312 h 10312"/>
              <a:gd name="connsiteX5" fmla="*/ 21108 w 21108"/>
              <a:gd name="connsiteY5" fmla="*/ 10312 h 10312"/>
              <a:gd name="connsiteX0" fmla="*/ 0 w 21542"/>
              <a:gd name="connsiteY0" fmla="*/ 0 h 10312"/>
              <a:gd name="connsiteX1" fmla="*/ 20206 w 21542"/>
              <a:gd name="connsiteY1" fmla="*/ 376 h 10312"/>
              <a:gd name="connsiteX2" fmla="*/ 20230 w 21542"/>
              <a:gd name="connsiteY2" fmla="*/ 312 h 10312"/>
              <a:gd name="connsiteX3" fmla="*/ 20580 w 21542"/>
              <a:gd name="connsiteY3" fmla="*/ 10258 h 10312"/>
              <a:gd name="connsiteX4" fmla="*/ 20642 w 21542"/>
              <a:gd name="connsiteY4" fmla="*/ 10312 h 10312"/>
              <a:gd name="connsiteX5" fmla="*/ 21542 w 21542"/>
              <a:gd name="connsiteY5" fmla="*/ 9960 h 10312"/>
              <a:gd name="connsiteX0" fmla="*/ 0 w 21548"/>
              <a:gd name="connsiteY0" fmla="*/ 0 h 10312"/>
              <a:gd name="connsiteX1" fmla="*/ 20206 w 21548"/>
              <a:gd name="connsiteY1" fmla="*/ 376 h 10312"/>
              <a:gd name="connsiteX2" fmla="*/ 20230 w 21548"/>
              <a:gd name="connsiteY2" fmla="*/ 312 h 10312"/>
              <a:gd name="connsiteX3" fmla="*/ 20580 w 21548"/>
              <a:gd name="connsiteY3" fmla="*/ 10258 h 10312"/>
              <a:gd name="connsiteX4" fmla="*/ 20642 w 21548"/>
              <a:gd name="connsiteY4" fmla="*/ 10312 h 10312"/>
              <a:gd name="connsiteX5" fmla="*/ 21548 w 21548"/>
              <a:gd name="connsiteY5" fmla="*/ 10136 h 10312"/>
              <a:gd name="connsiteX0" fmla="*/ 0 w 27632"/>
              <a:gd name="connsiteY0" fmla="*/ 0 h 10488"/>
              <a:gd name="connsiteX1" fmla="*/ 26290 w 27632"/>
              <a:gd name="connsiteY1" fmla="*/ 552 h 10488"/>
              <a:gd name="connsiteX2" fmla="*/ 26314 w 27632"/>
              <a:gd name="connsiteY2" fmla="*/ 488 h 10488"/>
              <a:gd name="connsiteX3" fmla="*/ 26664 w 27632"/>
              <a:gd name="connsiteY3" fmla="*/ 10434 h 10488"/>
              <a:gd name="connsiteX4" fmla="*/ 26726 w 27632"/>
              <a:gd name="connsiteY4" fmla="*/ 10488 h 10488"/>
              <a:gd name="connsiteX5" fmla="*/ 27632 w 27632"/>
              <a:gd name="connsiteY5" fmla="*/ 10312 h 10488"/>
              <a:gd name="connsiteX0" fmla="*/ 0 w 31709"/>
              <a:gd name="connsiteY0" fmla="*/ 0 h 10488"/>
              <a:gd name="connsiteX1" fmla="*/ 30367 w 31709"/>
              <a:gd name="connsiteY1" fmla="*/ 552 h 10488"/>
              <a:gd name="connsiteX2" fmla="*/ 30391 w 31709"/>
              <a:gd name="connsiteY2" fmla="*/ 488 h 10488"/>
              <a:gd name="connsiteX3" fmla="*/ 30741 w 31709"/>
              <a:gd name="connsiteY3" fmla="*/ 10434 h 10488"/>
              <a:gd name="connsiteX4" fmla="*/ 30803 w 31709"/>
              <a:gd name="connsiteY4" fmla="*/ 10488 h 10488"/>
              <a:gd name="connsiteX5" fmla="*/ 31709 w 31709"/>
              <a:gd name="connsiteY5" fmla="*/ 10312 h 10488"/>
              <a:gd name="connsiteX0" fmla="*/ 0 w 31765"/>
              <a:gd name="connsiteY0" fmla="*/ 0 h 10488"/>
              <a:gd name="connsiteX1" fmla="*/ 30423 w 31765"/>
              <a:gd name="connsiteY1" fmla="*/ 552 h 10488"/>
              <a:gd name="connsiteX2" fmla="*/ 30447 w 31765"/>
              <a:gd name="connsiteY2" fmla="*/ 488 h 10488"/>
              <a:gd name="connsiteX3" fmla="*/ 30797 w 31765"/>
              <a:gd name="connsiteY3" fmla="*/ 10434 h 10488"/>
              <a:gd name="connsiteX4" fmla="*/ 30859 w 31765"/>
              <a:gd name="connsiteY4" fmla="*/ 10488 h 10488"/>
              <a:gd name="connsiteX5" fmla="*/ 31765 w 31765"/>
              <a:gd name="connsiteY5" fmla="*/ 10312 h 1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65" h="10488">
                <a:moveTo>
                  <a:pt x="0" y="0"/>
                </a:moveTo>
                <a:lnTo>
                  <a:pt x="30423" y="552"/>
                </a:lnTo>
                <a:cubicBezTo>
                  <a:pt x="30431" y="531"/>
                  <a:pt x="30439" y="509"/>
                  <a:pt x="30447" y="488"/>
                </a:cubicBezTo>
                <a:cubicBezTo>
                  <a:pt x="30447" y="5890"/>
                  <a:pt x="30608" y="10434"/>
                  <a:pt x="30797" y="10434"/>
                </a:cubicBezTo>
                <a:cubicBezTo>
                  <a:pt x="30819" y="10452"/>
                  <a:pt x="30837" y="10470"/>
                  <a:pt x="30859" y="10488"/>
                </a:cubicBezTo>
                <a:lnTo>
                  <a:pt x="31765" y="10312"/>
                </a:lnTo>
              </a:path>
            </a:pathLst>
          </a:cu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cxnSp>
        <p:nvCxnSpPr>
          <p:cNvPr id="15" name="Rechte verbindingslijn 14"/>
          <p:cNvCxnSpPr/>
          <p:nvPr userDrawn="1"/>
        </p:nvCxnSpPr>
        <p:spPr>
          <a:xfrm>
            <a:off x="503999" y="6350000"/>
            <a:ext cx="11184001"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7" name="Tijdelijke aanduiding voor afbeelding 8"/>
          <p:cNvSpPr>
            <a:spLocks noGrp="1"/>
          </p:cNvSpPr>
          <p:nvPr>
            <p:ph type="pic" sz="quarter" idx="13" hasCustomPrompt="1"/>
          </p:nvPr>
        </p:nvSpPr>
        <p:spPr>
          <a:xfrm>
            <a:off x="503999" y="2012400"/>
            <a:ext cx="11185200" cy="4082400"/>
          </a:xfrm>
          <a:solidFill>
            <a:schemeClr val="bg2"/>
          </a:solidFill>
        </p:spPr>
        <p:txBody>
          <a:bodyPr anchor="ctr"/>
          <a:lstStyle>
            <a:lvl1pPr marL="0" indent="0" algn="ctr">
              <a:lnSpc>
                <a:spcPct val="100000"/>
              </a:lnSpc>
              <a:spcBef>
                <a:spcPts val="0"/>
              </a:spcBef>
              <a:spcAft>
                <a:spcPts val="0"/>
              </a:spcAft>
              <a:buNone/>
              <a:defRPr>
                <a:solidFill>
                  <a:schemeClr val="bg2">
                    <a:lumMod val="50000"/>
                  </a:schemeClr>
                </a:solidFill>
              </a:defRPr>
            </a:lvl1pPr>
          </a:lstStyle>
          <a:p>
            <a:r>
              <a:rPr lang="nl-NL" dirty="0"/>
              <a:t>Klik op het pictogram om</a:t>
            </a:r>
            <a:br>
              <a:rPr lang="nl-NL" dirty="0"/>
            </a:br>
            <a:r>
              <a:rPr lang="nl-NL" dirty="0"/>
              <a:t>een afbeelding in te voegen</a:t>
            </a:r>
            <a:endParaRPr lang="en-GB" dirty="0"/>
          </a:p>
        </p:txBody>
      </p:sp>
      <p:grpSp>
        <p:nvGrpSpPr>
          <p:cNvPr id="36" name="Groep 35"/>
          <p:cNvGrpSpPr/>
          <p:nvPr userDrawn="1"/>
        </p:nvGrpSpPr>
        <p:grpSpPr>
          <a:xfrm>
            <a:off x="10123945" y="6455465"/>
            <a:ext cx="1491863" cy="288000"/>
            <a:chOff x="10123945" y="6455465"/>
            <a:chExt cx="1491863" cy="288000"/>
          </a:xfrm>
        </p:grpSpPr>
        <p:grpSp>
          <p:nvGrpSpPr>
            <p:cNvPr id="37" name="Groep 36"/>
            <p:cNvGrpSpPr/>
            <p:nvPr userDrawn="1"/>
          </p:nvGrpSpPr>
          <p:grpSpPr>
            <a:xfrm>
              <a:off x="10123945" y="6455465"/>
              <a:ext cx="288000" cy="288000"/>
              <a:chOff x="9714646" y="6455465"/>
              <a:chExt cx="288000" cy="288000"/>
            </a:xfrm>
          </p:grpSpPr>
          <p:sp>
            <p:nvSpPr>
              <p:cNvPr id="54" name="BACKSHAPE"/>
              <p:cNvSpPr>
                <a:spLocks/>
              </p:cNvSpPr>
              <p:nvPr userDrawn="1"/>
            </p:nvSpPr>
            <p:spPr bwMode="auto">
              <a:xfrm>
                <a:off x="9801116"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5" name="ACTION BACK">
                <a:hlinkClick r:id="" action="ppaction://hlinkshowjump?jump=previousslide"/>
              </p:cNvPr>
              <p:cNvSpPr/>
              <p:nvPr userDrawn="1"/>
            </p:nvSpPr>
            <p:spPr bwMode="auto">
              <a:xfrm>
                <a:off x="971464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8" name="Groep 37"/>
            <p:cNvGrpSpPr/>
            <p:nvPr userDrawn="1"/>
          </p:nvGrpSpPr>
          <p:grpSpPr>
            <a:xfrm>
              <a:off x="10525233" y="6455465"/>
              <a:ext cx="288000" cy="288000"/>
              <a:chOff x="10117936" y="6455465"/>
              <a:chExt cx="288000" cy="288000"/>
            </a:xfrm>
          </p:grpSpPr>
          <p:grpSp>
            <p:nvGrpSpPr>
              <p:cNvPr id="49" name="MENUSHAPE"/>
              <p:cNvGrpSpPr>
                <a:grpSpLocks noChangeAspect="1"/>
              </p:cNvGrpSpPr>
              <p:nvPr userDrawn="1"/>
            </p:nvGrpSpPr>
            <p:grpSpPr bwMode="auto">
              <a:xfrm>
                <a:off x="10185971" y="6535375"/>
                <a:ext cx="151931" cy="128211"/>
                <a:chOff x="4488" y="2379"/>
                <a:chExt cx="2539" cy="1720"/>
              </a:xfrm>
              <a:solidFill>
                <a:schemeClr val="bg2"/>
              </a:solidFill>
            </p:grpSpPr>
            <p:sp>
              <p:nvSpPr>
                <p:cNvPr id="51" name="Freeform 16"/>
                <p:cNvSpPr>
                  <a:spLocks/>
                </p:cNvSpPr>
                <p:nvPr userDrawn="1"/>
              </p:nvSpPr>
              <p:spPr bwMode="auto">
                <a:xfrm>
                  <a:off x="4488" y="2379"/>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2" name="Freeform 17"/>
                <p:cNvSpPr>
                  <a:spLocks/>
                </p:cNvSpPr>
                <p:nvPr userDrawn="1"/>
              </p:nvSpPr>
              <p:spPr bwMode="auto">
                <a:xfrm>
                  <a:off x="4488" y="3197"/>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3" name="Freeform 18"/>
                <p:cNvSpPr>
                  <a:spLocks/>
                </p:cNvSpPr>
                <p:nvPr userDrawn="1"/>
              </p:nvSpPr>
              <p:spPr bwMode="auto">
                <a:xfrm>
                  <a:off x="4488" y="4014"/>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50" name="TRIGGER FAST MENU"/>
              <p:cNvSpPr/>
              <p:nvPr userDrawn="1"/>
            </p:nvSpPr>
            <p:spPr bwMode="auto">
              <a:xfrm>
                <a:off x="1011793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9" name="Groep 38"/>
            <p:cNvGrpSpPr/>
            <p:nvPr userDrawn="1"/>
          </p:nvGrpSpPr>
          <p:grpSpPr>
            <a:xfrm>
              <a:off x="10926521" y="6455465"/>
              <a:ext cx="288000" cy="288000"/>
              <a:chOff x="10926521" y="6455465"/>
              <a:chExt cx="288000" cy="288000"/>
            </a:xfrm>
          </p:grpSpPr>
          <p:grpSp>
            <p:nvGrpSpPr>
              <p:cNvPr id="43" name="HOMESHAPE"/>
              <p:cNvGrpSpPr>
                <a:grpSpLocks noChangeAspect="1"/>
              </p:cNvGrpSpPr>
              <p:nvPr userDrawn="1"/>
            </p:nvGrpSpPr>
            <p:grpSpPr bwMode="auto">
              <a:xfrm>
                <a:off x="10999698" y="6534689"/>
                <a:ext cx="151922" cy="129516"/>
                <a:chOff x="5494" y="2978"/>
                <a:chExt cx="2320" cy="1978"/>
              </a:xfrm>
              <a:solidFill>
                <a:schemeClr val="bg2"/>
              </a:solidFill>
            </p:grpSpPr>
            <p:sp>
              <p:nvSpPr>
                <p:cNvPr id="45" name="Freeform 23"/>
                <p:cNvSpPr>
                  <a:spLocks/>
                </p:cNvSpPr>
                <p:nvPr userDrawn="1"/>
              </p:nvSpPr>
              <p:spPr bwMode="auto">
                <a:xfrm>
                  <a:off x="5494" y="4838"/>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6" name="Freeform 24"/>
                <p:cNvSpPr>
                  <a:spLocks/>
                </p:cNvSpPr>
                <p:nvPr userDrawn="1"/>
              </p:nvSpPr>
              <p:spPr bwMode="auto">
                <a:xfrm rot="2700000">
                  <a:off x="5526" y="2978"/>
                  <a:ext cx="712" cy="712"/>
                </a:xfrm>
                <a:prstGeom prst="corner">
                  <a:avLst>
                    <a:gd name="adj1" fmla="val 16922"/>
                    <a:gd name="adj2" fmla="val 16923"/>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7" name="Freeform 23"/>
                <p:cNvSpPr>
                  <a:spLocks/>
                </p:cNvSpPr>
                <p:nvPr userDrawn="1"/>
              </p:nvSpPr>
              <p:spPr bwMode="auto">
                <a:xfrm>
                  <a:off x="5494" y="3270"/>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8" name="Freeform 23"/>
                <p:cNvSpPr>
                  <a:spLocks/>
                </p:cNvSpPr>
                <p:nvPr userDrawn="1"/>
              </p:nvSpPr>
              <p:spPr bwMode="auto">
                <a:xfrm rot="16200000">
                  <a:off x="6951" y="4092"/>
                  <a:ext cx="161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44" name="HYPER BACK">
                <a:hlinkClick r:id="" action="ppaction://hlinkshowjump?jump=lastslideviewed"/>
              </p:cNvPr>
              <p:cNvSpPr/>
              <p:nvPr userDrawn="1"/>
            </p:nvSpPr>
            <p:spPr bwMode="auto">
              <a:xfrm>
                <a:off x="10926521"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40" name="Groep 39"/>
            <p:cNvGrpSpPr/>
            <p:nvPr userDrawn="1"/>
          </p:nvGrpSpPr>
          <p:grpSpPr>
            <a:xfrm>
              <a:off x="11327808" y="6455465"/>
              <a:ext cx="288000" cy="288000"/>
              <a:chOff x="11327808" y="6455465"/>
              <a:chExt cx="288000" cy="288000"/>
            </a:xfrm>
          </p:grpSpPr>
          <p:sp>
            <p:nvSpPr>
              <p:cNvPr id="41" name="FORWARDSHAPE"/>
              <p:cNvSpPr>
                <a:spLocks/>
              </p:cNvSpPr>
              <p:nvPr userDrawn="1"/>
            </p:nvSpPr>
            <p:spPr bwMode="auto">
              <a:xfrm flipH="1">
                <a:off x="11438088"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2" name="ACTION FORWARD">
                <a:hlinkClick r:id="" action="ppaction://hlinkshowjump?jump=nextslide"/>
              </p:cNvPr>
              <p:cNvSpPr/>
              <p:nvPr userDrawn="1"/>
            </p:nvSpPr>
            <p:spPr bwMode="auto">
              <a:xfrm>
                <a:off x="11327808"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solidFill>
                    <a:schemeClr val="tx1"/>
                  </a:solidFill>
                  <a:effectLst/>
                  <a:latin typeface="Arial" pitchFamily="34" charset="0"/>
                </a:endParaRPr>
              </a:p>
            </p:txBody>
          </p:sp>
        </p:gr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24" y="3483726"/>
            <a:ext cx="521479" cy="580274"/>
          </a:xfrm>
          <a:prstGeom prst="rect">
            <a:avLst/>
          </a:prstGeom>
        </p:spPr>
      </p:pic>
    </p:spTree>
    <p:extLst>
      <p:ext uri="{BB962C8B-B14F-4D97-AF65-F5344CB8AC3E}">
        <p14:creationId xmlns:p14="http://schemas.microsoft.com/office/powerpoint/2010/main" val="32013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eld | 100%">
    <p:spTree>
      <p:nvGrpSpPr>
        <p:cNvPr id="1" name=""/>
        <p:cNvGrpSpPr/>
        <p:nvPr/>
      </p:nvGrpSpPr>
      <p:grpSpPr>
        <a:xfrm>
          <a:off x="0" y="0"/>
          <a:ext cx="0" cy="0"/>
          <a:chOff x="0" y="0"/>
          <a:chExt cx="0" cy="0"/>
        </a:xfrm>
      </p:grpSpPr>
      <p:sp>
        <p:nvSpPr>
          <p:cNvPr id="9" name="COVER voor onderste lijn"/>
          <p:cNvSpPr/>
          <p:nvPr userDrawn="1"/>
        </p:nvSpPr>
        <p:spPr>
          <a:xfrm>
            <a:off x="0" y="1010251"/>
            <a:ext cx="12196800" cy="323249"/>
          </a:xfrm>
          <a:custGeom>
            <a:avLst/>
            <a:gdLst>
              <a:gd name="connsiteX0" fmla="*/ 0 w 12196800"/>
              <a:gd name="connsiteY0" fmla="*/ 0 h 323249"/>
              <a:gd name="connsiteX1" fmla="*/ 738188 w 12196800"/>
              <a:gd name="connsiteY1" fmla="*/ 0 h 323249"/>
              <a:gd name="connsiteX2" fmla="*/ 738188 w 12196800"/>
              <a:gd name="connsiteY2" fmla="*/ 204187 h 323249"/>
              <a:gd name="connsiteX3" fmla="*/ 12196800 w 12196800"/>
              <a:gd name="connsiteY3" fmla="*/ 204187 h 323249"/>
              <a:gd name="connsiteX4" fmla="*/ 12196800 w 12196800"/>
              <a:gd name="connsiteY4" fmla="*/ 323249 h 323249"/>
              <a:gd name="connsiteX5" fmla="*/ 0 w 12196800"/>
              <a:gd name="connsiteY5" fmla="*/ 323249 h 323249"/>
              <a:gd name="connsiteX6" fmla="*/ 0 w 12196800"/>
              <a:gd name="connsiteY6" fmla="*/ 294674 h 323249"/>
              <a:gd name="connsiteX7" fmla="*/ 0 w 12196800"/>
              <a:gd name="connsiteY7" fmla="*/ 204187 h 32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6800" h="323249">
                <a:moveTo>
                  <a:pt x="0" y="0"/>
                </a:moveTo>
                <a:lnTo>
                  <a:pt x="738188" y="0"/>
                </a:lnTo>
                <a:lnTo>
                  <a:pt x="738188" y="204187"/>
                </a:lnTo>
                <a:lnTo>
                  <a:pt x="12196800" y="204187"/>
                </a:lnTo>
                <a:lnTo>
                  <a:pt x="12196800" y="323249"/>
                </a:lnTo>
                <a:lnTo>
                  <a:pt x="0" y="323249"/>
                </a:lnTo>
                <a:lnTo>
                  <a:pt x="0" y="294674"/>
                </a:lnTo>
                <a:lnTo>
                  <a:pt x="0" y="204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Tijdelijke aanduiding voor afbeelding 27"/>
          <p:cNvSpPr>
            <a:spLocks noGrp="1"/>
          </p:cNvSpPr>
          <p:nvPr>
            <p:ph type="pic" sz="quarter" idx="13" hasCustomPrompt="1"/>
          </p:nvPr>
        </p:nvSpPr>
        <p:spPr>
          <a:xfrm>
            <a:off x="0" y="1130499"/>
            <a:ext cx="12193200" cy="5727500"/>
          </a:xfrm>
          <a:custGeom>
            <a:avLst/>
            <a:gdLst>
              <a:gd name="connsiteX0" fmla="*/ 0 w 12193200"/>
              <a:gd name="connsiteY0" fmla="*/ 0 h 5727500"/>
              <a:gd name="connsiteX1" fmla="*/ 365224 w 12193200"/>
              <a:gd name="connsiteY1" fmla="*/ 0 h 5727500"/>
              <a:gd name="connsiteX2" fmla="*/ 496048 w 12193200"/>
              <a:gd name="connsiteY2" fmla="*/ 86716 h 5727500"/>
              <a:gd name="connsiteX3" fmla="*/ 506867 w 12193200"/>
              <a:gd name="connsiteY3" fmla="*/ 140301 h 5727500"/>
              <a:gd name="connsiteX4" fmla="*/ 12193200 w 12193200"/>
              <a:gd name="connsiteY4" fmla="*/ 140301 h 5727500"/>
              <a:gd name="connsiteX5" fmla="*/ 12193200 w 12193200"/>
              <a:gd name="connsiteY5" fmla="*/ 5727500 h 5727500"/>
              <a:gd name="connsiteX6" fmla="*/ 0 w 12193200"/>
              <a:gd name="connsiteY6" fmla="*/ 5727500 h 572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5727500">
                <a:moveTo>
                  <a:pt x="0" y="0"/>
                </a:moveTo>
                <a:lnTo>
                  <a:pt x="365224" y="0"/>
                </a:lnTo>
                <a:cubicBezTo>
                  <a:pt x="424035" y="0"/>
                  <a:pt x="474494" y="35757"/>
                  <a:pt x="496048" y="86716"/>
                </a:cubicBezTo>
                <a:lnTo>
                  <a:pt x="506867" y="140301"/>
                </a:lnTo>
                <a:lnTo>
                  <a:pt x="12193200" y="140301"/>
                </a:lnTo>
                <a:lnTo>
                  <a:pt x="12193200" y="5727500"/>
                </a:lnTo>
                <a:lnTo>
                  <a:pt x="0" y="5727500"/>
                </a:lnTo>
                <a:close/>
              </a:path>
            </a:pathLst>
          </a:custGeom>
          <a:solidFill>
            <a:schemeClr val="bg2"/>
          </a:solidFill>
        </p:spPr>
        <p:txBody>
          <a:bodyPr wrap="square" anchor="ctr">
            <a:noAutofit/>
          </a:bodyPr>
          <a:lstStyle>
            <a:lvl1pPr marL="0" indent="0" algn="ctr">
              <a:lnSpc>
                <a:spcPct val="100000"/>
              </a:lnSpc>
              <a:spcBef>
                <a:spcPts val="0"/>
              </a:spcBef>
              <a:spcAft>
                <a:spcPts val="0"/>
              </a:spcAft>
              <a:buNone/>
              <a:defRPr>
                <a:solidFill>
                  <a:schemeClr val="bg2">
                    <a:lumMod val="50000"/>
                  </a:schemeClr>
                </a:solidFill>
              </a:defRPr>
            </a:lvl1pPr>
          </a:lstStyle>
          <a:p>
            <a:r>
              <a:rPr lang="nl-NL" dirty="0"/>
              <a:t>Klik op het pictogram om</a:t>
            </a:r>
            <a:br>
              <a:rPr lang="nl-NL" dirty="0"/>
            </a:br>
            <a:r>
              <a:rPr lang="nl-NL" dirty="0"/>
              <a:t>een afbeelding in te voegen</a:t>
            </a:r>
            <a:endParaRPr lang="en-GB" dirty="0"/>
          </a:p>
        </p:txBody>
      </p:sp>
      <p:sp>
        <p:nvSpPr>
          <p:cNvPr id="2" name="Titel 1"/>
          <p:cNvSpPr>
            <a:spLocks noGrp="1"/>
          </p:cNvSpPr>
          <p:nvPr>
            <p:ph type="title"/>
          </p:nvPr>
        </p:nvSpPr>
        <p:spPr/>
        <p:txBody>
          <a:bodyPr/>
          <a:lstStyle/>
          <a:p>
            <a:r>
              <a:rPr lang="nl-NL" dirty="0"/>
              <a:t>Klik om de stijl te bewerken</a:t>
            </a:r>
          </a:p>
        </p:txBody>
      </p:sp>
      <p:sp>
        <p:nvSpPr>
          <p:cNvPr id="5" name="Tijdelijke aanduiding voor voettekst 4"/>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nl-NL" dirty="0">
                <a:solidFill>
                  <a:prstClr val="white"/>
                </a:solidFill>
              </a:rPr>
              <a:t>VolkerWessels | Corporate Presentatie</a:t>
            </a:r>
          </a:p>
        </p:txBody>
      </p:sp>
      <p:sp>
        <p:nvSpPr>
          <p:cNvPr id="6" name="Tijdelijke aanduiding voor dianummer 5"/>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464A440A-7106-48B6-A0C0-E9D3D466DEA2}" type="slidenum">
              <a:rPr lang="nl-NL" smtClean="0">
                <a:solidFill>
                  <a:prstClr val="white"/>
                </a:solidFill>
              </a:rPr>
              <a:pPr/>
              <a:t>‹nr.›</a:t>
            </a:fld>
            <a:endParaRPr lang="nl-NL">
              <a:solidFill>
                <a:prstClr val="white"/>
              </a:solidFill>
            </a:endParaRPr>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a:solidFill>
                  <a:prstClr val="white">
                    <a:lumMod val="50000"/>
                  </a:prstClr>
                </a:solidFill>
              </a:rPr>
              <a:t>Beeld | 100%</a:t>
            </a:r>
          </a:p>
        </p:txBody>
      </p:sp>
      <p:sp>
        <p:nvSpPr>
          <p:cNvPr id="10" name="ONDERSTE LIJN"/>
          <p:cNvSpPr>
            <a:spLocks/>
          </p:cNvSpPr>
          <p:nvPr userDrawn="1"/>
        </p:nvSpPr>
        <p:spPr bwMode="auto">
          <a:xfrm flipH="1" flipV="1">
            <a:off x="0" y="1130499"/>
            <a:ext cx="12196800" cy="141883"/>
          </a:xfrm>
          <a:custGeom>
            <a:avLst/>
            <a:gdLst>
              <a:gd name="T0" fmla="*/ 0 w 2745"/>
              <a:gd name="T1" fmla="*/ 0 h 150"/>
              <a:gd name="T2" fmla="*/ 915 w 2745"/>
              <a:gd name="T3" fmla="*/ 0 h 150"/>
              <a:gd name="T4" fmla="*/ 950 w 2745"/>
              <a:gd name="T5" fmla="*/ 35 h 150"/>
              <a:gd name="T6" fmla="*/ 2688 w 2745"/>
              <a:gd name="T7" fmla="*/ 35 h 150"/>
              <a:gd name="T8" fmla="*/ 2745 w 2745"/>
              <a:gd name="T9" fmla="*/ 92 h 150"/>
              <a:gd name="T10" fmla="*/ 2688 w 2745"/>
              <a:gd name="T11" fmla="*/ 150 h 150"/>
              <a:gd name="T12" fmla="*/ 0 w 2745"/>
              <a:gd name="T13" fmla="*/ 150 h 150"/>
              <a:gd name="connsiteX0" fmla="*/ 0 w 10000"/>
              <a:gd name="connsiteY0" fmla="*/ 0 h 10000"/>
              <a:gd name="connsiteX1" fmla="*/ 3333 w 10000"/>
              <a:gd name="connsiteY1" fmla="*/ 0 h 10000"/>
              <a:gd name="connsiteX2" fmla="*/ 3461 w 10000"/>
              <a:gd name="connsiteY2" fmla="*/ 2333 h 10000"/>
              <a:gd name="connsiteX3" fmla="*/ 9792 w 10000"/>
              <a:gd name="connsiteY3" fmla="*/ 2333 h 10000"/>
              <a:gd name="connsiteX4" fmla="*/ 10000 w 10000"/>
              <a:gd name="connsiteY4" fmla="*/ 6133 h 10000"/>
              <a:gd name="connsiteX5" fmla="*/ 9792 w 10000"/>
              <a:gd name="connsiteY5" fmla="*/ 10000 h 10000"/>
              <a:gd name="connsiteX0" fmla="*/ 0 w 10000"/>
              <a:gd name="connsiteY0" fmla="*/ 0 h 6133"/>
              <a:gd name="connsiteX1" fmla="*/ 3333 w 10000"/>
              <a:gd name="connsiteY1" fmla="*/ 0 h 6133"/>
              <a:gd name="connsiteX2" fmla="*/ 3461 w 10000"/>
              <a:gd name="connsiteY2" fmla="*/ 2333 h 6133"/>
              <a:gd name="connsiteX3" fmla="*/ 9792 w 10000"/>
              <a:gd name="connsiteY3" fmla="*/ 2333 h 6133"/>
              <a:gd name="connsiteX4" fmla="*/ 10000 w 10000"/>
              <a:gd name="connsiteY4" fmla="*/ 6133 h 6133"/>
              <a:gd name="connsiteX0" fmla="*/ 0 w 9792"/>
              <a:gd name="connsiteY0" fmla="*/ 0 h 3804"/>
              <a:gd name="connsiteX1" fmla="*/ 3333 w 9792"/>
              <a:gd name="connsiteY1" fmla="*/ 0 h 3804"/>
              <a:gd name="connsiteX2" fmla="*/ 3461 w 9792"/>
              <a:gd name="connsiteY2" fmla="*/ 3804 h 3804"/>
              <a:gd name="connsiteX3" fmla="*/ 9792 w 9792"/>
              <a:gd name="connsiteY3" fmla="*/ 3804 h 3804"/>
              <a:gd name="connsiteX0" fmla="*/ 0 w 10000"/>
              <a:gd name="connsiteY0" fmla="*/ 0 h 10000"/>
              <a:gd name="connsiteX1" fmla="*/ 3395 w 10000"/>
              <a:gd name="connsiteY1" fmla="*/ 64 h 10000"/>
              <a:gd name="connsiteX2" fmla="*/ 3404 w 10000"/>
              <a:gd name="connsiteY2" fmla="*/ 0 h 10000"/>
              <a:gd name="connsiteX3" fmla="*/ 3535 w 10000"/>
              <a:gd name="connsiteY3" fmla="*/ 10000 h 10000"/>
              <a:gd name="connsiteX4" fmla="*/ 10000 w 10000"/>
              <a:gd name="connsiteY4" fmla="*/ 10000 h 10000"/>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10000 w 10000"/>
              <a:gd name="connsiteY5" fmla="*/ 10000 h 10054"/>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3745 w 10000"/>
              <a:gd name="connsiteY5" fmla="*/ 10054 h 10054"/>
              <a:gd name="connsiteX6" fmla="*/ 10000 w 10000"/>
              <a:gd name="connsiteY6" fmla="*/ 10000 h 10054"/>
              <a:gd name="connsiteX0" fmla="*/ 0 w 3745"/>
              <a:gd name="connsiteY0" fmla="*/ 0 h 10054"/>
              <a:gd name="connsiteX1" fmla="*/ 3395 w 3745"/>
              <a:gd name="connsiteY1" fmla="*/ 64 h 10054"/>
              <a:gd name="connsiteX2" fmla="*/ 3404 w 3745"/>
              <a:gd name="connsiteY2" fmla="*/ 0 h 10054"/>
              <a:gd name="connsiteX3" fmla="*/ 3535 w 3745"/>
              <a:gd name="connsiteY3" fmla="*/ 10000 h 10054"/>
              <a:gd name="connsiteX4" fmla="*/ 3558 w 3745"/>
              <a:gd name="connsiteY4" fmla="*/ 10054 h 10054"/>
              <a:gd name="connsiteX5" fmla="*/ 3745 w 3745"/>
              <a:gd name="connsiteY5" fmla="*/ 10054 h 10054"/>
              <a:gd name="connsiteX0" fmla="*/ 0 w 21141"/>
              <a:gd name="connsiteY0" fmla="*/ 0 h 10312"/>
              <a:gd name="connsiteX1" fmla="*/ 20206 w 21141"/>
              <a:gd name="connsiteY1" fmla="*/ 376 h 10312"/>
              <a:gd name="connsiteX2" fmla="*/ 20230 w 21141"/>
              <a:gd name="connsiteY2" fmla="*/ 312 h 10312"/>
              <a:gd name="connsiteX3" fmla="*/ 20580 w 21141"/>
              <a:gd name="connsiteY3" fmla="*/ 10258 h 10312"/>
              <a:gd name="connsiteX4" fmla="*/ 20642 w 21141"/>
              <a:gd name="connsiteY4" fmla="*/ 10312 h 10312"/>
              <a:gd name="connsiteX5" fmla="*/ 21141 w 21141"/>
              <a:gd name="connsiteY5" fmla="*/ 10312 h 10312"/>
              <a:gd name="connsiteX0" fmla="*/ 0 w 21108"/>
              <a:gd name="connsiteY0" fmla="*/ 0 h 10312"/>
              <a:gd name="connsiteX1" fmla="*/ 20206 w 21108"/>
              <a:gd name="connsiteY1" fmla="*/ 376 h 10312"/>
              <a:gd name="connsiteX2" fmla="*/ 20230 w 21108"/>
              <a:gd name="connsiteY2" fmla="*/ 312 h 10312"/>
              <a:gd name="connsiteX3" fmla="*/ 20580 w 21108"/>
              <a:gd name="connsiteY3" fmla="*/ 10258 h 10312"/>
              <a:gd name="connsiteX4" fmla="*/ 20642 w 21108"/>
              <a:gd name="connsiteY4" fmla="*/ 10312 h 10312"/>
              <a:gd name="connsiteX5" fmla="*/ 21108 w 21108"/>
              <a:gd name="connsiteY5" fmla="*/ 10312 h 10312"/>
              <a:gd name="connsiteX0" fmla="*/ 0 w 21542"/>
              <a:gd name="connsiteY0" fmla="*/ 0 h 10312"/>
              <a:gd name="connsiteX1" fmla="*/ 20206 w 21542"/>
              <a:gd name="connsiteY1" fmla="*/ 376 h 10312"/>
              <a:gd name="connsiteX2" fmla="*/ 20230 w 21542"/>
              <a:gd name="connsiteY2" fmla="*/ 312 h 10312"/>
              <a:gd name="connsiteX3" fmla="*/ 20580 w 21542"/>
              <a:gd name="connsiteY3" fmla="*/ 10258 h 10312"/>
              <a:gd name="connsiteX4" fmla="*/ 20642 w 21542"/>
              <a:gd name="connsiteY4" fmla="*/ 10312 h 10312"/>
              <a:gd name="connsiteX5" fmla="*/ 21542 w 21542"/>
              <a:gd name="connsiteY5" fmla="*/ 9960 h 10312"/>
              <a:gd name="connsiteX0" fmla="*/ 0 w 21548"/>
              <a:gd name="connsiteY0" fmla="*/ 0 h 10312"/>
              <a:gd name="connsiteX1" fmla="*/ 20206 w 21548"/>
              <a:gd name="connsiteY1" fmla="*/ 376 h 10312"/>
              <a:gd name="connsiteX2" fmla="*/ 20230 w 21548"/>
              <a:gd name="connsiteY2" fmla="*/ 312 h 10312"/>
              <a:gd name="connsiteX3" fmla="*/ 20580 w 21548"/>
              <a:gd name="connsiteY3" fmla="*/ 10258 h 10312"/>
              <a:gd name="connsiteX4" fmla="*/ 20642 w 21548"/>
              <a:gd name="connsiteY4" fmla="*/ 10312 h 10312"/>
              <a:gd name="connsiteX5" fmla="*/ 21548 w 21548"/>
              <a:gd name="connsiteY5" fmla="*/ 10136 h 10312"/>
              <a:gd name="connsiteX0" fmla="*/ 0 w 27632"/>
              <a:gd name="connsiteY0" fmla="*/ 0 h 10488"/>
              <a:gd name="connsiteX1" fmla="*/ 26290 w 27632"/>
              <a:gd name="connsiteY1" fmla="*/ 552 h 10488"/>
              <a:gd name="connsiteX2" fmla="*/ 26314 w 27632"/>
              <a:gd name="connsiteY2" fmla="*/ 488 h 10488"/>
              <a:gd name="connsiteX3" fmla="*/ 26664 w 27632"/>
              <a:gd name="connsiteY3" fmla="*/ 10434 h 10488"/>
              <a:gd name="connsiteX4" fmla="*/ 26726 w 27632"/>
              <a:gd name="connsiteY4" fmla="*/ 10488 h 10488"/>
              <a:gd name="connsiteX5" fmla="*/ 27632 w 27632"/>
              <a:gd name="connsiteY5" fmla="*/ 10312 h 10488"/>
              <a:gd name="connsiteX0" fmla="*/ 0 w 31709"/>
              <a:gd name="connsiteY0" fmla="*/ 0 h 10488"/>
              <a:gd name="connsiteX1" fmla="*/ 30367 w 31709"/>
              <a:gd name="connsiteY1" fmla="*/ 552 h 10488"/>
              <a:gd name="connsiteX2" fmla="*/ 30391 w 31709"/>
              <a:gd name="connsiteY2" fmla="*/ 488 h 10488"/>
              <a:gd name="connsiteX3" fmla="*/ 30741 w 31709"/>
              <a:gd name="connsiteY3" fmla="*/ 10434 h 10488"/>
              <a:gd name="connsiteX4" fmla="*/ 30803 w 31709"/>
              <a:gd name="connsiteY4" fmla="*/ 10488 h 10488"/>
              <a:gd name="connsiteX5" fmla="*/ 31709 w 31709"/>
              <a:gd name="connsiteY5" fmla="*/ 10312 h 10488"/>
              <a:gd name="connsiteX0" fmla="*/ 0 w 31765"/>
              <a:gd name="connsiteY0" fmla="*/ 0 h 10488"/>
              <a:gd name="connsiteX1" fmla="*/ 30423 w 31765"/>
              <a:gd name="connsiteY1" fmla="*/ 552 h 10488"/>
              <a:gd name="connsiteX2" fmla="*/ 30447 w 31765"/>
              <a:gd name="connsiteY2" fmla="*/ 488 h 10488"/>
              <a:gd name="connsiteX3" fmla="*/ 30797 w 31765"/>
              <a:gd name="connsiteY3" fmla="*/ 10434 h 10488"/>
              <a:gd name="connsiteX4" fmla="*/ 30859 w 31765"/>
              <a:gd name="connsiteY4" fmla="*/ 10488 h 10488"/>
              <a:gd name="connsiteX5" fmla="*/ 31765 w 31765"/>
              <a:gd name="connsiteY5" fmla="*/ 10312 h 1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65" h="10488">
                <a:moveTo>
                  <a:pt x="0" y="0"/>
                </a:moveTo>
                <a:lnTo>
                  <a:pt x="30423" y="552"/>
                </a:lnTo>
                <a:cubicBezTo>
                  <a:pt x="30431" y="531"/>
                  <a:pt x="30439" y="509"/>
                  <a:pt x="30447" y="488"/>
                </a:cubicBezTo>
                <a:cubicBezTo>
                  <a:pt x="30447" y="5890"/>
                  <a:pt x="30608" y="10434"/>
                  <a:pt x="30797" y="10434"/>
                </a:cubicBezTo>
                <a:cubicBezTo>
                  <a:pt x="30819" y="10452"/>
                  <a:pt x="30837" y="10470"/>
                  <a:pt x="30859" y="10488"/>
                </a:cubicBezTo>
                <a:lnTo>
                  <a:pt x="31765" y="10312"/>
                </a:lnTo>
              </a:path>
            </a:pathLst>
          </a:cu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9" name="Tijdelijke aanduiding voor tekst 9"/>
          <p:cNvSpPr>
            <a:spLocks noGrp="1"/>
          </p:cNvSpPr>
          <p:nvPr>
            <p:ph type="body" sz="quarter" idx="16" hasCustomPrompt="1"/>
          </p:nvPr>
        </p:nvSpPr>
        <p:spPr>
          <a:xfrm>
            <a:off x="503999" y="6350000"/>
            <a:ext cx="11179199" cy="0"/>
          </a:xfrm>
          <a:ln cap="rnd">
            <a:solidFill>
              <a:schemeClr val="bg1"/>
            </a:solidFill>
          </a:ln>
        </p:spPr>
        <p:style>
          <a:lnRef idx="1">
            <a:schemeClr val="accent1"/>
          </a:lnRef>
          <a:fillRef idx="0">
            <a:schemeClr val="accent1"/>
          </a:fillRef>
          <a:effectRef idx="0">
            <a:schemeClr val="accent1"/>
          </a:effectRef>
          <a:fontRef idx="minor">
            <a:schemeClr val="tx1"/>
          </a:fontRef>
        </p:style>
        <p:txBody>
          <a:bodyPr/>
          <a:lstStyle>
            <a:lvl1pPr marL="0" indent="0">
              <a:buNone/>
              <a:defRPr/>
            </a:lvl1pPr>
          </a:lstStyle>
          <a:p>
            <a:pPr lvl="0"/>
            <a:r>
              <a:rPr lang="nl-NL" dirty="0"/>
              <a:t> </a:t>
            </a:r>
            <a:endParaRPr lang="en-GB" dirty="0"/>
          </a:p>
        </p:txBody>
      </p:sp>
      <p:grpSp>
        <p:nvGrpSpPr>
          <p:cNvPr id="33" name="Groep 32"/>
          <p:cNvGrpSpPr/>
          <p:nvPr userDrawn="1"/>
        </p:nvGrpSpPr>
        <p:grpSpPr>
          <a:xfrm>
            <a:off x="10123945" y="6455465"/>
            <a:ext cx="1491863" cy="288000"/>
            <a:chOff x="10123945" y="6455465"/>
            <a:chExt cx="1491863" cy="288000"/>
          </a:xfrm>
        </p:grpSpPr>
        <p:grpSp>
          <p:nvGrpSpPr>
            <p:cNvPr id="34" name="Groep 33"/>
            <p:cNvGrpSpPr/>
            <p:nvPr userDrawn="1"/>
          </p:nvGrpSpPr>
          <p:grpSpPr>
            <a:xfrm>
              <a:off x="10123945" y="6455465"/>
              <a:ext cx="288000" cy="288000"/>
              <a:chOff x="9714646" y="6455465"/>
              <a:chExt cx="288000" cy="288000"/>
            </a:xfrm>
          </p:grpSpPr>
          <p:sp>
            <p:nvSpPr>
              <p:cNvPr id="51" name="BACKSHAPE"/>
              <p:cNvSpPr>
                <a:spLocks/>
              </p:cNvSpPr>
              <p:nvPr userDrawn="1"/>
            </p:nvSpPr>
            <p:spPr bwMode="auto">
              <a:xfrm>
                <a:off x="9801116"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2" name="ACTION BACK">
                <a:hlinkClick r:id="" action="ppaction://hlinkshowjump?jump=previousslide"/>
              </p:cNvPr>
              <p:cNvSpPr/>
              <p:nvPr userDrawn="1"/>
            </p:nvSpPr>
            <p:spPr bwMode="auto">
              <a:xfrm>
                <a:off x="971464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5" name="Groep 34"/>
            <p:cNvGrpSpPr/>
            <p:nvPr userDrawn="1"/>
          </p:nvGrpSpPr>
          <p:grpSpPr>
            <a:xfrm>
              <a:off x="10525233" y="6455465"/>
              <a:ext cx="288000" cy="288000"/>
              <a:chOff x="10117936" y="6455465"/>
              <a:chExt cx="288000" cy="288000"/>
            </a:xfrm>
          </p:grpSpPr>
          <p:grpSp>
            <p:nvGrpSpPr>
              <p:cNvPr id="46" name="MENUSHAPE"/>
              <p:cNvGrpSpPr>
                <a:grpSpLocks noChangeAspect="1"/>
              </p:cNvGrpSpPr>
              <p:nvPr userDrawn="1"/>
            </p:nvGrpSpPr>
            <p:grpSpPr bwMode="auto">
              <a:xfrm>
                <a:off x="10185971" y="6535375"/>
                <a:ext cx="151931" cy="128211"/>
                <a:chOff x="4488" y="2379"/>
                <a:chExt cx="2539" cy="1720"/>
              </a:xfrm>
              <a:solidFill>
                <a:schemeClr val="bg2"/>
              </a:solidFill>
            </p:grpSpPr>
            <p:sp>
              <p:nvSpPr>
                <p:cNvPr id="48" name="Freeform 16"/>
                <p:cNvSpPr>
                  <a:spLocks/>
                </p:cNvSpPr>
                <p:nvPr userDrawn="1"/>
              </p:nvSpPr>
              <p:spPr bwMode="auto">
                <a:xfrm>
                  <a:off x="4488" y="2379"/>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9" name="Freeform 17"/>
                <p:cNvSpPr>
                  <a:spLocks/>
                </p:cNvSpPr>
                <p:nvPr userDrawn="1"/>
              </p:nvSpPr>
              <p:spPr bwMode="auto">
                <a:xfrm>
                  <a:off x="4488" y="3197"/>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0" name="Freeform 18"/>
                <p:cNvSpPr>
                  <a:spLocks/>
                </p:cNvSpPr>
                <p:nvPr userDrawn="1"/>
              </p:nvSpPr>
              <p:spPr bwMode="auto">
                <a:xfrm>
                  <a:off x="4488" y="4014"/>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47" name="TRIGGER FAST MENU"/>
              <p:cNvSpPr/>
              <p:nvPr userDrawn="1"/>
            </p:nvSpPr>
            <p:spPr bwMode="auto">
              <a:xfrm>
                <a:off x="1011793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6" name="Groep 35"/>
            <p:cNvGrpSpPr/>
            <p:nvPr userDrawn="1"/>
          </p:nvGrpSpPr>
          <p:grpSpPr>
            <a:xfrm>
              <a:off x="10926521" y="6455465"/>
              <a:ext cx="288000" cy="288000"/>
              <a:chOff x="10926521" y="6455465"/>
              <a:chExt cx="288000" cy="288000"/>
            </a:xfrm>
          </p:grpSpPr>
          <p:grpSp>
            <p:nvGrpSpPr>
              <p:cNvPr id="40" name="HOMESHAPE"/>
              <p:cNvGrpSpPr>
                <a:grpSpLocks noChangeAspect="1"/>
              </p:cNvGrpSpPr>
              <p:nvPr userDrawn="1"/>
            </p:nvGrpSpPr>
            <p:grpSpPr bwMode="auto">
              <a:xfrm>
                <a:off x="10999698" y="6534689"/>
                <a:ext cx="151922" cy="129516"/>
                <a:chOff x="5494" y="2978"/>
                <a:chExt cx="2320" cy="1978"/>
              </a:xfrm>
              <a:solidFill>
                <a:schemeClr val="bg2"/>
              </a:solidFill>
            </p:grpSpPr>
            <p:sp>
              <p:nvSpPr>
                <p:cNvPr id="42" name="Freeform 23"/>
                <p:cNvSpPr>
                  <a:spLocks/>
                </p:cNvSpPr>
                <p:nvPr userDrawn="1"/>
              </p:nvSpPr>
              <p:spPr bwMode="auto">
                <a:xfrm>
                  <a:off x="5494" y="4838"/>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3" name="Freeform 24"/>
                <p:cNvSpPr>
                  <a:spLocks/>
                </p:cNvSpPr>
                <p:nvPr userDrawn="1"/>
              </p:nvSpPr>
              <p:spPr bwMode="auto">
                <a:xfrm rot="2700000">
                  <a:off x="5526" y="2978"/>
                  <a:ext cx="712" cy="712"/>
                </a:xfrm>
                <a:prstGeom prst="corner">
                  <a:avLst>
                    <a:gd name="adj1" fmla="val 16922"/>
                    <a:gd name="adj2" fmla="val 16923"/>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4" name="Freeform 23"/>
                <p:cNvSpPr>
                  <a:spLocks/>
                </p:cNvSpPr>
                <p:nvPr userDrawn="1"/>
              </p:nvSpPr>
              <p:spPr bwMode="auto">
                <a:xfrm>
                  <a:off x="5494" y="3270"/>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5" name="Freeform 23"/>
                <p:cNvSpPr>
                  <a:spLocks/>
                </p:cNvSpPr>
                <p:nvPr userDrawn="1"/>
              </p:nvSpPr>
              <p:spPr bwMode="auto">
                <a:xfrm rot="16200000">
                  <a:off x="6951" y="4092"/>
                  <a:ext cx="161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41" name="HYPER BACK">
                <a:hlinkClick r:id="" action="ppaction://hlinkshowjump?jump=lastslideviewed"/>
              </p:cNvPr>
              <p:cNvSpPr/>
              <p:nvPr userDrawn="1"/>
            </p:nvSpPr>
            <p:spPr bwMode="auto">
              <a:xfrm>
                <a:off x="10926521"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7" name="Groep 36"/>
            <p:cNvGrpSpPr/>
            <p:nvPr userDrawn="1"/>
          </p:nvGrpSpPr>
          <p:grpSpPr>
            <a:xfrm>
              <a:off x="11327808" y="6455465"/>
              <a:ext cx="288000" cy="288000"/>
              <a:chOff x="11327808" y="6455465"/>
              <a:chExt cx="288000" cy="288000"/>
            </a:xfrm>
          </p:grpSpPr>
          <p:sp>
            <p:nvSpPr>
              <p:cNvPr id="38" name="FORWARDSHAPE"/>
              <p:cNvSpPr>
                <a:spLocks/>
              </p:cNvSpPr>
              <p:nvPr userDrawn="1"/>
            </p:nvSpPr>
            <p:spPr bwMode="auto">
              <a:xfrm flipH="1">
                <a:off x="11438088"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39" name="ACTION FORWARD">
                <a:hlinkClick r:id="" action="ppaction://hlinkshowjump?jump=nextslide"/>
              </p:cNvPr>
              <p:cNvSpPr/>
              <p:nvPr userDrawn="1"/>
            </p:nvSpPr>
            <p:spPr bwMode="auto">
              <a:xfrm>
                <a:off x="11327808"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solidFill>
                    <a:schemeClr val="tx1"/>
                  </a:solidFill>
                  <a:effectLst/>
                  <a:latin typeface="Arial" pitchFamily="34" charset="0"/>
                </a:endParaRPr>
              </a:p>
            </p:txBody>
          </p:sp>
        </p:grpSp>
      </p:gr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24" y="3483726"/>
            <a:ext cx="521479" cy="580274"/>
          </a:xfrm>
          <a:prstGeom prst="rect">
            <a:avLst/>
          </a:prstGeom>
        </p:spPr>
      </p:pic>
    </p:spTree>
    <p:extLst>
      <p:ext uri="{BB962C8B-B14F-4D97-AF65-F5344CB8AC3E}">
        <p14:creationId xmlns:p14="http://schemas.microsoft.com/office/powerpoint/2010/main" val="1377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eld (volledig) | 100%">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3" hasCustomPrompt="1"/>
          </p:nvPr>
        </p:nvSpPr>
        <p:spPr>
          <a:xfrm>
            <a:off x="0" y="0"/>
            <a:ext cx="12196800" cy="6858000"/>
          </a:xfrm>
          <a:solidFill>
            <a:schemeClr val="bg2"/>
          </a:solidFill>
        </p:spPr>
        <p:txBody>
          <a:bodyPr anchor="ctr"/>
          <a:lstStyle>
            <a:lvl1pPr marL="0" indent="0" algn="ctr">
              <a:lnSpc>
                <a:spcPct val="100000"/>
              </a:lnSpc>
              <a:spcBef>
                <a:spcPts val="0"/>
              </a:spcBef>
              <a:spcAft>
                <a:spcPts val="0"/>
              </a:spcAft>
              <a:buNone/>
              <a:defRPr>
                <a:solidFill>
                  <a:schemeClr val="bg2">
                    <a:lumMod val="50000"/>
                  </a:schemeClr>
                </a:solidFill>
              </a:defRPr>
            </a:lvl1pPr>
          </a:lstStyle>
          <a:p>
            <a:r>
              <a:rPr lang="nl-NL" dirty="0"/>
              <a:t>Klik op het pictogram om</a:t>
            </a:r>
            <a:br>
              <a:rPr lang="nl-NL" dirty="0"/>
            </a:br>
            <a:r>
              <a:rPr lang="nl-NL" dirty="0"/>
              <a:t>een afbeelding in te voegen</a:t>
            </a:r>
            <a:endParaRPr lang="en-GB" dirty="0"/>
          </a:p>
        </p:txBody>
      </p:sp>
      <p:sp>
        <p:nvSpPr>
          <p:cNvPr id="2" name="Titel 1"/>
          <p:cNvSpPr>
            <a:spLocks noGrp="1"/>
          </p:cNvSpPr>
          <p:nvPr>
            <p:ph type="title"/>
          </p:nvPr>
        </p:nvSpPr>
        <p:spPr/>
        <p:txBody>
          <a:bodyPr/>
          <a:lstStyle/>
          <a:p>
            <a:r>
              <a:rPr lang="nl-NL" dirty="0"/>
              <a:t>Klik om de stijl te bewerken</a:t>
            </a:r>
          </a:p>
        </p:txBody>
      </p:sp>
      <p:sp>
        <p:nvSpPr>
          <p:cNvPr id="5" name="Tijdelijke aanduiding voor voettekst 4"/>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nl-NL" dirty="0">
                <a:solidFill>
                  <a:prstClr val="white"/>
                </a:solidFill>
              </a:rPr>
              <a:t>VolkerWessels | Corporate Presentatie</a:t>
            </a:r>
          </a:p>
        </p:txBody>
      </p:sp>
      <p:sp>
        <p:nvSpPr>
          <p:cNvPr id="6" name="Tijdelijke aanduiding voor dianummer 5"/>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464A440A-7106-48B6-A0C0-E9D3D466DEA2}" type="slidenum">
              <a:rPr lang="nl-NL" smtClean="0">
                <a:solidFill>
                  <a:prstClr val="white"/>
                </a:solidFill>
              </a:rPr>
              <a:pPr/>
              <a:t>‹nr.›</a:t>
            </a:fld>
            <a:endParaRPr lang="nl-NL">
              <a:solidFill>
                <a:prstClr val="white"/>
              </a:solidFill>
            </a:endParaRPr>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a:solidFill>
                  <a:prstClr val="white">
                    <a:lumMod val="50000"/>
                  </a:prstClr>
                </a:solidFill>
              </a:rPr>
              <a:t>Beeld (volledig) | 100%</a:t>
            </a:r>
          </a:p>
        </p:txBody>
      </p:sp>
      <p:sp>
        <p:nvSpPr>
          <p:cNvPr id="19" name="Tijdelijke aanduiding voor tekst 9"/>
          <p:cNvSpPr>
            <a:spLocks noGrp="1"/>
          </p:cNvSpPr>
          <p:nvPr>
            <p:ph type="body" sz="quarter" idx="16" hasCustomPrompt="1"/>
          </p:nvPr>
        </p:nvSpPr>
        <p:spPr>
          <a:xfrm>
            <a:off x="503999" y="6350000"/>
            <a:ext cx="11179199" cy="0"/>
          </a:xfrm>
          <a:ln cap="rnd">
            <a:solidFill>
              <a:schemeClr val="bg1"/>
            </a:solidFill>
          </a:ln>
        </p:spPr>
        <p:style>
          <a:lnRef idx="1">
            <a:schemeClr val="accent1"/>
          </a:lnRef>
          <a:fillRef idx="0">
            <a:schemeClr val="accent1"/>
          </a:fillRef>
          <a:effectRef idx="0">
            <a:schemeClr val="accent1"/>
          </a:effectRef>
          <a:fontRef idx="minor">
            <a:schemeClr val="tx1"/>
          </a:fontRef>
        </p:style>
        <p:txBody>
          <a:bodyPr/>
          <a:lstStyle>
            <a:lvl1pPr marL="0" indent="0">
              <a:buNone/>
              <a:defRPr/>
            </a:lvl1pPr>
          </a:lstStyle>
          <a:p>
            <a:pPr lvl="0"/>
            <a:r>
              <a:rPr lang="nl-NL" dirty="0"/>
              <a:t> </a:t>
            </a:r>
            <a:endParaRPr lang="en-GB" dirty="0"/>
          </a:p>
        </p:txBody>
      </p:sp>
      <p:sp>
        <p:nvSpPr>
          <p:cNvPr id="9" name="Tijdelijke aanduiding voor verticale tekst 2"/>
          <p:cNvSpPr>
            <a:spLocks noGrp="1"/>
          </p:cNvSpPr>
          <p:nvPr>
            <p:ph type="body" orient="vert" idx="1"/>
          </p:nvPr>
        </p:nvSpPr>
        <p:spPr>
          <a:xfrm>
            <a:off x="504000" y="1524000"/>
            <a:ext cx="5221297" cy="4572000"/>
          </a:xfrm>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grpSp>
        <p:nvGrpSpPr>
          <p:cNvPr id="32" name="Groep 31"/>
          <p:cNvGrpSpPr/>
          <p:nvPr userDrawn="1"/>
        </p:nvGrpSpPr>
        <p:grpSpPr>
          <a:xfrm>
            <a:off x="10123945" y="6455465"/>
            <a:ext cx="1491863" cy="288000"/>
            <a:chOff x="10123945" y="6455465"/>
            <a:chExt cx="1491863" cy="288000"/>
          </a:xfrm>
        </p:grpSpPr>
        <p:grpSp>
          <p:nvGrpSpPr>
            <p:cNvPr id="33" name="Groep 32"/>
            <p:cNvGrpSpPr/>
            <p:nvPr userDrawn="1"/>
          </p:nvGrpSpPr>
          <p:grpSpPr>
            <a:xfrm>
              <a:off x="10123945" y="6455465"/>
              <a:ext cx="288000" cy="288000"/>
              <a:chOff x="9714646" y="6455465"/>
              <a:chExt cx="288000" cy="288000"/>
            </a:xfrm>
          </p:grpSpPr>
          <p:sp>
            <p:nvSpPr>
              <p:cNvPr id="50" name="BACKSHAPE"/>
              <p:cNvSpPr>
                <a:spLocks/>
              </p:cNvSpPr>
              <p:nvPr userDrawn="1"/>
            </p:nvSpPr>
            <p:spPr bwMode="auto">
              <a:xfrm>
                <a:off x="9801116"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1" name="ACTION BACK">
                <a:hlinkClick r:id="" action="ppaction://hlinkshowjump?jump=previousslide"/>
              </p:cNvPr>
              <p:cNvSpPr/>
              <p:nvPr userDrawn="1"/>
            </p:nvSpPr>
            <p:spPr bwMode="auto">
              <a:xfrm>
                <a:off x="971464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4" name="Groep 33"/>
            <p:cNvGrpSpPr/>
            <p:nvPr userDrawn="1"/>
          </p:nvGrpSpPr>
          <p:grpSpPr>
            <a:xfrm>
              <a:off x="10525233" y="6455465"/>
              <a:ext cx="288000" cy="288000"/>
              <a:chOff x="10117936" y="6455465"/>
              <a:chExt cx="288000" cy="288000"/>
            </a:xfrm>
          </p:grpSpPr>
          <p:grpSp>
            <p:nvGrpSpPr>
              <p:cNvPr id="45" name="MENUSHAPE"/>
              <p:cNvGrpSpPr>
                <a:grpSpLocks noChangeAspect="1"/>
              </p:cNvGrpSpPr>
              <p:nvPr userDrawn="1"/>
            </p:nvGrpSpPr>
            <p:grpSpPr bwMode="auto">
              <a:xfrm>
                <a:off x="10185971" y="6535375"/>
                <a:ext cx="151931" cy="128211"/>
                <a:chOff x="4488" y="2379"/>
                <a:chExt cx="2539" cy="1720"/>
              </a:xfrm>
              <a:solidFill>
                <a:schemeClr val="bg2"/>
              </a:solidFill>
            </p:grpSpPr>
            <p:sp>
              <p:nvSpPr>
                <p:cNvPr id="47" name="Freeform 16"/>
                <p:cNvSpPr>
                  <a:spLocks/>
                </p:cNvSpPr>
                <p:nvPr userDrawn="1"/>
              </p:nvSpPr>
              <p:spPr bwMode="auto">
                <a:xfrm>
                  <a:off x="4488" y="2379"/>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8" name="Freeform 17"/>
                <p:cNvSpPr>
                  <a:spLocks/>
                </p:cNvSpPr>
                <p:nvPr userDrawn="1"/>
              </p:nvSpPr>
              <p:spPr bwMode="auto">
                <a:xfrm>
                  <a:off x="4488" y="3197"/>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9" name="Freeform 18"/>
                <p:cNvSpPr>
                  <a:spLocks/>
                </p:cNvSpPr>
                <p:nvPr userDrawn="1"/>
              </p:nvSpPr>
              <p:spPr bwMode="auto">
                <a:xfrm>
                  <a:off x="4488" y="4014"/>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46" name="TRIGGER FAST MENU"/>
              <p:cNvSpPr/>
              <p:nvPr userDrawn="1"/>
            </p:nvSpPr>
            <p:spPr bwMode="auto">
              <a:xfrm>
                <a:off x="1011793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5" name="Groep 34"/>
            <p:cNvGrpSpPr/>
            <p:nvPr userDrawn="1"/>
          </p:nvGrpSpPr>
          <p:grpSpPr>
            <a:xfrm>
              <a:off x="10926521" y="6455465"/>
              <a:ext cx="288000" cy="288000"/>
              <a:chOff x="10926521" y="6455465"/>
              <a:chExt cx="288000" cy="288000"/>
            </a:xfrm>
          </p:grpSpPr>
          <p:grpSp>
            <p:nvGrpSpPr>
              <p:cNvPr id="39" name="HOMESHAPE"/>
              <p:cNvGrpSpPr>
                <a:grpSpLocks noChangeAspect="1"/>
              </p:cNvGrpSpPr>
              <p:nvPr userDrawn="1"/>
            </p:nvGrpSpPr>
            <p:grpSpPr bwMode="auto">
              <a:xfrm>
                <a:off x="10999698" y="6534689"/>
                <a:ext cx="151922" cy="129516"/>
                <a:chOff x="5494" y="2978"/>
                <a:chExt cx="2320" cy="1978"/>
              </a:xfrm>
              <a:solidFill>
                <a:schemeClr val="bg2"/>
              </a:solidFill>
            </p:grpSpPr>
            <p:sp>
              <p:nvSpPr>
                <p:cNvPr id="41" name="Freeform 23"/>
                <p:cNvSpPr>
                  <a:spLocks/>
                </p:cNvSpPr>
                <p:nvPr userDrawn="1"/>
              </p:nvSpPr>
              <p:spPr bwMode="auto">
                <a:xfrm>
                  <a:off x="5494" y="4838"/>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2" name="Freeform 24"/>
                <p:cNvSpPr>
                  <a:spLocks/>
                </p:cNvSpPr>
                <p:nvPr userDrawn="1"/>
              </p:nvSpPr>
              <p:spPr bwMode="auto">
                <a:xfrm rot="2700000">
                  <a:off x="5526" y="2978"/>
                  <a:ext cx="712" cy="712"/>
                </a:xfrm>
                <a:prstGeom prst="corner">
                  <a:avLst>
                    <a:gd name="adj1" fmla="val 16922"/>
                    <a:gd name="adj2" fmla="val 16923"/>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3" name="Freeform 23"/>
                <p:cNvSpPr>
                  <a:spLocks/>
                </p:cNvSpPr>
                <p:nvPr userDrawn="1"/>
              </p:nvSpPr>
              <p:spPr bwMode="auto">
                <a:xfrm>
                  <a:off x="5494" y="3270"/>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4" name="Freeform 23"/>
                <p:cNvSpPr>
                  <a:spLocks/>
                </p:cNvSpPr>
                <p:nvPr userDrawn="1"/>
              </p:nvSpPr>
              <p:spPr bwMode="auto">
                <a:xfrm rot="16200000">
                  <a:off x="6951" y="4092"/>
                  <a:ext cx="161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40" name="HYPER BACK">
                <a:hlinkClick r:id="" action="ppaction://hlinkshowjump?jump=lastslideviewed"/>
              </p:cNvPr>
              <p:cNvSpPr/>
              <p:nvPr userDrawn="1"/>
            </p:nvSpPr>
            <p:spPr bwMode="auto">
              <a:xfrm>
                <a:off x="10926521"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6" name="Groep 35"/>
            <p:cNvGrpSpPr/>
            <p:nvPr userDrawn="1"/>
          </p:nvGrpSpPr>
          <p:grpSpPr>
            <a:xfrm>
              <a:off x="11327808" y="6455465"/>
              <a:ext cx="288000" cy="288000"/>
              <a:chOff x="11327808" y="6455465"/>
              <a:chExt cx="288000" cy="288000"/>
            </a:xfrm>
          </p:grpSpPr>
          <p:sp>
            <p:nvSpPr>
              <p:cNvPr id="37" name="FORWARDSHAPE"/>
              <p:cNvSpPr>
                <a:spLocks/>
              </p:cNvSpPr>
              <p:nvPr userDrawn="1"/>
            </p:nvSpPr>
            <p:spPr bwMode="auto">
              <a:xfrm flipH="1">
                <a:off x="11438088"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38" name="ACTION FORWARD">
                <a:hlinkClick r:id="" action="ppaction://hlinkshowjump?jump=nextslide"/>
              </p:cNvPr>
              <p:cNvSpPr/>
              <p:nvPr userDrawn="1"/>
            </p:nvSpPr>
            <p:spPr bwMode="auto">
              <a:xfrm>
                <a:off x="11327808"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solidFill>
                    <a:schemeClr val="tx1"/>
                  </a:solidFill>
                  <a:effectLst/>
                  <a:latin typeface="Arial" pitchFamily="34" charset="0"/>
                </a:endParaRPr>
              </a:p>
            </p:txBody>
          </p:sp>
        </p:grpSp>
      </p:gr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24" y="3483726"/>
            <a:ext cx="521479" cy="580274"/>
          </a:xfrm>
          <a:prstGeom prst="rect">
            <a:avLst/>
          </a:prstGeom>
        </p:spPr>
      </p:pic>
    </p:spTree>
    <p:extLst>
      <p:ext uri="{BB962C8B-B14F-4D97-AF65-F5344CB8AC3E}">
        <p14:creationId xmlns:p14="http://schemas.microsoft.com/office/powerpoint/2010/main" val="239500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volledig) | 100%">
    <p:spTree>
      <p:nvGrpSpPr>
        <p:cNvPr id="1" name=""/>
        <p:cNvGrpSpPr/>
        <p:nvPr/>
      </p:nvGrpSpPr>
      <p:grpSpPr>
        <a:xfrm>
          <a:off x="0" y="0"/>
          <a:ext cx="0" cy="0"/>
          <a:chOff x="0" y="0"/>
          <a:chExt cx="0" cy="0"/>
        </a:xfrm>
      </p:grpSpPr>
      <p:sp>
        <p:nvSpPr>
          <p:cNvPr id="9" name="Tijdelijke aanduiding voor media 11"/>
          <p:cNvSpPr>
            <a:spLocks noGrp="1"/>
          </p:cNvSpPr>
          <p:nvPr>
            <p:ph type="media" sz="quarter" idx="17" hasCustomPrompt="1"/>
          </p:nvPr>
        </p:nvSpPr>
        <p:spPr>
          <a:xfrm>
            <a:off x="0" y="0"/>
            <a:ext cx="12198350" cy="6858000"/>
          </a:xfrm>
          <a:solidFill>
            <a:schemeClr val="bg2"/>
          </a:solidFill>
        </p:spPr>
        <p:txBody>
          <a:bodyPr anchor="ctr"/>
          <a:lstStyle>
            <a:lvl1pPr marL="0" indent="0" algn="ctr">
              <a:lnSpc>
                <a:spcPct val="100000"/>
              </a:lnSpc>
              <a:spcBef>
                <a:spcPts val="0"/>
              </a:spcBef>
              <a:spcAft>
                <a:spcPts val="0"/>
              </a:spcAft>
              <a:buNone/>
              <a:defRPr baseline="0">
                <a:solidFill>
                  <a:schemeClr val="bg2">
                    <a:lumMod val="50000"/>
                  </a:schemeClr>
                </a:solidFill>
              </a:defRPr>
            </a:lvl1pPr>
          </a:lstStyle>
          <a:p>
            <a:r>
              <a:rPr lang="nl-NL" dirty="0"/>
              <a:t>Klik op het pictogram om</a:t>
            </a:r>
            <a:br>
              <a:rPr lang="nl-NL" dirty="0"/>
            </a:br>
            <a:r>
              <a:rPr lang="nl-NL" dirty="0"/>
              <a:t>een video in te voegen</a:t>
            </a:r>
            <a:endParaRPr lang="en-GB" dirty="0"/>
          </a:p>
        </p:txBody>
      </p:sp>
      <p:sp>
        <p:nvSpPr>
          <p:cNvPr id="2" name="Titel 1"/>
          <p:cNvSpPr>
            <a:spLocks noGrp="1"/>
          </p:cNvSpPr>
          <p:nvPr>
            <p:ph type="title"/>
          </p:nvPr>
        </p:nvSpPr>
        <p:spPr/>
        <p:txBody>
          <a:bodyPr/>
          <a:lstStyle/>
          <a:p>
            <a:r>
              <a:rPr lang="nl-NL" dirty="0"/>
              <a:t>Klik om de stijl te bewerken</a:t>
            </a:r>
          </a:p>
        </p:txBody>
      </p:sp>
      <p:sp>
        <p:nvSpPr>
          <p:cNvPr id="5" name="Tijdelijke aanduiding voor voettekst 4"/>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nl-NL" dirty="0">
                <a:solidFill>
                  <a:prstClr val="white"/>
                </a:solidFill>
              </a:rPr>
              <a:t>VolkerWessels | Corporate Presentatie</a:t>
            </a:r>
          </a:p>
        </p:txBody>
      </p:sp>
      <p:sp>
        <p:nvSpPr>
          <p:cNvPr id="6" name="Tijdelijke aanduiding voor dianummer 5"/>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464A440A-7106-48B6-A0C0-E9D3D466DEA2}" type="slidenum">
              <a:rPr lang="nl-NL" smtClean="0">
                <a:solidFill>
                  <a:prstClr val="white"/>
                </a:solidFill>
              </a:rPr>
              <a:pPr/>
              <a:t>‹nr.›</a:t>
            </a:fld>
            <a:endParaRPr lang="nl-NL">
              <a:solidFill>
                <a:prstClr val="white"/>
              </a:solidFill>
            </a:endParaRPr>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a:solidFill>
                  <a:prstClr val="white">
                    <a:lumMod val="50000"/>
                  </a:prstClr>
                </a:solidFill>
              </a:rPr>
              <a:t>Video (volledig) | 100%</a:t>
            </a:r>
          </a:p>
        </p:txBody>
      </p:sp>
      <p:sp>
        <p:nvSpPr>
          <p:cNvPr id="19" name="Tijdelijke aanduiding voor tekst 9"/>
          <p:cNvSpPr>
            <a:spLocks noGrp="1"/>
          </p:cNvSpPr>
          <p:nvPr>
            <p:ph type="body" sz="quarter" idx="16" hasCustomPrompt="1"/>
          </p:nvPr>
        </p:nvSpPr>
        <p:spPr>
          <a:xfrm>
            <a:off x="503999" y="6350000"/>
            <a:ext cx="11179199" cy="0"/>
          </a:xfrm>
          <a:ln cap="rnd">
            <a:solidFill>
              <a:schemeClr val="bg1"/>
            </a:solidFill>
          </a:ln>
        </p:spPr>
        <p:style>
          <a:lnRef idx="1">
            <a:schemeClr val="accent1"/>
          </a:lnRef>
          <a:fillRef idx="0">
            <a:schemeClr val="accent1"/>
          </a:fillRef>
          <a:effectRef idx="0">
            <a:schemeClr val="accent1"/>
          </a:effectRef>
          <a:fontRef idx="minor">
            <a:schemeClr val="tx1"/>
          </a:fontRef>
        </p:style>
        <p:txBody>
          <a:bodyPr/>
          <a:lstStyle>
            <a:lvl1pPr marL="0" indent="0">
              <a:buNone/>
              <a:defRPr/>
            </a:lvl1pPr>
          </a:lstStyle>
          <a:p>
            <a:pPr lvl="0"/>
            <a:r>
              <a:rPr lang="nl-NL" dirty="0"/>
              <a:t> </a:t>
            </a:r>
            <a:endParaRPr lang="en-GB" dirty="0"/>
          </a:p>
        </p:txBody>
      </p:sp>
      <p:grpSp>
        <p:nvGrpSpPr>
          <p:cNvPr id="31" name="Groep 30"/>
          <p:cNvGrpSpPr/>
          <p:nvPr userDrawn="1"/>
        </p:nvGrpSpPr>
        <p:grpSpPr>
          <a:xfrm>
            <a:off x="10123945" y="6455465"/>
            <a:ext cx="1491863" cy="288000"/>
            <a:chOff x="10123945" y="6455465"/>
            <a:chExt cx="1491863" cy="288000"/>
          </a:xfrm>
        </p:grpSpPr>
        <p:grpSp>
          <p:nvGrpSpPr>
            <p:cNvPr id="32" name="Groep 31"/>
            <p:cNvGrpSpPr/>
            <p:nvPr userDrawn="1"/>
          </p:nvGrpSpPr>
          <p:grpSpPr>
            <a:xfrm>
              <a:off x="10123945" y="6455465"/>
              <a:ext cx="288000" cy="288000"/>
              <a:chOff x="9714646" y="6455465"/>
              <a:chExt cx="288000" cy="288000"/>
            </a:xfrm>
          </p:grpSpPr>
          <p:sp>
            <p:nvSpPr>
              <p:cNvPr id="49" name="BACKSHAPE"/>
              <p:cNvSpPr>
                <a:spLocks/>
              </p:cNvSpPr>
              <p:nvPr userDrawn="1"/>
            </p:nvSpPr>
            <p:spPr bwMode="auto">
              <a:xfrm>
                <a:off x="9801116"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0" name="ACTION BACK">
                <a:hlinkClick r:id="" action="ppaction://hlinkshowjump?jump=previousslide"/>
              </p:cNvPr>
              <p:cNvSpPr/>
              <p:nvPr userDrawn="1"/>
            </p:nvSpPr>
            <p:spPr bwMode="auto">
              <a:xfrm>
                <a:off x="971464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3" name="Groep 32"/>
            <p:cNvGrpSpPr/>
            <p:nvPr userDrawn="1"/>
          </p:nvGrpSpPr>
          <p:grpSpPr>
            <a:xfrm>
              <a:off x="10525233" y="6455465"/>
              <a:ext cx="288000" cy="288000"/>
              <a:chOff x="10117936" y="6455465"/>
              <a:chExt cx="288000" cy="288000"/>
            </a:xfrm>
          </p:grpSpPr>
          <p:grpSp>
            <p:nvGrpSpPr>
              <p:cNvPr id="44" name="MENUSHAPE"/>
              <p:cNvGrpSpPr>
                <a:grpSpLocks noChangeAspect="1"/>
              </p:cNvGrpSpPr>
              <p:nvPr userDrawn="1"/>
            </p:nvGrpSpPr>
            <p:grpSpPr bwMode="auto">
              <a:xfrm>
                <a:off x="10185971" y="6535375"/>
                <a:ext cx="151931" cy="128211"/>
                <a:chOff x="4488" y="2379"/>
                <a:chExt cx="2539" cy="1720"/>
              </a:xfrm>
              <a:solidFill>
                <a:schemeClr val="bg2"/>
              </a:solidFill>
            </p:grpSpPr>
            <p:sp>
              <p:nvSpPr>
                <p:cNvPr id="46" name="Freeform 16"/>
                <p:cNvSpPr>
                  <a:spLocks/>
                </p:cNvSpPr>
                <p:nvPr userDrawn="1"/>
              </p:nvSpPr>
              <p:spPr bwMode="auto">
                <a:xfrm>
                  <a:off x="4488" y="2379"/>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7" name="Freeform 17"/>
                <p:cNvSpPr>
                  <a:spLocks/>
                </p:cNvSpPr>
                <p:nvPr userDrawn="1"/>
              </p:nvSpPr>
              <p:spPr bwMode="auto">
                <a:xfrm>
                  <a:off x="4488" y="3197"/>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8" name="Freeform 18"/>
                <p:cNvSpPr>
                  <a:spLocks/>
                </p:cNvSpPr>
                <p:nvPr userDrawn="1"/>
              </p:nvSpPr>
              <p:spPr bwMode="auto">
                <a:xfrm>
                  <a:off x="4488" y="4014"/>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45" name="TRIGGER FAST MENU"/>
              <p:cNvSpPr/>
              <p:nvPr userDrawn="1"/>
            </p:nvSpPr>
            <p:spPr bwMode="auto">
              <a:xfrm>
                <a:off x="1011793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4" name="Groep 33"/>
            <p:cNvGrpSpPr/>
            <p:nvPr userDrawn="1"/>
          </p:nvGrpSpPr>
          <p:grpSpPr>
            <a:xfrm>
              <a:off x="10926521" y="6455465"/>
              <a:ext cx="288000" cy="288000"/>
              <a:chOff x="10926521" y="6455465"/>
              <a:chExt cx="288000" cy="288000"/>
            </a:xfrm>
          </p:grpSpPr>
          <p:grpSp>
            <p:nvGrpSpPr>
              <p:cNvPr id="38" name="HOMESHAPE"/>
              <p:cNvGrpSpPr>
                <a:grpSpLocks noChangeAspect="1"/>
              </p:cNvGrpSpPr>
              <p:nvPr userDrawn="1"/>
            </p:nvGrpSpPr>
            <p:grpSpPr bwMode="auto">
              <a:xfrm>
                <a:off x="10999698" y="6534689"/>
                <a:ext cx="151922" cy="129516"/>
                <a:chOff x="5494" y="2978"/>
                <a:chExt cx="2320" cy="1978"/>
              </a:xfrm>
              <a:solidFill>
                <a:schemeClr val="bg2"/>
              </a:solidFill>
            </p:grpSpPr>
            <p:sp>
              <p:nvSpPr>
                <p:cNvPr id="40" name="Freeform 23"/>
                <p:cNvSpPr>
                  <a:spLocks/>
                </p:cNvSpPr>
                <p:nvPr userDrawn="1"/>
              </p:nvSpPr>
              <p:spPr bwMode="auto">
                <a:xfrm>
                  <a:off x="5494" y="4838"/>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1" name="Freeform 24"/>
                <p:cNvSpPr>
                  <a:spLocks/>
                </p:cNvSpPr>
                <p:nvPr userDrawn="1"/>
              </p:nvSpPr>
              <p:spPr bwMode="auto">
                <a:xfrm rot="2700000">
                  <a:off x="5526" y="2978"/>
                  <a:ext cx="712" cy="712"/>
                </a:xfrm>
                <a:prstGeom prst="corner">
                  <a:avLst>
                    <a:gd name="adj1" fmla="val 16922"/>
                    <a:gd name="adj2" fmla="val 16923"/>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2" name="Freeform 23"/>
                <p:cNvSpPr>
                  <a:spLocks/>
                </p:cNvSpPr>
                <p:nvPr userDrawn="1"/>
              </p:nvSpPr>
              <p:spPr bwMode="auto">
                <a:xfrm>
                  <a:off x="5494" y="3270"/>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3" name="Freeform 23"/>
                <p:cNvSpPr>
                  <a:spLocks/>
                </p:cNvSpPr>
                <p:nvPr userDrawn="1"/>
              </p:nvSpPr>
              <p:spPr bwMode="auto">
                <a:xfrm rot="16200000">
                  <a:off x="6951" y="4092"/>
                  <a:ext cx="161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39" name="HYPER BACK">
                <a:hlinkClick r:id="" action="ppaction://hlinkshowjump?jump=lastslideviewed"/>
              </p:cNvPr>
              <p:cNvSpPr/>
              <p:nvPr userDrawn="1"/>
            </p:nvSpPr>
            <p:spPr bwMode="auto">
              <a:xfrm>
                <a:off x="10926521"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5" name="Groep 34"/>
            <p:cNvGrpSpPr/>
            <p:nvPr userDrawn="1"/>
          </p:nvGrpSpPr>
          <p:grpSpPr>
            <a:xfrm>
              <a:off x="11327808" y="6455465"/>
              <a:ext cx="288000" cy="288000"/>
              <a:chOff x="11327808" y="6455465"/>
              <a:chExt cx="288000" cy="288000"/>
            </a:xfrm>
          </p:grpSpPr>
          <p:sp>
            <p:nvSpPr>
              <p:cNvPr id="36" name="FORWARDSHAPE"/>
              <p:cNvSpPr>
                <a:spLocks/>
              </p:cNvSpPr>
              <p:nvPr userDrawn="1"/>
            </p:nvSpPr>
            <p:spPr bwMode="auto">
              <a:xfrm flipH="1">
                <a:off x="11438088"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37" name="ACTION FORWARD">
                <a:hlinkClick r:id="" action="ppaction://hlinkshowjump?jump=nextslide"/>
              </p:cNvPr>
              <p:cNvSpPr/>
              <p:nvPr userDrawn="1"/>
            </p:nvSpPr>
            <p:spPr bwMode="auto">
              <a:xfrm>
                <a:off x="11327808"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solidFill>
                    <a:schemeClr val="tx1"/>
                  </a:solidFill>
                  <a:effectLst/>
                  <a:latin typeface="Arial" pitchFamily="34" charset="0"/>
                </a:endParaRPr>
              </a:p>
            </p:txBody>
          </p:sp>
        </p:grpSp>
      </p:gr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24" y="3483726"/>
            <a:ext cx="521479" cy="580274"/>
          </a:xfrm>
          <a:prstGeom prst="rect">
            <a:avLst/>
          </a:prstGeom>
        </p:spPr>
      </p:pic>
    </p:spTree>
    <p:extLst>
      <p:ext uri="{BB962C8B-B14F-4D97-AF65-F5344CB8AC3E}">
        <p14:creationId xmlns:p14="http://schemas.microsoft.com/office/powerpoint/2010/main" val="372621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amp; grafiek | 30% - 70%">
    <p:spTree>
      <p:nvGrpSpPr>
        <p:cNvPr id="1" name=""/>
        <p:cNvGrpSpPr/>
        <p:nvPr/>
      </p:nvGrpSpPr>
      <p:grpSpPr>
        <a:xfrm>
          <a:off x="0" y="0"/>
          <a:ext cx="0" cy="0"/>
          <a:chOff x="0" y="0"/>
          <a:chExt cx="0" cy="0"/>
        </a:xfrm>
      </p:grpSpPr>
      <p:sp>
        <p:nvSpPr>
          <p:cNvPr id="51" name="Rechthoek 50"/>
          <p:cNvSpPr/>
          <p:nvPr userDrawn="1"/>
        </p:nvSpPr>
        <p:spPr>
          <a:xfrm>
            <a:off x="4840800" y="1270800"/>
            <a:ext cx="7351200" cy="558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el 1"/>
          <p:cNvSpPr>
            <a:spLocks noGrp="1"/>
          </p:cNvSpPr>
          <p:nvPr>
            <p:ph type="title"/>
          </p:nvPr>
        </p:nvSpPr>
        <p:spPr/>
        <p:txBody>
          <a:bodyPr/>
          <a:lstStyle/>
          <a:p>
            <a:r>
              <a:rPr lang="nl-NL" dirty="0"/>
              <a:t>Klik om de stijl te bewerken</a:t>
            </a:r>
          </a:p>
        </p:txBody>
      </p:sp>
      <p:sp>
        <p:nvSpPr>
          <p:cNvPr id="5" name="Tijdelijke aanduiding voor voettekst 4"/>
          <p:cNvSpPr>
            <a:spLocks noGrp="1"/>
          </p:cNvSpPr>
          <p:nvPr>
            <p:ph type="ftr" sz="quarter" idx="11"/>
          </p:nvPr>
        </p:nvSpPr>
        <p:spPr/>
        <p:txBody>
          <a:bodyPr/>
          <a:lstStyle/>
          <a:p>
            <a:r>
              <a:rPr lang="nl-NL" dirty="0">
                <a:solidFill>
                  <a:srgbClr val="231F20">
                    <a:lumMod val="50000"/>
                    <a:lumOff val="50000"/>
                  </a:srgbClr>
                </a:solidFill>
              </a:rPr>
              <a:t>VolkerWessels | Corporate Presentatie</a:t>
            </a:r>
          </a:p>
        </p:txBody>
      </p:sp>
      <p:sp>
        <p:nvSpPr>
          <p:cNvPr id="6" name="Tijdelijke aanduiding voor dianummer 5"/>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‹nr.›</a:t>
            </a:fld>
            <a:endParaRPr lang="nl-NL">
              <a:solidFill>
                <a:srgbClr val="231F20">
                  <a:lumMod val="50000"/>
                  <a:lumOff val="50000"/>
                </a:srgbClr>
              </a:solidFill>
            </a:endParaRPr>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a:solidFill>
                  <a:prstClr val="white">
                    <a:lumMod val="50000"/>
                  </a:prstClr>
                </a:solidFill>
              </a:rPr>
              <a:t>Tekst &amp; grafiek | 30% - 70%</a:t>
            </a:r>
          </a:p>
        </p:txBody>
      </p:sp>
      <p:sp>
        <p:nvSpPr>
          <p:cNvPr id="26" name="Tijdelijke aanduiding voor verticale tekst 2"/>
          <p:cNvSpPr>
            <a:spLocks noGrp="1"/>
          </p:cNvSpPr>
          <p:nvPr userDrawn="1">
            <p:ph type="body" orient="vert" idx="14"/>
          </p:nvPr>
        </p:nvSpPr>
        <p:spPr>
          <a:xfrm>
            <a:off x="504000" y="1524000"/>
            <a:ext cx="4079133" cy="4572000"/>
          </a:xfrm>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grafiek 7"/>
          <p:cNvSpPr>
            <a:spLocks noGrp="1"/>
          </p:cNvSpPr>
          <p:nvPr>
            <p:ph type="chart" sz="quarter" idx="15" hasCustomPrompt="1"/>
          </p:nvPr>
        </p:nvSpPr>
        <p:spPr>
          <a:xfrm>
            <a:off x="5341133" y="2013972"/>
            <a:ext cx="6346867" cy="4082027"/>
          </a:xfrm>
          <a:solidFill>
            <a:schemeClr val="bg2"/>
          </a:solidFill>
        </p:spPr>
        <p:txBody>
          <a:bodyPr anchor="ctr"/>
          <a:lstStyle>
            <a:lvl1pPr marL="0" indent="0" algn="ctr">
              <a:lnSpc>
                <a:spcPct val="100000"/>
              </a:lnSpc>
              <a:spcBef>
                <a:spcPts val="0"/>
              </a:spcBef>
              <a:spcAft>
                <a:spcPts val="0"/>
              </a:spcAft>
              <a:buNone/>
              <a:defRPr baseline="0">
                <a:solidFill>
                  <a:schemeClr val="bg2">
                    <a:lumMod val="50000"/>
                  </a:schemeClr>
                </a:solidFill>
              </a:defRPr>
            </a:lvl1pPr>
          </a:lstStyle>
          <a:p>
            <a:r>
              <a:rPr lang="nl-NL" dirty="0"/>
              <a:t>Klik op het pictogram om</a:t>
            </a:r>
            <a:br>
              <a:rPr lang="nl-NL" dirty="0"/>
            </a:br>
            <a:r>
              <a:rPr lang="nl-NL" dirty="0"/>
              <a:t>een grafiek in te voegen</a:t>
            </a:r>
            <a:endParaRPr lang="en-GB" dirty="0"/>
          </a:p>
        </p:txBody>
      </p:sp>
      <p:grpSp>
        <p:nvGrpSpPr>
          <p:cNvPr id="17" name="Groep 16" hidden="1"/>
          <p:cNvGrpSpPr/>
          <p:nvPr userDrawn="1"/>
        </p:nvGrpSpPr>
        <p:grpSpPr>
          <a:xfrm>
            <a:off x="-1123950" y="0"/>
            <a:ext cx="723900" cy="6858000"/>
            <a:chOff x="-1123950" y="0"/>
            <a:chExt cx="723900" cy="6858000"/>
          </a:xfrm>
        </p:grpSpPr>
        <p:cxnSp>
          <p:nvCxnSpPr>
            <p:cNvPr id="18" name="Rechte verbindingslijn 17"/>
            <p:cNvCxnSpPr/>
            <p:nvPr userDrawn="1"/>
          </p:nvCxnSpPr>
          <p:spPr>
            <a:xfrm>
              <a:off x="-1123950" y="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userDrawn="1"/>
          </p:nvCxnSpPr>
          <p:spPr>
            <a:xfrm>
              <a:off x="-1123950" y="6858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a:off x="-1123950" y="5334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a:off x="-1123950" y="3810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a:off x="-1123950" y="2286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a:off x="-1123950" y="1524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a:off x="-1123950" y="762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a:off x="-1123950" y="3048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userDrawn="1"/>
          </p:nvCxnSpPr>
          <p:spPr>
            <a:xfrm>
              <a:off x="-1123950" y="6096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userDrawn="1"/>
          </p:nvCxnSpPr>
          <p:spPr>
            <a:xfrm>
              <a:off x="-711200" y="25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userDrawn="1"/>
          </p:nvCxnSpPr>
          <p:spPr>
            <a:xfrm>
              <a:off x="-711200" y="50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711200" y="1016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711200" y="127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711200" y="177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711200" y="2032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711200" y="254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711200" y="279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711200" y="3302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11200" y="3556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711200" y="406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711200" y="431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711200" y="4826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711200" y="508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711200" y="558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711200" y="5842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711200" y="635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userDrawn="1"/>
          </p:nvCxnSpPr>
          <p:spPr>
            <a:xfrm>
              <a:off x="-711200" y="660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userDrawn="1"/>
          </p:nvCxnSpPr>
          <p:spPr>
            <a:xfrm>
              <a:off x="-1123950" y="4572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6" name="Groep 55" hidden="1"/>
          <p:cNvGrpSpPr/>
          <p:nvPr userDrawn="1"/>
        </p:nvGrpSpPr>
        <p:grpSpPr>
          <a:xfrm>
            <a:off x="-254000" y="-1409700"/>
            <a:ext cx="12763500" cy="9093200"/>
            <a:chOff x="-254000" y="-1409700"/>
            <a:chExt cx="12763500" cy="9093200"/>
          </a:xfrm>
        </p:grpSpPr>
        <p:cxnSp>
          <p:nvCxnSpPr>
            <p:cNvPr id="49" name="Rechte verbindingslijn 48"/>
            <p:cNvCxnSpPr/>
            <p:nvPr userDrawn="1"/>
          </p:nvCxnSpPr>
          <p:spPr>
            <a:xfrm>
              <a:off x="-254000" y="6350000"/>
              <a:ext cx="12763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5" name="Groep 54"/>
            <p:cNvGrpSpPr/>
            <p:nvPr userDrawn="1"/>
          </p:nvGrpSpPr>
          <p:grpSpPr>
            <a:xfrm>
              <a:off x="504000" y="-1409700"/>
              <a:ext cx="11184000" cy="9093200"/>
              <a:chOff x="504000" y="-1409700"/>
              <a:chExt cx="11184000" cy="9093200"/>
            </a:xfrm>
          </p:grpSpPr>
          <p:cxnSp>
            <p:nvCxnSpPr>
              <p:cNvPr id="47" name="Rechte verbindingslijn 46"/>
              <p:cNvCxnSpPr/>
              <p:nvPr userDrawn="1"/>
            </p:nvCxnSpPr>
            <p:spPr>
              <a:xfrm>
                <a:off x="504000" y="-1409700"/>
                <a:ext cx="0" cy="9093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userDrawn="1"/>
            </p:nvCxnSpPr>
            <p:spPr>
              <a:xfrm>
                <a:off x="11688000" y="-1409700"/>
                <a:ext cx="0" cy="9093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userDrawn="1"/>
            </p:nvCxnSpPr>
            <p:spPr>
              <a:xfrm>
                <a:off x="5344264" y="-1409700"/>
                <a:ext cx="0" cy="9093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53" name="Tijdelijke aanduiding voor tekst 52"/>
          <p:cNvSpPr>
            <a:spLocks noGrp="1"/>
          </p:cNvSpPr>
          <p:nvPr>
            <p:ph type="body" sz="quarter" idx="18" hasCustomPrompt="1"/>
          </p:nvPr>
        </p:nvSpPr>
        <p:spPr>
          <a:xfrm>
            <a:off x="5344264" y="1524000"/>
            <a:ext cx="6343736" cy="216000"/>
          </a:xfrm>
        </p:spPr>
        <p:txBody>
          <a:bodyPr/>
          <a:lstStyle>
            <a:lvl1pPr marL="0" indent="0" algn="ctr">
              <a:buNone/>
              <a:defRPr sz="1800" b="0">
                <a:solidFill>
                  <a:schemeClr val="accent3"/>
                </a:solidFill>
              </a:defRPr>
            </a:lvl1pPr>
          </a:lstStyle>
          <a:p>
            <a:pPr lvl="0"/>
            <a:r>
              <a:rPr lang="nl-NL" dirty="0"/>
              <a:t>Grafiek titel</a:t>
            </a:r>
            <a:endParaRPr lang="en-GB" dirty="0"/>
          </a:p>
        </p:txBody>
      </p:sp>
      <p:sp>
        <p:nvSpPr>
          <p:cNvPr id="60" name="COVER voor onderste lijn"/>
          <p:cNvSpPr/>
          <p:nvPr userDrawn="1"/>
        </p:nvSpPr>
        <p:spPr>
          <a:xfrm>
            <a:off x="0" y="1010251"/>
            <a:ext cx="12196800" cy="323249"/>
          </a:xfrm>
          <a:custGeom>
            <a:avLst/>
            <a:gdLst>
              <a:gd name="connsiteX0" fmla="*/ 0 w 12196800"/>
              <a:gd name="connsiteY0" fmla="*/ 0 h 323249"/>
              <a:gd name="connsiteX1" fmla="*/ 738188 w 12196800"/>
              <a:gd name="connsiteY1" fmla="*/ 0 h 323249"/>
              <a:gd name="connsiteX2" fmla="*/ 738188 w 12196800"/>
              <a:gd name="connsiteY2" fmla="*/ 204187 h 323249"/>
              <a:gd name="connsiteX3" fmla="*/ 12196800 w 12196800"/>
              <a:gd name="connsiteY3" fmla="*/ 204187 h 323249"/>
              <a:gd name="connsiteX4" fmla="*/ 12196800 w 12196800"/>
              <a:gd name="connsiteY4" fmla="*/ 323249 h 323249"/>
              <a:gd name="connsiteX5" fmla="*/ 0 w 12196800"/>
              <a:gd name="connsiteY5" fmla="*/ 323249 h 323249"/>
              <a:gd name="connsiteX6" fmla="*/ 0 w 12196800"/>
              <a:gd name="connsiteY6" fmla="*/ 294674 h 323249"/>
              <a:gd name="connsiteX7" fmla="*/ 0 w 12196800"/>
              <a:gd name="connsiteY7" fmla="*/ 204187 h 32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6800" h="323249">
                <a:moveTo>
                  <a:pt x="0" y="0"/>
                </a:moveTo>
                <a:lnTo>
                  <a:pt x="738188" y="0"/>
                </a:lnTo>
                <a:lnTo>
                  <a:pt x="738188" y="204187"/>
                </a:lnTo>
                <a:lnTo>
                  <a:pt x="12196800" y="204187"/>
                </a:lnTo>
                <a:lnTo>
                  <a:pt x="12196800" y="323249"/>
                </a:lnTo>
                <a:lnTo>
                  <a:pt x="0" y="323249"/>
                </a:lnTo>
                <a:lnTo>
                  <a:pt x="0" y="294674"/>
                </a:lnTo>
                <a:lnTo>
                  <a:pt x="0" y="204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7" name="ONDERSTE LIJN"/>
          <p:cNvSpPr>
            <a:spLocks/>
          </p:cNvSpPr>
          <p:nvPr userDrawn="1"/>
        </p:nvSpPr>
        <p:spPr bwMode="auto">
          <a:xfrm flipH="1" flipV="1">
            <a:off x="0" y="1130499"/>
            <a:ext cx="12196800" cy="141883"/>
          </a:xfrm>
          <a:custGeom>
            <a:avLst/>
            <a:gdLst>
              <a:gd name="T0" fmla="*/ 0 w 2745"/>
              <a:gd name="T1" fmla="*/ 0 h 150"/>
              <a:gd name="T2" fmla="*/ 915 w 2745"/>
              <a:gd name="T3" fmla="*/ 0 h 150"/>
              <a:gd name="T4" fmla="*/ 950 w 2745"/>
              <a:gd name="T5" fmla="*/ 35 h 150"/>
              <a:gd name="T6" fmla="*/ 2688 w 2745"/>
              <a:gd name="T7" fmla="*/ 35 h 150"/>
              <a:gd name="T8" fmla="*/ 2745 w 2745"/>
              <a:gd name="T9" fmla="*/ 92 h 150"/>
              <a:gd name="T10" fmla="*/ 2688 w 2745"/>
              <a:gd name="T11" fmla="*/ 150 h 150"/>
              <a:gd name="T12" fmla="*/ 0 w 2745"/>
              <a:gd name="T13" fmla="*/ 150 h 150"/>
              <a:gd name="connsiteX0" fmla="*/ 0 w 10000"/>
              <a:gd name="connsiteY0" fmla="*/ 0 h 10000"/>
              <a:gd name="connsiteX1" fmla="*/ 3333 w 10000"/>
              <a:gd name="connsiteY1" fmla="*/ 0 h 10000"/>
              <a:gd name="connsiteX2" fmla="*/ 3461 w 10000"/>
              <a:gd name="connsiteY2" fmla="*/ 2333 h 10000"/>
              <a:gd name="connsiteX3" fmla="*/ 9792 w 10000"/>
              <a:gd name="connsiteY3" fmla="*/ 2333 h 10000"/>
              <a:gd name="connsiteX4" fmla="*/ 10000 w 10000"/>
              <a:gd name="connsiteY4" fmla="*/ 6133 h 10000"/>
              <a:gd name="connsiteX5" fmla="*/ 9792 w 10000"/>
              <a:gd name="connsiteY5" fmla="*/ 10000 h 10000"/>
              <a:gd name="connsiteX0" fmla="*/ 0 w 10000"/>
              <a:gd name="connsiteY0" fmla="*/ 0 h 6133"/>
              <a:gd name="connsiteX1" fmla="*/ 3333 w 10000"/>
              <a:gd name="connsiteY1" fmla="*/ 0 h 6133"/>
              <a:gd name="connsiteX2" fmla="*/ 3461 w 10000"/>
              <a:gd name="connsiteY2" fmla="*/ 2333 h 6133"/>
              <a:gd name="connsiteX3" fmla="*/ 9792 w 10000"/>
              <a:gd name="connsiteY3" fmla="*/ 2333 h 6133"/>
              <a:gd name="connsiteX4" fmla="*/ 10000 w 10000"/>
              <a:gd name="connsiteY4" fmla="*/ 6133 h 6133"/>
              <a:gd name="connsiteX0" fmla="*/ 0 w 9792"/>
              <a:gd name="connsiteY0" fmla="*/ 0 h 3804"/>
              <a:gd name="connsiteX1" fmla="*/ 3333 w 9792"/>
              <a:gd name="connsiteY1" fmla="*/ 0 h 3804"/>
              <a:gd name="connsiteX2" fmla="*/ 3461 w 9792"/>
              <a:gd name="connsiteY2" fmla="*/ 3804 h 3804"/>
              <a:gd name="connsiteX3" fmla="*/ 9792 w 9792"/>
              <a:gd name="connsiteY3" fmla="*/ 3804 h 3804"/>
              <a:gd name="connsiteX0" fmla="*/ 0 w 10000"/>
              <a:gd name="connsiteY0" fmla="*/ 0 h 10000"/>
              <a:gd name="connsiteX1" fmla="*/ 3395 w 10000"/>
              <a:gd name="connsiteY1" fmla="*/ 64 h 10000"/>
              <a:gd name="connsiteX2" fmla="*/ 3404 w 10000"/>
              <a:gd name="connsiteY2" fmla="*/ 0 h 10000"/>
              <a:gd name="connsiteX3" fmla="*/ 3535 w 10000"/>
              <a:gd name="connsiteY3" fmla="*/ 10000 h 10000"/>
              <a:gd name="connsiteX4" fmla="*/ 10000 w 10000"/>
              <a:gd name="connsiteY4" fmla="*/ 10000 h 10000"/>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10000 w 10000"/>
              <a:gd name="connsiteY5" fmla="*/ 10000 h 10054"/>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3745 w 10000"/>
              <a:gd name="connsiteY5" fmla="*/ 10054 h 10054"/>
              <a:gd name="connsiteX6" fmla="*/ 10000 w 10000"/>
              <a:gd name="connsiteY6" fmla="*/ 10000 h 10054"/>
              <a:gd name="connsiteX0" fmla="*/ 0 w 3745"/>
              <a:gd name="connsiteY0" fmla="*/ 0 h 10054"/>
              <a:gd name="connsiteX1" fmla="*/ 3395 w 3745"/>
              <a:gd name="connsiteY1" fmla="*/ 64 h 10054"/>
              <a:gd name="connsiteX2" fmla="*/ 3404 w 3745"/>
              <a:gd name="connsiteY2" fmla="*/ 0 h 10054"/>
              <a:gd name="connsiteX3" fmla="*/ 3535 w 3745"/>
              <a:gd name="connsiteY3" fmla="*/ 10000 h 10054"/>
              <a:gd name="connsiteX4" fmla="*/ 3558 w 3745"/>
              <a:gd name="connsiteY4" fmla="*/ 10054 h 10054"/>
              <a:gd name="connsiteX5" fmla="*/ 3745 w 3745"/>
              <a:gd name="connsiteY5" fmla="*/ 10054 h 10054"/>
              <a:gd name="connsiteX0" fmla="*/ 0 w 21141"/>
              <a:gd name="connsiteY0" fmla="*/ 0 h 10312"/>
              <a:gd name="connsiteX1" fmla="*/ 20206 w 21141"/>
              <a:gd name="connsiteY1" fmla="*/ 376 h 10312"/>
              <a:gd name="connsiteX2" fmla="*/ 20230 w 21141"/>
              <a:gd name="connsiteY2" fmla="*/ 312 h 10312"/>
              <a:gd name="connsiteX3" fmla="*/ 20580 w 21141"/>
              <a:gd name="connsiteY3" fmla="*/ 10258 h 10312"/>
              <a:gd name="connsiteX4" fmla="*/ 20642 w 21141"/>
              <a:gd name="connsiteY4" fmla="*/ 10312 h 10312"/>
              <a:gd name="connsiteX5" fmla="*/ 21141 w 21141"/>
              <a:gd name="connsiteY5" fmla="*/ 10312 h 10312"/>
              <a:gd name="connsiteX0" fmla="*/ 0 w 21108"/>
              <a:gd name="connsiteY0" fmla="*/ 0 h 10312"/>
              <a:gd name="connsiteX1" fmla="*/ 20206 w 21108"/>
              <a:gd name="connsiteY1" fmla="*/ 376 h 10312"/>
              <a:gd name="connsiteX2" fmla="*/ 20230 w 21108"/>
              <a:gd name="connsiteY2" fmla="*/ 312 h 10312"/>
              <a:gd name="connsiteX3" fmla="*/ 20580 w 21108"/>
              <a:gd name="connsiteY3" fmla="*/ 10258 h 10312"/>
              <a:gd name="connsiteX4" fmla="*/ 20642 w 21108"/>
              <a:gd name="connsiteY4" fmla="*/ 10312 h 10312"/>
              <a:gd name="connsiteX5" fmla="*/ 21108 w 21108"/>
              <a:gd name="connsiteY5" fmla="*/ 10312 h 10312"/>
              <a:gd name="connsiteX0" fmla="*/ 0 w 21542"/>
              <a:gd name="connsiteY0" fmla="*/ 0 h 10312"/>
              <a:gd name="connsiteX1" fmla="*/ 20206 w 21542"/>
              <a:gd name="connsiteY1" fmla="*/ 376 h 10312"/>
              <a:gd name="connsiteX2" fmla="*/ 20230 w 21542"/>
              <a:gd name="connsiteY2" fmla="*/ 312 h 10312"/>
              <a:gd name="connsiteX3" fmla="*/ 20580 w 21542"/>
              <a:gd name="connsiteY3" fmla="*/ 10258 h 10312"/>
              <a:gd name="connsiteX4" fmla="*/ 20642 w 21542"/>
              <a:gd name="connsiteY4" fmla="*/ 10312 h 10312"/>
              <a:gd name="connsiteX5" fmla="*/ 21542 w 21542"/>
              <a:gd name="connsiteY5" fmla="*/ 9960 h 10312"/>
              <a:gd name="connsiteX0" fmla="*/ 0 w 21548"/>
              <a:gd name="connsiteY0" fmla="*/ 0 h 10312"/>
              <a:gd name="connsiteX1" fmla="*/ 20206 w 21548"/>
              <a:gd name="connsiteY1" fmla="*/ 376 h 10312"/>
              <a:gd name="connsiteX2" fmla="*/ 20230 w 21548"/>
              <a:gd name="connsiteY2" fmla="*/ 312 h 10312"/>
              <a:gd name="connsiteX3" fmla="*/ 20580 w 21548"/>
              <a:gd name="connsiteY3" fmla="*/ 10258 h 10312"/>
              <a:gd name="connsiteX4" fmla="*/ 20642 w 21548"/>
              <a:gd name="connsiteY4" fmla="*/ 10312 h 10312"/>
              <a:gd name="connsiteX5" fmla="*/ 21548 w 21548"/>
              <a:gd name="connsiteY5" fmla="*/ 10136 h 10312"/>
              <a:gd name="connsiteX0" fmla="*/ 0 w 27632"/>
              <a:gd name="connsiteY0" fmla="*/ 0 h 10488"/>
              <a:gd name="connsiteX1" fmla="*/ 26290 w 27632"/>
              <a:gd name="connsiteY1" fmla="*/ 552 h 10488"/>
              <a:gd name="connsiteX2" fmla="*/ 26314 w 27632"/>
              <a:gd name="connsiteY2" fmla="*/ 488 h 10488"/>
              <a:gd name="connsiteX3" fmla="*/ 26664 w 27632"/>
              <a:gd name="connsiteY3" fmla="*/ 10434 h 10488"/>
              <a:gd name="connsiteX4" fmla="*/ 26726 w 27632"/>
              <a:gd name="connsiteY4" fmla="*/ 10488 h 10488"/>
              <a:gd name="connsiteX5" fmla="*/ 27632 w 27632"/>
              <a:gd name="connsiteY5" fmla="*/ 10312 h 10488"/>
              <a:gd name="connsiteX0" fmla="*/ 0 w 31709"/>
              <a:gd name="connsiteY0" fmla="*/ 0 h 10488"/>
              <a:gd name="connsiteX1" fmla="*/ 30367 w 31709"/>
              <a:gd name="connsiteY1" fmla="*/ 552 h 10488"/>
              <a:gd name="connsiteX2" fmla="*/ 30391 w 31709"/>
              <a:gd name="connsiteY2" fmla="*/ 488 h 10488"/>
              <a:gd name="connsiteX3" fmla="*/ 30741 w 31709"/>
              <a:gd name="connsiteY3" fmla="*/ 10434 h 10488"/>
              <a:gd name="connsiteX4" fmla="*/ 30803 w 31709"/>
              <a:gd name="connsiteY4" fmla="*/ 10488 h 10488"/>
              <a:gd name="connsiteX5" fmla="*/ 31709 w 31709"/>
              <a:gd name="connsiteY5" fmla="*/ 10312 h 10488"/>
              <a:gd name="connsiteX0" fmla="*/ 0 w 31765"/>
              <a:gd name="connsiteY0" fmla="*/ 0 h 10488"/>
              <a:gd name="connsiteX1" fmla="*/ 30423 w 31765"/>
              <a:gd name="connsiteY1" fmla="*/ 552 h 10488"/>
              <a:gd name="connsiteX2" fmla="*/ 30447 w 31765"/>
              <a:gd name="connsiteY2" fmla="*/ 488 h 10488"/>
              <a:gd name="connsiteX3" fmla="*/ 30797 w 31765"/>
              <a:gd name="connsiteY3" fmla="*/ 10434 h 10488"/>
              <a:gd name="connsiteX4" fmla="*/ 30859 w 31765"/>
              <a:gd name="connsiteY4" fmla="*/ 10488 h 10488"/>
              <a:gd name="connsiteX5" fmla="*/ 31765 w 31765"/>
              <a:gd name="connsiteY5" fmla="*/ 10312 h 1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65" h="10488">
                <a:moveTo>
                  <a:pt x="0" y="0"/>
                </a:moveTo>
                <a:lnTo>
                  <a:pt x="30423" y="552"/>
                </a:lnTo>
                <a:cubicBezTo>
                  <a:pt x="30431" y="531"/>
                  <a:pt x="30439" y="509"/>
                  <a:pt x="30447" y="488"/>
                </a:cubicBezTo>
                <a:cubicBezTo>
                  <a:pt x="30447" y="5890"/>
                  <a:pt x="30608" y="10434"/>
                  <a:pt x="30797" y="10434"/>
                </a:cubicBezTo>
                <a:cubicBezTo>
                  <a:pt x="30819" y="10452"/>
                  <a:pt x="30837" y="10470"/>
                  <a:pt x="30859" y="10488"/>
                </a:cubicBezTo>
                <a:lnTo>
                  <a:pt x="31765" y="10312"/>
                </a:lnTo>
              </a:path>
            </a:pathLst>
          </a:cu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cxnSp>
        <p:nvCxnSpPr>
          <p:cNvPr id="52" name="Rechte verbindingslijn 51"/>
          <p:cNvCxnSpPr/>
          <p:nvPr userDrawn="1"/>
        </p:nvCxnSpPr>
        <p:spPr>
          <a:xfrm>
            <a:off x="503999" y="6350000"/>
            <a:ext cx="11184001"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grpSp>
        <p:nvGrpSpPr>
          <p:cNvPr id="78" name="Groep 77"/>
          <p:cNvGrpSpPr/>
          <p:nvPr userDrawn="1"/>
        </p:nvGrpSpPr>
        <p:grpSpPr>
          <a:xfrm>
            <a:off x="10123945" y="6455465"/>
            <a:ext cx="1491863" cy="288000"/>
            <a:chOff x="10123945" y="6455465"/>
            <a:chExt cx="1491863" cy="288000"/>
          </a:xfrm>
        </p:grpSpPr>
        <p:grpSp>
          <p:nvGrpSpPr>
            <p:cNvPr id="79" name="Groep 78"/>
            <p:cNvGrpSpPr/>
            <p:nvPr userDrawn="1"/>
          </p:nvGrpSpPr>
          <p:grpSpPr>
            <a:xfrm>
              <a:off x="10123945" y="6455465"/>
              <a:ext cx="288000" cy="288000"/>
              <a:chOff x="9714646" y="6455465"/>
              <a:chExt cx="288000" cy="288000"/>
            </a:xfrm>
          </p:grpSpPr>
          <p:sp>
            <p:nvSpPr>
              <p:cNvPr id="96" name="BACKSHAPE"/>
              <p:cNvSpPr>
                <a:spLocks/>
              </p:cNvSpPr>
              <p:nvPr userDrawn="1"/>
            </p:nvSpPr>
            <p:spPr bwMode="auto">
              <a:xfrm>
                <a:off x="9801116"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97" name="ACTION BACK">
                <a:hlinkClick r:id="" action="ppaction://hlinkshowjump?jump=previousslide"/>
              </p:cNvPr>
              <p:cNvSpPr/>
              <p:nvPr userDrawn="1"/>
            </p:nvSpPr>
            <p:spPr bwMode="auto">
              <a:xfrm>
                <a:off x="971464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80" name="Groep 79"/>
            <p:cNvGrpSpPr/>
            <p:nvPr userDrawn="1"/>
          </p:nvGrpSpPr>
          <p:grpSpPr>
            <a:xfrm>
              <a:off x="10525233" y="6455465"/>
              <a:ext cx="288000" cy="288000"/>
              <a:chOff x="10117936" y="6455465"/>
              <a:chExt cx="288000" cy="288000"/>
            </a:xfrm>
          </p:grpSpPr>
          <p:grpSp>
            <p:nvGrpSpPr>
              <p:cNvPr id="91" name="MENUSHAPE"/>
              <p:cNvGrpSpPr>
                <a:grpSpLocks noChangeAspect="1"/>
              </p:cNvGrpSpPr>
              <p:nvPr userDrawn="1"/>
            </p:nvGrpSpPr>
            <p:grpSpPr bwMode="auto">
              <a:xfrm>
                <a:off x="10185971" y="6535375"/>
                <a:ext cx="151931" cy="128211"/>
                <a:chOff x="4488" y="2379"/>
                <a:chExt cx="2539" cy="1720"/>
              </a:xfrm>
              <a:solidFill>
                <a:schemeClr val="bg2"/>
              </a:solidFill>
            </p:grpSpPr>
            <p:sp>
              <p:nvSpPr>
                <p:cNvPr id="93" name="Freeform 16"/>
                <p:cNvSpPr>
                  <a:spLocks/>
                </p:cNvSpPr>
                <p:nvPr userDrawn="1"/>
              </p:nvSpPr>
              <p:spPr bwMode="auto">
                <a:xfrm>
                  <a:off x="4488" y="2379"/>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94" name="Freeform 17"/>
                <p:cNvSpPr>
                  <a:spLocks/>
                </p:cNvSpPr>
                <p:nvPr userDrawn="1"/>
              </p:nvSpPr>
              <p:spPr bwMode="auto">
                <a:xfrm>
                  <a:off x="4488" y="3197"/>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95" name="Freeform 18"/>
                <p:cNvSpPr>
                  <a:spLocks/>
                </p:cNvSpPr>
                <p:nvPr userDrawn="1"/>
              </p:nvSpPr>
              <p:spPr bwMode="auto">
                <a:xfrm>
                  <a:off x="4488" y="4014"/>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92" name="TRIGGER FAST MENU"/>
              <p:cNvSpPr/>
              <p:nvPr userDrawn="1"/>
            </p:nvSpPr>
            <p:spPr bwMode="auto">
              <a:xfrm>
                <a:off x="1011793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81" name="Groep 80"/>
            <p:cNvGrpSpPr/>
            <p:nvPr userDrawn="1"/>
          </p:nvGrpSpPr>
          <p:grpSpPr>
            <a:xfrm>
              <a:off x="10926521" y="6455465"/>
              <a:ext cx="288000" cy="288000"/>
              <a:chOff x="10926521" y="6455465"/>
              <a:chExt cx="288000" cy="288000"/>
            </a:xfrm>
          </p:grpSpPr>
          <p:grpSp>
            <p:nvGrpSpPr>
              <p:cNvPr id="85" name="HOMESHAPE"/>
              <p:cNvGrpSpPr>
                <a:grpSpLocks noChangeAspect="1"/>
              </p:cNvGrpSpPr>
              <p:nvPr userDrawn="1"/>
            </p:nvGrpSpPr>
            <p:grpSpPr bwMode="auto">
              <a:xfrm>
                <a:off x="10999698" y="6534689"/>
                <a:ext cx="151922" cy="129516"/>
                <a:chOff x="5494" y="2978"/>
                <a:chExt cx="2320" cy="1978"/>
              </a:xfrm>
              <a:solidFill>
                <a:schemeClr val="bg2"/>
              </a:solidFill>
            </p:grpSpPr>
            <p:sp>
              <p:nvSpPr>
                <p:cNvPr id="87" name="Freeform 23"/>
                <p:cNvSpPr>
                  <a:spLocks/>
                </p:cNvSpPr>
                <p:nvPr userDrawn="1"/>
              </p:nvSpPr>
              <p:spPr bwMode="auto">
                <a:xfrm>
                  <a:off x="5494" y="4838"/>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88" name="Freeform 24"/>
                <p:cNvSpPr>
                  <a:spLocks/>
                </p:cNvSpPr>
                <p:nvPr userDrawn="1"/>
              </p:nvSpPr>
              <p:spPr bwMode="auto">
                <a:xfrm rot="2700000">
                  <a:off x="5526" y="2978"/>
                  <a:ext cx="712" cy="712"/>
                </a:xfrm>
                <a:prstGeom prst="corner">
                  <a:avLst>
                    <a:gd name="adj1" fmla="val 16922"/>
                    <a:gd name="adj2" fmla="val 16923"/>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89" name="Freeform 23"/>
                <p:cNvSpPr>
                  <a:spLocks/>
                </p:cNvSpPr>
                <p:nvPr userDrawn="1"/>
              </p:nvSpPr>
              <p:spPr bwMode="auto">
                <a:xfrm>
                  <a:off x="5494" y="3270"/>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90" name="Freeform 23"/>
                <p:cNvSpPr>
                  <a:spLocks/>
                </p:cNvSpPr>
                <p:nvPr userDrawn="1"/>
              </p:nvSpPr>
              <p:spPr bwMode="auto">
                <a:xfrm rot="16200000">
                  <a:off x="6951" y="4092"/>
                  <a:ext cx="161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86" name="HYPER BACK">
                <a:hlinkClick r:id="" action="ppaction://hlinkshowjump?jump=lastslideviewed"/>
              </p:cNvPr>
              <p:cNvSpPr/>
              <p:nvPr userDrawn="1"/>
            </p:nvSpPr>
            <p:spPr bwMode="auto">
              <a:xfrm>
                <a:off x="10926521"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82" name="Groep 81"/>
            <p:cNvGrpSpPr/>
            <p:nvPr userDrawn="1"/>
          </p:nvGrpSpPr>
          <p:grpSpPr>
            <a:xfrm>
              <a:off x="11327808" y="6455465"/>
              <a:ext cx="288000" cy="288000"/>
              <a:chOff x="11327808" y="6455465"/>
              <a:chExt cx="288000" cy="288000"/>
            </a:xfrm>
          </p:grpSpPr>
          <p:sp>
            <p:nvSpPr>
              <p:cNvPr id="83" name="FORWARDSHAPE"/>
              <p:cNvSpPr>
                <a:spLocks/>
              </p:cNvSpPr>
              <p:nvPr userDrawn="1"/>
            </p:nvSpPr>
            <p:spPr bwMode="auto">
              <a:xfrm flipH="1">
                <a:off x="11438088"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84" name="ACTION FORWARD">
                <a:hlinkClick r:id="" action="ppaction://hlinkshowjump?jump=nextslide"/>
              </p:cNvPr>
              <p:cNvSpPr/>
              <p:nvPr userDrawn="1"/>
            </p:nvSpPr>
            <p:spPr bwMode="auto">
              <a:xfrm>
                <a:off x="11327808"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solidFill>
                    <a:schemeClr val="tx1"/>
                  </a:solidFill>
                  <a:effectLst/>
                  <a:latin typeface="Arial" pitchFamily="34" charset="0"/>
                </a:endParaRPr>
              </a:p>
            </p:txBody>
          </p:sp>
        </p:grpSp>
      </p:grpSp>
    </p:spTree>
    <p:extLst>
      <p:ext uri="{BB962C8B-B14F-4D97-AF65-F5344CB8AC3E}">
        <p14:creationId xmlns:p14="http://schemas.microsoft.com/office/powerpoint/2010/main" val="199966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amp; tabel | 30% - 70%">
    <p:spTree>
      <p:nvGrpSpPr>
        <p:cNvPr id="1" name=""/>
        <p:cNvGrpSpPr/>
        <p:nvPr/>
      </p:nvGrpSpPr>
      <p:grpSpPr>
        <a:xfrm>
          <a:off x="0" y="0"/>
          <a:ext cx="0" cy="0"/>
          <a:chOff x="0" y="0"/>
          <a:chExt cx="0" cy="0"/>
        </a:xfrm>
      </p:grpSpPr>
      <p:sp>
        <p:nvSpPr>
          <p:cNvPr id="51" name="Rechthoek 50"/>
          <p:cNvSpPr/>
          <p:nvPr userDrawn="1"/>
        </p:nvSpPr>
        <p:spPr>
          <a:xfrm>
            <a:off x="4840800" y="1270800"/>
            <a:ext cx="7351200" cy="558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el 1"/>
          <p:cNvSpPr>
            <a:spLocks noGrp="1"/>
          </p:cNvSpPr>
          <p:nvPr>
            <p:ph type="title"/>
          </p:nvPr>
        </p:nvSpPr>
        <p:spPr/>
        <p:txBody>
          <a:bodyPr/>
          <a:lstStyle/>
          <a:p>
            <a:r>
              <a:rPr lang="nl-NL" dirty="0"/>
              <a:t>Klik om de stijl te bewerken</a:t>
            </a:r>
          </a:p>
        </p:txBody>
      </p:sp>
      <p:sp>
        <p:nvSpPr>
          <p:cNvPr id="5" name="Tijdelijke aanduiding voor voettekst 4"/>
          <p:cNvSpPr>
            <a:spLocks noGrp="1"/>
          </p:cNvSpPr>
          <p:nvPr>
            <p:ph type="ftr" sz="quarter" idx="11"/>
          </p:nvPr>
        </p:nvSpPr>
        <p:spPr/>
        <p:txBody>
          <a:bodyPr/>
          <a:lstStyle/>
          <a:p>
            <a:r>
              <a:rPr lang="nl-NL" dirty="0">
                <a:solidFill>
                  <a:srgbClr val="231F20">
                    <a:lumMod val="50000"/>
                    <a:lumOff val="50000"/>
                  </a:srgbClr>
                </a:solidFill>
              </a:rPr>
              <a:t>VolkerWessels | Corporate Presentatie</a:t>
            </a:r>
          </a:p>
        </p:txBody>
      </p:sp>
      <p:sp>
        <p:nvSpPr>
          <p:cNvPr id="6" name="Tijdelijke aanduiding voor dianummer 5"/>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‹nr.›</a:t>
            </a:fld>
            <a:endParaRPr lang="nl-NL">
              <a:solidFill>
                <a:srgbClr val="231F20">
                  <a:lumMod val="50000"/>
                  <a:lumOff val="50000"/>
                </a:srgbClr>
              </a:solidFill>
            </a:endParaRPr>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a:solidFill>
                  <a:prstClr val="white">
                    <a:lumMod val="50000"/>
                  </a:prstClr>
                </a:solidFill>
              </a:rPr>
              <a:t>Tekst &amp; tabel | 30% - 70%</a:t>
            </a:r>
          </a:p>
        </p:txBody>
      </p:sp>
      <p:sp>
        <p:nvSpPr>
          <p:cNvPr id="26" name="Tijdelijke aanduiding voor verticale tekst 2"/>
          <p:cNvSpPr>
            <a:spLocks noGrp="1"/>
          </p:cNvSpPr>
          <p:nvPr userDrawn="1">
            <p:ph type="body" orient="vert" idx="14"/>
          </p:nvPr>
        </p:nvSpPr>
        <p:spPr>
          <a:xfrm>
            <a:off x="504000" y="1524000"/>
            <a:ext cx="4079133" cy="4572000"/>
          </a:xfrm>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tabel 9"/>
          <p:cNvSpPr>
            <a:spLocks noGrp="1"/>
          </p:cNvSpPr>
          <p:nvPr>
            <p:ph type="tbl" sz="quarter" idx="16" hasCustomPrompt="1"/>
          </p:nvPr>
        </p:nvSpPr>
        <p:spPr>
          <a:xfrm>
            <a:off x="5341200" y="2013599"/>
            <a:ext cx="6346800" cy="4082400"/>
          </a:xfrm>
          <a:solidFill>
            <a:schemeClr val="bg2"/>
          </a:solidFill>
        </p:spPr>
        <p:txBody>
          <a:bodyPr anchor="ctr"/>
          <a:lstStyle>
            <a:lvl1pPr marL="0" indent="0" algn="ctr">
              <a:lnSpc>
                <a:spcPct val="100000"/>
              </a:lnSpc>
              <a:spcBef>
                <a:spcPts val="0"/>
              </a:spcBef>
              <a:spcAft>
                <a:spcPts val="0"/>
              </a:spcAft>
              <a:buNone/>
              <a:defRPr baseline="0">
                <a:solidFill>
                  <a:schemeClr val="bg2">
                    <a:lumMod val="50000"/>
                  </a:schemeClr>
                </a:solidFill>
              </a:defRPr>
            </a:lvl1pPr>
          </a:lstStyle>
          <a:p>
            <a:r>
              <a:rPr lang="nl-NL" dirty="0"/>
              <a:t>Klik op het pictogram om</a:t>
            </a:r>
            <a:br>
              <a:rPr lang="nl-NL" dirty="0"/>
            </a:br>
            <a:r>
              <a:rPr lang="nl-NL" dirty="0"/>
              <a:t>een tabel in te voegen</a:t>
            </a:r>
            <a:endParaRPr lang="en-GB" dirty="0"/>
          </a:p>
        </p:txBody>
      </p:sp>
      <p:grpSp>
        <p:nvGrpSpPr>
          <p:cNvPr id="17" name="Groep 16" hidden="1"/>
          <p:cNvGrpSpPr/>
          <p:nvPr userDrawn="1"/>
        </p:nvGrpSpPr>
        <p:grpSpPr>
          <a:xfrm>
            <a:off x="-1123950" y="0"/>
            <a:ext cx="723900" cy="6858000"/>
            <a:chOff x="-1123950" y="0"/>
            <a:chExt cx="723900" cy="6858000"/>
          </a:xfrm>
        </p:grpSpPr>
        <p:cxnSp>
          <p:nvCxnSpPr>
            <p:cNvPr id="18" name="Rechte verbindingslijn 17"/>
            <p:cNvCxnSpPr/>
            <p:nvPr userDrawn="1"/>
          </p:nvCxnSpPr>
          <p:spPr>
            <a:xfrm>
              <a:off x="-1123950" y="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userDrawn="1"/>
          </p:nvCxnSpPr>
          <p:spPr>
            <a:xfrm>
              <a:off x="-1123950" y="6858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a:off x="-1123950" y="5334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a:off x="-1123950" y="3810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a:off x="-1123950" y="2286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a:off x="-1123950" y="1524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a:off x="-1123950" y="762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a:off x="-1123950" y="3048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userDrawn="1"/>
          </p:nvCxnSpPr>
          <p:spPr>
            <a:xfrm>
              <a:off x="-1123950" y="6096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userDrawn="1"/>
          </p:nvCxnSpPr>
          <p:spPr>
            <a:xfrm>
              <a:off x="-711200" y="25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userDrawn="1"/>
          </p:nvCxnSpPr>
          <p:spPr>
            <a:xfrm>
              <a:off x="-711200" y="50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711200" y="1016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711200" y="127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711200" y="177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711200" y="2032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711200" y="254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711200" y="279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711200" y="3302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11200" y="3556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711200" y="406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711200" y="431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711200" y="4826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711200" y="508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711200" y="558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711200" y="5842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711200" y="635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userDrawn="1"/>
          </p:nvCxnSpPr>
          <p:spPr>
            <a:xfrm>
              <a:off x="-711200" y="660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userDrawn="1"/>
          </p:nvCxnSpPr>
          <p:spPr>
            <a:xfrm>
              <a:off x="-1123950" y="4572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6" name="Groep 55" hidden="1"/>
          <p:cNvGrpSpPr/>
          <p:nvPr userDrawn="1"/>
        </p:nvGrpSpPr>
        <p:grpSpPr>
          <a:xfrm>
            <a:off x="-254000" y="-1409700"/>
            <a:ext cx="12763500" cy="9093200"/>
            <a:chOff x="-254000" y="-1409700"/>
            <a:chExt cx="12763500" cy="9093200"/>
          </a:xfrm>
        </p:grpSpPr>
        <p:cxnSp>
          <p:nvCxnSpPr>
            <p:cNvPr id="49" name="Rechte verbindingslijn 48"/>
            <p:cNvCxnSpPr/>
            <p:nvPr userDrawn="1"/>
          </p:nvCxnSpPr>
          <p:spPr>
            <a:xfrm>
              <a:off x="-254000" y="6350000"/>
              <a:ext cx="12763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5" name="Groep 54"/>
            <p:cNvGrpSpPr/>
            <p:nvPr userDrawn="1"/>
          </p:nvGrpSpPr>
          <p:grpSpPr>
            <a:xfrm>
              <a:off x="504000" y="-1409700"/>
              <a:ext cx="11184000" cy="9093200"/>
              <a:chOff x="504000" y="-1409700"/>
              <a:chExt cx="11184000" cy="9093200"/>
            </a:xfrm>
          </p:grpSpPr>
          <p:cxnSp>
            <p:nvCxnSpPr>
              <p:cNvPr id="47" name="Rechte verbindingslijn 46"/>
              <p:cNvCxnSpPr/>
              <p:nvPr userDrawn="1"/>
            </p:nvCxnSpPr>
            <p:spPr>
              <a:xfrm>
                <a:off x="504000" y="-1409700"/>
                <a:ext cx="0" cy="9093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userDrawn="1"/>
            </p:nvCxnSpPr>
            <p:spPr>
              <a:xfrm>
                <a:off x="11688000" y="-1409700"/>
                <a:ext cx="0" cy="9093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userDrawn="1"/>
            </p:nvCxnSpPr>
            <p:spPr>
              <a:xfrm>
                <a:off x="5344264" y="-1409700"/>
                <a:ext cx="0" cy="9093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53" name="Tijdelijke aanduiding voor tekst 52"/>
          <p:cNvSpPr>
            <a:spLocks noGrp="1"/>
          </p:cNvSpPr>
          <p:nvPr>
            <p:ph type="body" sz="quarter" idx="18" hasCustomPrompt="1"/>
          </p:nvPr>
        </p:nvSpPr>
        <p:spPr>
          <a:xfrm>
            <a:off x="5344264" y="1524000"/>
            <a:ext cx="6343736" cy="216000"/>
          </a:xfrm>
        </p:spPr>
        <p:txBody>
          <a:bodyPr/>
          <a:lstStyle>
            <a:lvl1pPr marL="0" indent="0" algn="ctr">
              <a:buNone/>
              <a:defRPr sz="1800" b="0">
                <a:solidFill>
                  <a:schemeClr val="accent3"/>
                </a:solidFill>
              </a:defRPr>
            </a:lvl1pPr>
          </a:lstStyle>
          <a:p>
            <a:pPr lvl="0"/>
            <a:r>
              <a:rPr lang="nl-NL" dirty="0"/>
              <a:t>Tabel titel</a:t>
            </a:r>
            <a:endParaRPr lang="en-GB" dirty="0"/>
          </a:p>
        </p:txBody>
      </p:sp>
      <p:sp>
        <p:nvSpPr>
          <p:cNvPr id="52" name="COVER voor onderste lijn"/>
          <p:cNvSpPr/>
          <p:nvPr userDrawn="1"/>
        </p:nvSpPr>
        <p:spPr>
          <a:xfrm>
            <a:off x="0" y="1010251"/>
            <a:ext cx="12196800" cy="323249"/>
          </a:xfrm>
          <a:custGeom>
            <a:avLst/>
            <a:gdLst>
              <a:gd name="connsiteX0" fmla="*/ 0 w 12196800"/>
              <a:gd name="connsiteY0" fmla="*/ 0 h 323249"/>
              <a:gd name="connsiteX1" fmla="*/ 738188 w 12196800"/>
              <a:gd name="connsiteY1" fmla="*/ 0 h 323249"/>
              <a:gd name="connsiteX2" fmla="*/ 738188 w 12196800"/>
              <a:gd name="connsiteY2" fmla="*/ 204187 h 323249"/>
              <a:gd name="connsiteX3" fmla="*/ 12196800 w 12196800"/>
              <a:gd name="connsiteY3" fmla="*/ 204187 h 323249"/>
              <a:gd name="connsiteX4" fmla="*/ 12196800 w 12196800"/>
              <a:gd name="connsiteY4" fmla="*/ 323249 h 323249"/>
              <a:gd name="connsiteX5" fmla="*/ 0 w 12196800"/>
              <a:gd name="connsiteY5" fmla="*/ 323249 h 323249"/>
              <a:gd name="connsiteX6" fmla="*/ 0 w 12196800"/>
              <a:gd name="connsiteY6" fmla="*/ 294674 h 323249"/>
              <a:gd name="connsiteX7" fmla="*/ 0 w 12196800"/>
              <a:gd name="connsiteY7" fmla="*/ 204187 h 32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6800" h="323249">
                <a:moveTo>
                  <a:pt x="0" y="0"/>
                </a:moveTo>
                <a:lnTo>
                  <a:pt x="738188" y="0"/>
                </a:lnTo>
                <a:lnTo>
                  <a:pt x="738188" y="204187"/>
                </a:lnTo>
                <a:lnTo>
                  <a:pt x="12196800" y="204187"/>
                </a:lnTo>
                <a:lnTo>
                  <a:pt x="12196800" y="323249"/>
                </a:lnTo>
                <a:lnTo>
                  <a:pt x="0" y="323249"/>
                </a:lnTo>
                <a:lnTo>
                  <a:pt x="0" y="294674"/>
                </a:lnTo>
                <a:lnTo>
                  <a:pt x="0" y="204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4" name="ONDERSTE LIJN"/>
          <p:cNvSpPr>
            <a:spLocks/>
          </p:cNvSpPr>
          <p:nvPr userDrawn="1"/>
        </p:nvSpPr>
        <p:spPr bwMode="auto">
          <a:xfrm flipH="1" flipV="1">
            <a:off x="0" y="1130499"/>
            <a:ext cx="12196800" cy="141883"/>
          </a:xfrm>
          <a:custGeom>
            <a:avLst/>
            <a:gdLst>
              <a:gd name="T0" fmla="*/ 0 w 2745"/>
              <a:gd name="T1" fmla="*/ 0 h 150"/>
              <a:gd name="T2" fmla="*/ 915 w 2745"/>
              <a:gd name="T3" fmla="*/ 0 h 150"/>
              <a:gd name="T4" fmla="*/ 950 w 2745"/>
              <a:gd name="T5" fmla="*/ 35 h 150"/>
              <a:gd name="T6" fmla="*/ 2688 w 2745"/>
              <a:gd name="T7" fmla="*/ 35 h 150"/>
              <a:gd name="T8" fmla="*/ 2745 w 2745"/>
              <a:gd name="T9" fmla="*/ 92 h 150"/>
              <a:gd name="T10" fmla="*/ 2688 w 2745"/>
              <a:gd name="T11" fmla="*/ 150 h 150"/>
              <a:gd name="T12" fmla="*/ 0 w 2745"/>
              <a:gd name="T13" fmla="*/ 150 h 150"/>
              <a:gd name="connsiteX0" fmla="*/ 0 w 10000"/>
              <a:gd name="connsiteY0" fmla="*/ 0 h 10000"/>
              <a:gd name="connsiteX1" fmla="*/ 3333 w 10000"/>
              <a:gd name="connsiteY1" fmla="*/ 0 h 10000"/>
              <a:gd name="connsiteX2" fmla="*/ 3461 w 10000"/>
              <a:gd name="connsiteY2" fmla="*/ 2333 h 10000"/>
              <a:gd name="connsiteX3" fmla="*/ 9792 w 10000"/>
              <a:gd name="connsiteY3" fmla="*/ 2333 h 10000"/>
              <a:gd name="connsiteX4" fmla="*/ 10000 w 10000"/>
              <a:gd name="connsiteY4" fmla="*/ 6133 h 10000"/>
              <a:gd name="connsiteX5" fmla="*/ 9792 w 10000"/>
              <a:gd name="connsiteY5" fmla="*/ 10000 h 10000"/>
              <a:gd name="connsiteX0" fmla="*/ 0 w 10000"/>
              <a:gd name="connsiteY0" fmla="*/ 0 h 6133"/>
              <a:gd name="connsiteX1" fmla="*/ 3333 w 10000"/>
              <a:gd name="connsiteY1" fmla="*/ 0 h 6133"/>
              <a:gd name="connsiteX2" fmla="*/ 3461 w 10000"/>
              <a:gd name="connsiteY2" fmla="*/ 2333 h 6133"/>
              <a:gd name="connsiteX3" fmla="*/ 9792 w 10000"/>
              <a:gd name="connsiteY3" fmla="*/ 2333 h 6133"/>
              <a:gd name="connsiteX4" fmla="*/ 10000 w 10000"/>
              <a:gd name="connsiteY4" fmla="*/ 6133 h 6133"/>
              <a:gd name="connsiteX0" fmla="*/ 0 w 9792"/>
              <a:gd name="connsiteY0" fmla="*/ 0 h 3804"/>
              <a:gd name="connsiteX1" fmla="*/ 3333 w 9792"/>
              <a:gd name="connsiteY1" fmla="*/ 0 h 3804"/>
              <a:gd name="connsiteX2" fmla="*/ 3461 w 9792"/>
              <a:gd name="connsiteY2" fmla="*/ 3804 h 3804"/>
              <a:gd name="connsiteX3" fmla="*/ 9792 w 9792"/>
              <a:gd name="connsiteY3" fmla="*/ 3804 h 3804"/>
              <a:gd name="connsiteX0" fmla="*/ 0 w 10000"/>
              <a:gd name="connsiteY0" fmla="*/ 0 h 10000"/>
              <a:gd name="connsiteX1" fmla="*/ 3395 w 10000"/>
              <a:gd name="connsiteY1" fmla="*/ 64 h 10000"/>
              <a:gd name="connsiteX2" fmla="*/ 3404 w 10000"/>
              <a:gd name="connsiteY2" fmla="*/ 0 h 10000"/>
              <a:gd name="connsiteX3" fmla="*/ 3535 w 10000"/>
              <a:gd name="connsiteY3" fmla="*/ 10000 h 10000"/>
              <a:gd name="connsiteX4" fmla="*/ 10000 w 10000"/>
              <a:gd name="connsiteY4" fmla="*/ 10000 h 10000"/>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10000 w 10000"/>
              <a:gd name="connsiteY5" fmla="*/ 10000 h 10054"/>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3745 w 10000"/>
              <a:gd name="connsiteY5" fmla="*/ 10054 h 10054"/>
              <a:gd name="connsiteX6" fmla="*/ 10000 w 10000"/>
              <a:gd name="connsiteY6" fmla="*/ 10000 h 10054"/>
              <a:gd name="connsiteX0" fmla="*/ 0 w 3745"/>
              <a:gd name="connsiteY0" fmla="*/ 0 h 10054"/>
              <a:gd name="connsiteX1" fmla="*/ 3395 w 3745"/>
              <a:gd name="connsiteY1" fmla="*/ 64 h 10054"/>
              <a:gd name="connsiteX2" fmla="*/ 3404 w 3745"/>
              <a:gd name="connsiteY2" fmla="*/ 0 h 10054"/>
              <a:gd name="connsiteX3" fmla="*/ 3535 w 3745"/>
              <a:gd name="connsiteY3" fmla="*/ 10000 h 10054"/>
              <a:gd name="connsiteX4" fmla="*/ 3558 w 3745"/>
              <a:gd name="connsiteY4" fmla="*/ 10054 h 10054"/>
              <a:gd name="connsiteX5" fmla="*/ 3745 w 3745"/>
              <a:gd name="connsiteY5" fmla="*/ 10054 h 10054"/>
              <a:gd name="connsiteX0" fmla="*/ 0 w 21141"/>
              <a:gd name="connsiteY0" fmla="*/ 0 h 10312"/>
              <a:gd name="connsiteX1" fmla="*/ 20206 w 21141"/>
              <a:gd name="connsiteY1" fmla="*/ 376 h 10312"/>
              <a:gd name="connsiteX2" fmla="*/ 20230 w 21141"/>
              <a:gd name="connsiteY2" fmla="*/ 312 h 10312"/>
              <a:gd name="connsiteX3" fmla="*/ 20580 w 21141"/>
              <a:gd name="connsiteY3" fmla="*/ 10258 h 10312"/>
              <a:gd name="connsiteX4" fmla="*/ 20642 w 21141"/>
              <a:gd name="connsiteY4" fmla="*/ 10312 h 10312"/>
              <a:gd name="connsiteX5" fmla="*/ 21141 w 21141"/>
              <a:gd name="connsiteY5" fmla="*/ 10312 h 10312"/>
              <a:gd name="connsiteX0" fmla="*/ 0 w 21108"/>
              <a:gd name="connsiteY0" fmla="*/ 0 h 10312"/>
              <a:gd name="connsiteX1" fmla="*/ 20206 w 21108"/>
              <a:gd name="connsiteY1" fmla="*/ 376 h 10312"/>
              <a:gd name="connsiteX2" fmla="*/ 20230 w 21108"/>
              <a:gd name="connsiteY2" fmla="*/ 312 h 10312"/>
              <a:gd name="connsiteX3" fmla="*/ 20580 w 21108"/>
              <a:gd name="connsiteY3" fmla="*/ 10258 h 10312"/>
              <a:gd name="connsiteX4" fmla="*/ 20642 w 21108"/>
              <a:gd name="connsiteY4" fmla="*/ 10312 h 10312"/>
              <a:gd name="connsiteX5" fmla="*/ 21108 w 21108"/>
              <a:gd name="connsiteY5" fmla="*/ 10312 h 10312"/>
              <a:gd name="connsiteX0" fmla="*/ 0 w 21542"/>
              <a:gd name="connsiteY0" fmla="*/ 0 h 10312"/>
              <a:gd name="connsiteX1" fmla="*/ 20206 w 21542"/>
              <a:gd name="connsiteY1" fmla="*/ 376 h 10312"/>
              <a:gd name="connsiteX2" fmla="*/ 20230 w 21542"/>
              <a:gd name="connsiteY2" fmla="*/ 312 h 10312"/>
              <a:gd name="connsiteX3" fmla="*/ 20580 w 21542"/>
              <a:gd name="connsiteY3" fmla="*/ 10258 h 10312"/>
              <a:gd name="connsiteX4" fmla="*/ 20642 w 21542"/>
              <a:gd name="connsiteY4" fmla="*/ 10312 h 10312"/>
              <a:gd name="connsiteX5" fmla="*/ 21542 w 21542"/>
              <a:gd name="connsiteY5" fmla="*/ 9960 h 10312"/>
              <a:gd name="connsiteX0" fmla="*/ 0 w 21548"/>
              <a:gd name="connsiteY0" fmla="*/ 0 h 10312"/>
              <a:gd name="connsiteX1" fmla="*/ 20206 w 21548"/>
              <a:gd name="connsiteY1" fmla="*/ 376 h 10312"/>
              <a:gd name="connsiteX2" fmla="*/ 20230 w 21548"/>
              <a:gd name="connsiteY2" fmla="*/ 312 h 10312"/>
              <a:gd name="connsiteX3" fmla="*/ 20580 w 21548"/>
              <a:gd name="connsiteY3" fmla="*/ 10258 h 10312"/>
              <a:gd name="connsiteX4" fmla="*/ 20642 w 21548"/>
              <a:gd name="connsiteY4" fmla="*/ 10312 h 10312"/>
              <a:gd name="connsiteX5" fmla="*/ 21548 w 21548"/>
              <a:gd name="connsiteY5" fmla="*/ 10136 h 10312"/>
              <a:gd name="connsiteX0" fmla="*/ 0 w 27632"/>
              <a:gd name="connsiteY0" fmla="*/ 0 h 10488"/>
              <a:gd name="connsiteX1" fmla="*/ 26290 w 27632"/>
              <a:gd name="connsiteY1" fmla="*/ 552 h 10488"/>
              <a:gd name="connsiteX2" fmla="*/ 26314 w 27632"/>
              <a:gd name="connsiteY2" fmla="*/ 488 h 10488"/>
              <a:gd name="connsiteX3" fmla="*/ 26664 w 27632"/>
              <a:gd name="connsiteY3" fmla="*/ 10434 h 10488"/>
              <a:gd name="connsiteX4" fmla="*/ 26726 w 27632"/>
              <a:gd name="connsiteY4" fmla="*/ 10488 h 10488"/>
              <a:gd name="connsiteX5" fmla="*/ 27632 w 27632"/>
              <a:gd name="connsiteY5" fmla="*/ 10312 h 10488"/>
              <a:gd name="connsiteX0" fmla="*/ 0 w 31709"/>
              <a:gd name="connsiteY0" fmla="*/ 0 h 10488"/>
              <a:gd name="connsiteX1" fmla="*/ 30367 w 31709"/>
              <a:gd name="connsiteY1" fmla="*/ 552 h 10488"/>
              <a:gd name="connsiteX2" fmla="*/ 30391 w 31709"/>
              <a:gd name="connsiteY2" fmla="*/ 488 h 10488"/>
              <a:gd name="connsiteX3" fmla="*/ 30741 w 31709"/>
              <a:gd name="connsiteY3" fmla="*/ 10434 h 10488"/>
              <a:gd name="connsiteX4" fmla="*/ 30803 w 31709"/>
              <a:gd name="connsiteY4" fmla="*/ 10488 h 10488"/>
              <a:gd name="connsiteX5" fmla="*/ 31709 w 31709"/>
              <a:gd name="connsiteY5" fmla="*/ 10312 h 10488"/>
              <a:gd name="connsiteX0" fmla="*/ 0 w 31765"/>
              <a:gd name="connsiteY0" fmla="*/ 0 h 10488"/>
              <a:gd name="connsiteX1" fmla="*/ 30423 w 31765"/>
              <a:gd name="connsiteY1" fmla="*/ 552 h 10488"/>
              <a:gd name="connsiteX2" fmla="*/ 30447 w 31765"/>
              <a:gd name="connsiteY2" fmla="*/ 488 h 10488"/>
              <a:gd name="connsiteX3" fmla="*/ 30797 w 31765"/>
              <a:gd name="connsiteY3" fmla="*/ 10434 h 10488"/>
              <a:gd name="connsiteX4" fmla="*/ 30859 w 31765"/>
              <a:gd name="connsiteY4" fmla="*/ 10488 h 10488"/>
              <a:gd name="connsiteX5" fmla="*/ 31765 w 31765"/>
              <a:gd name="connsiteY5" fmla="*/ 10312 h 1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65" h="10488">
                <a:moveTo>
                  <a:pt x="0" y="0"/>
                </a:moveTo>
                <a:lnTo>
                  <a:pt x="30423" y="552"/>
                </a:lnTo>
                <a:cubicBezTo>
                  <a:pt x="30431" y="531"/>
                  <a:pt x="30439" y="509"/>
                  <a:pt x="30447" y="488"/>
                </a:cubicBezTo>
                <a:cubicBezTo>
                  <a:pt x="30447" y="5890"/>
                  <a:pt x="30608" y="10434"/>
                  <a:pt x="30797" y="10434"/>
                </a:cubicBezTo>
                <a:cubicBezTo>
                  <a:pt x="30819" y="10452"/>
                  <a:pt x="30837" y="10470"/>
                  <a:pt x="30859" y="10488"/>
                </a:cubicBezTo>
                <a:lnTo>
                  <a:pt x="31765" y="10312"/>
                </a:lnTo>
              </a:path>
            </a:pathLst>
          </a:cu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cxnSp>
        <p:nvCxnSpPr>
          <p:cNvPr id="58" name="Rechte verbindingslijn 57"/>
          <p:cNvCxnSpPr/>
          <p:nvPr userDrawn="1"/>
        </p:nvCxnSpPr>
        <p:spPr>
          <a:xfrm>
            <a:off x="503999" y="6350000"/>
            <a:ext cx="11184001"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grpSp>
        <p:nvGrpSpPr>
          <p:cNvPr id="78" name="Groep 77"/>
          <p:cNvGrpSpPr/>
          <p:nvPr userDrawn="1"/>
        </p:nvGrpSpPr>
        <p:grpSpPr>
          <a:xfrm>
            <a:off x="10123945" y="6455465"/>
            <a:ext cx="1491863" cy="288000"/>
            <a:chOff x="10123945" y="6455465"/>
            <a:chExt cx="1491863" cy="288000"/>
          </a:xfrm>
        </p:grpSpPr>
        <p:grpSp>
          <p:nvGrpSpPr>
            <p:cNvPr id="79" name="Groep 78"/>
            <p:cNvGrpSpPr/>
            <p:nvPr userDrawn="1"/>
          </p:nvGrpSpPr>
          <p:grpSpPr>
            <a:xfrm>
              <a:off x="10123945" y="6455465"/>
              <a:ext cx="288000" cy="288000"/>
              <a:chOff x="9714646" y="6455465"/>
              <a:chExt cx="288000" cy="288000"/>
            </a:xfrm>
          </p:grpSpPr>
          <p:sp>
            <p:nvSpPr>
              <p:cNvPr id="96" name="BACKSHAPE"/>
              <p:cNvSpPr>
                <a:spLocks/>
              </p:cNvSpPr>
              <p:nvPr userDrawn="1"/>
            </p:nvSpPr>
            <p:spPr bwMode="auto">
              <a:xfrm>
                <a:off x="9801116"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97" name="ACTION BACK">
                <a:hlinkClick r:id="" action="ppaction://hlinkshowjump?jump=previousslide"/>
              </p:cNvPr>
              <p:cNvSpPr/>
              <p:nvPr userDrawn="1"/>
            </p:nvSpPr>
            <p:spPr bwMode="auto">
              <a:xfrm>
                <a:off x="971464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80" name="Groep 79"/>
            <p:cNvGrpSpPr/>
            <p:nvPr userDrawn="1"/>
          </p:nvGrpSpPr>
          <p:grpSpPr>
            <a:xfrm>
              <a:off x="10525233" y="6455465"/>
              <a:ext cx="288000" cy="288000"/>
              <a:chOff x="10117936" y="6455465"/>
              <a:chExt cx="288000" cy="288000"/>
            </a:xfrm>
          </p:grpSpPr>
          <p:grpSp>
            <p:nvGrpSpPr>
              <p:cNvPr id="91" name="MENUSHAPE"/>
              <p:cNvGrpSpPr>
                <a:grpSpLocks noChangeAspect="1"/>
              </p:cNvGrpSpPr>
              <p:nvPr userDrawn="1"/>
            </p:nvGrpSpPr>
            <p:grpSpPr bwMode="auto">
              <a:xfrm>
                <a:off x="10185971" y="6535375"/>
                <a:ext cx="151931" cy="128211"/>
                <a:chOff x="4488" y="2379"/>
                <a:chExt cx="2539" cy="1720"/>
              </a:xfrm>
              <a:solidFill>
                <a:schemeClr val="bg2"/>
              </a:solidFill>
            </p:grpSpPr>
            <p:sp>
              <p:nvSpPr>
                <p:cNvPr id="93" name="Freeform 16"/>
                <p:cNvSpPr>
                  <a:spLocks/>
                </p:cNvSpPr>
                <p:nvPr userDrawn="1"/>
              </p:nvSpPr>
              <p:spPr bwMode="auto">
                <a:xfrm>
                  <a:off x="4488" y="2379"/>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94" name="Freeform 17"/>
                <p:cNvSpPr>
                  <a:spLocks/>
                </p:cNvSpPr>
                <p:nvPr userDrawn="1"/>
              </p:nvSpPr>
              <p:spPr bwMode="auto">
                <a:xfrm>
                  <a:off x="4488" y="3197"/>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95" name="Freeform 18"/>
                <p:cNvSpPr>
                  <a:spLocks/>
                </p:cNvSpPr>
                <p:nvPr userDrawn="1"/>
              </p:nvSpPr>
              <p:spPr bwMode="auto">
                <a:xfrm>
                  <a:off x="4488" y="4014"/>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92" name="TRIGGER FAST MENU"/>
              <p:cNvSpPr/>
              <p:nvPr userDrawn="1"/>
            </p:nvSpPr>
            <p:spPr bwMode="auto">
              <a:xfrm>
                <a:off x="1011793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81" name="Groep 80"/>
            <p:cNvGrpSpPr/>
            <p:nvPr userDrawn="1"/>
          </p:nvGrpSpPr>
          <p:grpSpPr>
            <a:xfrm>
              <a:off x="10926521" y="6455465"/>
              <a:ext cx="288000" cy="288000"/>
              <a:chOff x="10926521" y="6455465"/>
              <a:chExt cx="288000" cy="288000"/>
            </a:xfrm>
          </p:grpSpPr>
          <p:grpSp>
            <p:nvGrpSpPr>
              <p:cNvPr id="85" name="HOMESHAPE"/>
              <p:cNvGrpSpPr>
                <a:grpSpLocks noChangeAspect="1"/>
              </p:cNvGrpSpPr>
              <p:nvPr userDrawn="1"/>
            </p:nvGrpSpPr>
            <p:grpSpPr bwMode="auto">
              <a:xfrm>
                <a:off x="10999698" y="6534689"/>
                <a:ext cx="151922" cy="129516"/>
                <a:chOff x="5494" y="2978"/>
                <a:chExt cx="2320" cy="1978"/>
              </a:xfrm>
              <a:solidFill>
                <a:schemeClr val="bg2"/>
              </a:solidFill>
            </p:grpSpPr>
            <p:sp>
              <p:nvSpPr>
                <p:cNvPr id="87" name="Freeform 23"/>
                <p:cNvSpPr>
                  <a:spLocks/>
                </p:cNvSpPr>
                <p:nvPr userDrawn="1"/>
              </p:nvSpPr>
              <p:spPr bwMode="auto">
                <a:xfrm>
                  <a:off x="5494" y="4838"/>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88" name="Freeform 24"/>
                <p:cNvSpPr>
                  <a:spLocks/>
                </p:cNvSpPr>
                <p:nvPr userDrawn="1"/>
              </p:nvSpPr>
              <p:spPr bwMode="auto">
                <a:xfrm rot="2700000">
                  <a:off x="5526" y="2978"/>
                  <a:ext cx="712" cy="712"/>
                </a:xfrm>
                <a:prstGeom prst="corner">
                  <a:avLst>
                    <a:gd name="adj1" fmla="val 16922"/>
                    <a:gd name="adj2" fmla="val 16923"/>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89" name="Freeform 23"/>
                <p:cNvSpPr>
                  <a:spLocks/>
                </p:cNvSpPr>
                <p:nvPr userDrawn="1"/>
              </p:nvSpPr>
              <p:spPr bwMode="auto">
                <a:xfrm>
                  <a:off x="5494" y="3270"/>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90" name="Freeform 23"/>
                <p:cNvSpPr>
                  <a:spLocks/>
                </p:cNvSpPr>
                <p:nvPr userDrawn="1"/>
              </p:nvSpPr>
              <p:spPr bwMode="auto">
                <a:xfrm rot="16200000">
                  <a:off x="6951" y="4092"/>
                  <a:ext cx="161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86" name="HYPER BACK">
                <a:hlinkClick r:id="" action="ppaction://hlinkshowjump?jump=lastslideviewed"/>
              </p:cNvPr>
              <p:cNvSpPr/>
              <p:nvPr userDrawn="1"/>
            </p:nvSpPr>
            <p:spPr bwMode="auto">
              <a:xfrm>
                <a:off x="10926521"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82" name="Groep 81"/>
            <p:cNvGrpSpPr/>
            <p:nvPr userDrawn="1"/>
          </p:nvGrpSpPr>
          <p:grpSpPr>
            <a:xfrm>
              <a:off x="11327808" y="6455465"/>
              <a:ext cx="288000" cy="288000"/>
              <a:chOff x="11327808" y="6455465"/>
              <a:chExt cx="288000" cy="288000"/>
            </a:xfrm>
          </p:grpSpPr>
          <p:sp>
            <p:nvSpPr>
              <p:cNvPr id="83" name="FORWARDSHAPE"/>
              <p:cNvSpPr>
                <a:spLocks/>
              </p:cNvSpPr>
              <p:nvPr userDrawn="1"/>
            </p:nvSpPr>
            <p:spPr bwMode="auto">
              <a:xfrm flipH="1">
                <a:off x="11438088"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84" name="ACTION FORWARD">
                <a:hlinkClick r:id="" action="ppaction://hlinkshowjump?jump=nextslide"/>
              </p:cNvPr>
              <p:cNvSpPr/>
              <p:nvPr userDrawn="1"/>
            </p:nvSpPr>
            <p:spPr bwMode="auto">
              <a:xfrm>
                <a:off x="11327808"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solidFill>
                    <a:schemeClr val="tx1"/>
                  </a:solidFill>
                  <a:effectLst/>
                  <a:latin typeface="Arial" pitchFamily="34" charset="0"/>
                </a:endParaRPr>
              </a:p>
            </p:txBody>
          </p:sp>
        </p:grpSp>
      </p:grpSp>
    </p:spTree>
    <p:extLst>
      <p:ext uri="{BB962C8B-B14F-4D97-AF65-F5344CB8AC3E}">
        <p14:creationId xmlns:p14="http://schemas.microsoft.com/office/powerpoint/2010/main" val="40244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amp; beeld | 30% - 70%">
    <p:spTree>
      <p:nvGrpSpPr>
        <p:cNvPr id="1" name=""/>
        <p:cNvGrpSpPr/>
        <p:nvPr/>
      </p:nvGrpSpPr>
      <p:grpSpPr>
        <a:xfrm>
          <a:off x="0" y="0"/>
          <a:ext cx="0" cy="0"/>
          <a:chOff x="0" y="0"/>
          <a:chExt cx="0" cy="0"/>
        </a:xfrm>
      </p:grpSpPr>
      <p:sp>
        <p:nvSpPr>
          <p:cNvPr id="14" name="Tijdelijke aanduiding voor afbeelding 8"/>
          <p:cNvSpPr>
            <a:spLocks noGrp="1"/>
          </p:cNvSpPr>
          <p:nvPr>
            <p:ph type="pic" sz="quarter" idx="13" hasCustomPrompt="1"/>
          </p:nvPr>
        </p:nvSpPr>
        <p:spPr>
          <a:xfrm>
            <a:off x="4840264" y="1270000"/>
            <a:ext cx="7351735" cy="5588000"/>
          </a:xfrm>
          <a:solidFill>
            <a:schemeClr val="bg2"/>
          </a:solidFill>
        </p:spPr>
        <p:txBody>
          <a:bodyPr anchor="ctr"/>
          <a:lstStyle>
            <a:lvl1pPr marL="0" indent="0" algn="ctr">
              <a:lnSpc>
                <a:spcPct val="100000"/>
              </a:lnSpc>
              <a:spcBef>
                <a:spcPts val="0"/>
              </a:spcBef>
              <a:spcAft>
                <a:spcPts val="0"/>
              </a:spcAft>
              <a:buNone/>
              <a:defRPr>
                <a:solidFill>
                  <a:schemeClr val="bg2">
                    <a:lumMod val="50000"/>
                  </a:schemeClr>
                </a:solidFill>
              </a:defRPr>
            </a:lvl1pPr>
          </a:lstStyle>
          <a:p>
            <a:r>
              <a:rPr lang="nl-NL" dirty="0"/>
              <a:t>Klik op het pictogram om</a:t>
            </a:r>
            <a:br>
              <a:rPr lang="nl-NL" dirty="0"/>
            </a:br>
            <a:r>
              <a:rPr lang="nl-NL" dirty="0"/>
              <a:t>een afbeelding in te voegen</a:t>
            </a:r>
            <a:endParaRPr lang="en-GB" dirty="0"/>
          </a:p>
        </p:txBody>
      </p:sp>
      <p:sp>
        <p:nvSpPr>
          <p:cNvPr id="2" name="Titel 1"/>
          <p:cNvSpPr>
            <a:spLocks noGrp="1"/>
          </p:cNvSpPr>
          <p:nvPr>
            <p:ph type="title"/>
          </p:nvPr>
        </p:nvSpPr>
        <p:spPr/>
        <p:txBody>
          <a:bodyPr/>
          <a:lstStyle/>
          <a:p>
            <a:r>
              <a:rPr lang="nl-NL" dirty="0"/>
              <a:t>Klik om de stijl te bewerken</a:t>
            </a:r>
          </a:p>
        </p:txBody>
      </p:sp>
      <p:sp>
        <p:nvSpPr>
          <p:cNvPr id="5" name="Tijdelijke aanduiding voor voettekst 4"/>
          <p:cNvSpPr>
            <a:spLocks noGrp="1"/>
          </p:cNvSpPr>
          <p:nvPr>
            <p:ph type="ftr" sz="quarter" idx="11"/>
          </p:nvPr>
        </p:nvSpPr>
        <p:spPr/>
        <p:txBody>
          <a:bodyPr/>
          <a:lstStyle/>
          <a:p>
            <a:r>
              <a:rPr lang="nl-NL" dirty="0">
                <a:solidFill>
                  <a:srgbClr val="231F20">
                    <a:lumMod val="50000"/>
                    <a:lumOff val="50000"/>
                  </a:srgbClr>
                </a:solidFill>
              </a:rPr>
              <a:t>VolkerWessels | Corporate Presentatie</a:t>
            </a:r>
          </a:p>
        </p:txBody>
      </p:sp>
      <p:sp>
        <p:nvSpPr>
          <p:cNvPr id="6" name="Tijdelijke aanduiding voor dianummer 5"/>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‹nr.›</a:t>
            </a:fld>
            <a:endParaRPr lang="nl-NL">
              <a:solidFill>
                <a:srgbClr val="231F20">
                  <a:lumMod val="50000"/>
                  <a:lumOff val="50000"/>
                </a:srgbClr>
              </a:solidFill>
            </a:endParaRPr>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a:solidFill>
                  <a:prstClr val="white">
                    <a:lumMod val="50000"/>
                  </a:prstClr>
                </a:solidFill>
              </a:rPr>
              <a:t>Tekst &amp; beeld | 30% - 70%</a:t>
            </a:r>
          </a:p>
        </p:txBody>
      </p:sp>
      <p:sp>
        <p:nvSpPr>
          <p:cNvPr id="26" name="Tijdelijke aanduiding voor verticale tekst 2"/>
          <p:cNvSpPr>
            <a:spLocks noGrp="1"/>
          </p:cNvSpPr>
          <p:nvPr userDrawn="1">
            <p:ph type="body" orient="vert" idx="14"/>
          </p:nvPr>
        </p:nvSpPr>
        <p:spPr>
          <a:xfrm>
            <a:off x="504000" y="1524000"/>
            <a:ext cx="4079133" cy="4572000"/>
          </a:xfrm>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1" name="COVER voor onderste lijn"/>
          <p:cNvSpPr/>
          <p:nvPr userDrawn="1"/>
        </p:nvSpPr>
        <p:spPr>
          <a:xfrm>
            <a:off x="0" y="1010251"/>
            <a:ext cx="12196800" cy="323249"/>
          </a:xfrm>
          <a:custGeom>
            <a:avLst/>
            <a:gdLst>
              <a:gd name="connsiteX0" fmla="*/ 0 w 12196800"/>
              <a:gd name="connsiteY0" fmla="*/ 0 h 323249"/>
              <a:gd name="connsiteX1" fmla="*/ 738188 w 12196800"/>
              <a:gd name="connsiteY1" fmla="*/ 0 h 323249"/>
              <a:gd name="connsiteX2" fmla="*/ 738188 w 12196800"/>
              <a:gd name="connsiteY2" fmla="*/ 204187 h 323249"/>
              <a:gd name="connsiteX3" fmla="*/ 12196800 w 12196800"/>
              <a:gd name="connsiteY3" fmla="*/ 204187 h 323249"/>
              <a:gd name="connsiteX4" fmla="*/ 12196800 w 12196800"/>
              <a:gd name="connsiteY4" fmla="*/ 323249 h 323249"/>
              <a:gd name="connsiteX5" fmla="*/ 0 w 12196800"/>
              <a:gd name="connsiteY5" fmla="*/ 323249 h 323249"/>
              <a:gd name="connsiteX6" fmla="*/ 0 w 12196800"/>
              <a:gd name="connsiteY6" fmla="*/ 294674 h 323249"/>
              <a:gd name="connsiteX7" fmla="*/ 0 w 12196800"/>
              <a:gd name="connsiteY7" fmla="*/ 204187 h 32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6800" h="323249">
                <a:moveTo>
                  <a:pt x="0" y="0"/>
                </a:moveTo>
                <a:lnTo>
                  <a:pt x="738188" y="0"/>
                </a:lnTo>
                <a:lnTo>
                  <a:pt x="738188" y="204187"/>
                </a:lnTo>
                <a:lnTo>
                  <a:pt x="12196800" y="204187"/>
                </a:lnTo>
                <a:lnTo>
                  <a:pt x="12196800" y="323249"/>
                </a:lnTo>
                <a:lnTo>
                  <a:pt x="0" y="323249"/>
                </a:lnTo>
                <a:lnTo>
                  <a:pt x="0" y="294674"/>
                </a:lnTo>
                <a:lnTo>
                  <a:pt x="0" y="204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ONDERSTE LIJN"/>
          <p:cNvSpPr>
            <a:spLocks/>
          </p:cNvSpPr>
          <p:nvPr userDrawn="1"/>
        </p:nvSpPr>
        <p:spPr bwMode="auto">
          <a:xfrm flipH="1" flipV="1">
            <a:off x="0" y="1130499"/>
            <a:ext cx="12196800" cy="141883"/>
          </a:xfrm>
          <a:custGeom>
            <a:avLst/>
            <a:gdLst>
              <a:gd name="T0" fmla="*/ 0 w 2745"/>
              <a:gd name="T1" fmla="*/ 0 h 150"/>
              <a:gd name="T2" fmla="*/ 915 w 2745"/>
              <a:gd name="T3" fmla="*/ 0 h 150"/>
              <a:gd name="T4" fmla="*/ 950 w 2745"/>
              <a:gd name="T5" fmla="*/ 35 h 150"/>
              <a:gd name="T6" fmla="*/ 2688 w 2745"/>
              <a:gd name="T7" fmla="*/ 35 h 150"/>
              <a:gd name="T8" fmla="*/ 2745 w 2745"/>
              <a:gd name="T9" fmla="*/ 92 h 150"/>
              <a:gd name="T10" fmla="*/ 2688 w 2745"/>
              <a:gd name="T11" fmla="*/ 150 h 150"/>
              <a:gd name="T12" fmla="*/ 0 w 2745"/>
              <a:gd name="T13" fmla="*/ 150 h 150"/>
              <a:gd name="connsiteX0" fmla="*/ 0 w 10000"/>
              <a:gd name="connsiteY0" fmla="*/ 0 h 10000"/>
              <a:gd name="connsiteX1" fmla="*/ 3333 w 10000"/>
              <a:gd name="connsiteY1" fmla="*/ 0 h 10000"/>
              <a:gd name="connsiteX2" fmla="*/ 3461 w 10000"/>
              <a:gd name="connsiteY2" fmla="*/ 2333 h 10000"/>
              <a:gd name="connsiteX3" fmla="*/ 9792 w 10000"/>
              <a:gd name="connsiteY3" fmla="*/ 2333 h 10000"/>
              <a:gd name="connsiteX4" fmla="*/ 10000 w 10000"/>
              <a:gd name="connsiteY4" fmla="*/ 6133 h 10000"/>
              <a:gd name="connsiteX5" fmla="*/ 9792 w 10000"/>
              <a:gd name="connsiteY5" fmla="*/ 10000 h 10000"/>
              <a:gd name="connsiteX0" fmla="*/ 0 w 10000"/>
              <a:gd name="connsiteY0" fmla="*/ 0 h 6133"/>
              <a:gd name="connsiteX1" fmla="*/ 3333 w 10000"/>
              <a:gd name="connsiteY1" fmla="*/ 0 h 6133"/>
              <a:gd name="connsiteX2" fmla="*/ 3461 w 10000"/>
              <a:gd name="connsiteY2" fmla="*/ 2333 h 6133"/>
              <a:gd name="connsiteX3" fmla="*/ 9792 w 10000"/>
              <a:gd name="connsiteY3" fmla="*/ 2333 h 6133"/>
              <a:gd name="connsiteX4" fmla="*/ 10000 w 10000"/>
              <a:gd name="connsiteY4" fmla="*/ 6133 h 6133"/>
              <a:gd name="connsiteX0" fmla="*/ 0 w 9792"/>
              <a:gd name="connsiteY0" fmla="*/ 0 h 3804"/>
              <a:gd name="connsiteX1" fmla="*/ 3333 w 9792"/>
              <a:gd name="connsiteY1" fmla="*/ 0 h 3804"/>
              <a:gd name="connsiteX2" fmla="*/ 3461 w 9792"/>
              <a:gd name="connsiteY2" fmla="*/ 3804 h 3804"/>
              <a:gd name="connsiteX3" fmla="*/ 9792 w 9792"/>
              <a:gd name="connsiteY3" fmla="*/ 3804 h 3804"/>
              <a:gd name="connsiteX0" fmla="*/ 0 w 10000"/>
              <a:gd name="connsiteY0" fmla="*/ 0 h 10000"/>
              <a:gd name="connsiteX1" fmla="*/ 3395 w 10000"/>
              <a:gd name="connsiteY1" fmla="*/ 64 h 10000"/>
              <a:gd name="connsiteX2" fmla="*/ 3404 w 10000"/>
              <a:gd name="connsiteY2" fmla="*/ 0 h 10000"/>
              <a:gd name="connsiteX3" fmla="*/ 3535 w 10000"/>
              <a:gd name="connsiteY3" fmla="*/ 10000 h 10000"/>
              <a:gd name="connsiteX4" fmla="*/ 10000 w 10000"/>
              <a:gd name="connsiteY4" fmla="*/ 10000 h 10000"/>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10000 w 10000"/>
              <a:gd name="connsiteY5" fmla="*/ 10000 h 10054"/>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3745 w 10000"/>
              <a:gd name="connsiteY5" fmla="*/ 10054 h 10054"/>
              <a:gd name="connsiteX6" fmla="*/ 10000 w 10000"/>
              <a:gd name="connsiteY6" fmla="*/ 10000 h 10054"/>
              <a:gd name="connsiteX0" fmla="*/ 0 w 3745"/>
              <a:gd name="connsiteY0" fmla="*/ 0 h 10054"/>
              <a:gd name="connsiteX1" fmla="*/ 3395 w 3745"/>
              <a:gd name="connsiteY1" fmla="*/ 64 h 10054"/>
              <a:gd name="connsiteX2" fmla="*/ 3404 w 3745"/>
              <a:gd name="connsiteY2" fmla="*/ 0 h 10054"/>
              <a:gd name="connsiteX3" fmla="*/ 3535 w 3745"/>
              <a:gd name="connsiteY3" fmla="*/ 10000 h 10054"/>
              <a:gd name="connsiteX4" fmla="*/ 3558 w 3745"/>
              <a:gd name="connsiteY4" fmla="*/ 10054 h 10054"/>
              <a:gd name="connsiteX5" fmla="*/ 3745 w 3745"/>
              <a:gd name="connsiteY5" fmla="*/ 10054 h 10054"/>
              <a:gd name="connsiteX0" fmla="*/ 0 w 21141"/>
              <a:gd name="connsiteY0" fmla="*/ 0 h 10312"/>
              <a:gd name="connsiteX1" fmla="*/ 20206 w 21141"/>
              <a:gd name="connsiteY1" fmla="*/ 376 h 10312"/>
              <a:gd name="connsiteX2" fmla="*/ 20230 w 21141"/>
              <a:gd name="connsiteY2" fmla="*/ 312 h 10312"/>
              <a:gd name="connsiteX3" fmla="*/ 20580 w 21141"/>
              <a:gd name="connsiteY3" fmla="*/ 10258 h 10312"/>
              <a:gd name="connsiteX4" fmla="*/ 20642 w 21141"/>
              <a:gd name="connsiteY4" fmla="*/ 10312 h 10312"/>
              <a:gd name="connsiteX5" fmla="*/ 21141 w 21141"/>
              <a:gd name="connsiteY5" fmla="*/ 10312 h 10312"/>
              <a:gd name="connsiteX0" fmla="*/ 0 w 21108"/>
              <a:gd name="connsiteY0" fmla="*/ 0 h 10312"/>
              <a:gd name="connsiteX1" fmla="*/ 20206 w 21108"/>
              <a:gd name="connsiteY1" fmla="*/ 376 h 10312"/>
              <a:gd name="connsiteX2" fmla="*/ 20230 w 21108"/>
              <a:gd name="connsiteY2" fmla="*/ 312 h 10312"/>
              <a:gd name="connsiteX3" fmla="*/ 20580 w 21108"/>
              <a:gd name="connsiteY3" fmla="*/ 10258 h 10312"/>
              <a:gd name="connsiteX4" fmla="*/ 20642 w 21108"/>
              <a:gd name="connsiteY4" fmla="*/ 10312 h 10312"/>
              <a:gd name="connsiteX5" fmla="*/ 21108 w 21108"/>
              <a:gd name="connsiteY5" fmla="*/ 10312 h 10312"/>
              <a:gd name="connsiteX0" fmla="*/ 0 w 21542"/>
              <a:gd name="connsiteY0" fmla="*/ 0 h 10312"/>
              <a:gd name="connsiteX1" fmla="*/ 20206 w 21542"/>
              <a:gd name="connsiteY1" fmla="*/ 376 h 10312"/>
              <a:gd name="connsiteX2" fmla="*/ 20230 w 21542"/>
              <a:gd name="connsiteY2" fmla="*/ 312 h 10312"/>
              <a:gd name="connsiteX3" fmla="*/ 20580 w 21542"/>
              <a:gd name="connsiteY3" fmla="*/ 10258 h 10312"/>
              <a:gd name="connsiteX4" fmla="*/ 20642 w 21542"/>
              <a:gd name="connsiteY4" fmla="*/ 10312 h 10312"/>
              <a:gd name="connsiteX5" fmla="*/ 21542 w 21542"/>
              <a:gd name="connsiteY5" fmla="*/ 9960 h 10312"/>
              <a:gd name="connsiteX0" fmla="*/ 0 w 21548"/>
              <a:gd name="connsiteY0" fmla="*/ 0 h 10312"/>
              <a:gd name="connsiteX1" fmla="*/ 20206 w 21548"/>
              <a:gd name="connsiteY1" fmla="*/ 376 h 10312"/>
              <a:gd name="connsiteX2" fmla="*/ 20230 w 21548"/>
              <a:gd name="connsiteY2" fmla="*/ 312 h 10312"/>
              <a:gd name="connsiteX3" fmla="*/ 20580 w 21548"/>
              <a:gd name="connsiteY3" fmla="*/ 10258 h 10312"/>
              <a:gd name="connsiteX4" fmla="*/ 20642 w 21548"/>
              <a:gd name="connsiteY4" fmla="*/ 10312 h 10312"/>
              <a:gd name="connsiteX5" fmla="*/ 21548 w 21548"/>
              <a:gd name="connsiteY5" fmla="*/ 10136 h 10312"/>
              <a:gd name="connsiteX0" fmla="*/ 0 w 27632"/>
              <a:gd name="connsiteY0" fmla="*/ 0 h 10488"/>
              <a:gd name="connsiteX1" fmla="*/ 26290 w 27632"/>
              <a:gd name="connsiteY1" fmla="*/ 552 h 10488"/>
              <a:gd name="connsiteX2" fmla="*/ 26314 w 27632"/>
              <a:gd name="connsiteY2" fmla="*/ 488 h 10488"/>
              <a:gd name="connsiteX3" fmla="*/ 26664 w 27632"/>
              <a:gd name="connsiteY3" fmla="*/ 10434 h 10488"/>
              <a:gd name="connsiteX4" fmla="*/ 26726 w 27632"/>
              <a:gd name="connsiteY4" fmla="*/ 10488 h 10488"/>
              <a:gd name="connsiteX5" fmla="*/ 27632 w 27632"/>
              <a:gd name="connsiteY5" fmla="*/ 10312 h 10488"/>
              <a:gd name="connsiteX0" fmla="*/ 0 w 31709"/>
              <a:gd name="connsiteY0" fmla="*/ 0 h 10488"/>
              <a:gd name="connsiteX1" fmla="*/ 30367 w 31709"/>
              <a:gd name="connsiteY1" fmla="*/ 552 h 10488"/>
              <a:gd name="connsiteX2" fmla="*/ 30391 w 31709"/>
              <a:gd name="connsiteY2" fmla="*/ 488 h 10488"/>
              <a:gd name="connsiteX3" fmla="*/ 30741 w 31709"/>
              <a:gd name="connsiteY3" fmla="*/ 10434 h 10488"/>
              <a:gd name="connsiteX4" fmla="*/ 30803 w 31709"/>
              <a:gd name="connsiteY4" fmla="*/ 10488 h 10488"/>
              <a:gd name="connsiteX5" fmla="*/ 31709 w 31709"/>
              <a:gd name="connsiteY5" fmla="*/ 10312 h 10488"/>
              <a:gd name="connsiteX0" fmla="*/ 0 w 31765"/>
              <a:gd name="connsiteY0" fmla="*/ 0 h 10488"/>
              <a:gd name="connsiteX1" fmla="*/ 30423 w 31765"/>
              <a:gd name="connsiteY1" fmla="*/ 552 h 10488"/>
              <a:gd name="connsiteX2" fmla="*/ 30447 w 31765"/>
              <a:gd name="connsiteY2" fmla="*/ 488 h 10488"/>
              <a:gd name="connsiteX3" fmla="*/ 30797 w 31765"/>
              <a:gd name="connsiteY3" fmla="*/ 10434 h 10488"/>
              <a:gd name="connsiteX4" fmla="*/ 30859 w 31765"/>
              <a:gd name="connsiteY4" fmla="*/ 10488 h 10488"/>
              <a:gd name="connsiteX5" fmla="*/ 31765 w 31765"/>
              <a:gd name="connsiteY5" fmla="*/ 10312 h 1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65" h="10488">
                <a:moveTo>
                  <a:pt x="0" y="0"/>
                </a:moveTo>
                <a:lnTo>
                  <a:pt x="30423" y="552"/>
                </a:lnTo>
                <a:cubicBezTo>
                  <a:pt x="30431" y="531"/>
                  <a:pt x="30439" y="509"/>
                  <a:pt x="30447" y="488"/>
                </a:cubicBezTo>
                <a:cubicBezTo>
                  <a:pt x="30447" y="5890"/>
                  <a:pt x="30608" y="10434"/>
                  <a:pt x="30797" y="10434"/>
                </a:cubicBezTo>
                <a:cubicBezTo>
                  <a:pt x="30819" y="10452"/>
                  <a:pt x="30837" y="10470"/>
                  <a:pt x="30859" y="10488"/>
                </a:cubicBezTo>
                <a:lnTo>
                  <a:pt x="31765" y="10312"/>
                </a:lnTo>
              </a:path>
            </a:pathLst>
          </a:cu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0" name="Tijdelijke aanduiding voor tekst 9"/>
          <p:cNvSpPr>
            <a:spLocks noGrp="1"/>
          </p:cNvSpPr>
          <p:nvPr>
            <p:ph type="body" sz="quarter" idx="15" hasCustomPrompt="1"/>
          </p:nvPr>
        </p:nvSpPr>
        <p:spPr>
          <a:xfrm>
            <a:off x="4840263" y="6350000"/>
            <a:ext cx="6842935" cy="0"/>
          </a:xfrm>
          <a:ln cap="rnd">
            <a:solidFill>
              <a:schemeClr val="bg1"/>
            </a:solidFill>
          </a:ln>
        </p:spPr>
        <p:style>
          <a:lnRef idx="1">
            <a:schemeClr val="accent1"/>
          </a:lnRef>
          <a:fillRef idx="0">
            <a:schemeClr val="accent1"/>
          </a:fillRef>
          <a:effectRef idx="0">
            <a:schemeClr val="accent1"/>
          </a:effectRef>
          <a:fontRef idx="minor">
            <a:schemeClr val="tx1"/>
          </a:fontRef>
        </p:style>
        <p:txBody>
          <a:bodyPr/>
          <a:lstStyle>
            <a:lvl1pPr marL="0" indent="0">
              <a:buNone/>
              <a:defRPr/>
            </a:lvl1pPr>
          </a:lstStyle>
          <a:p>
            <a:pPr lvl="0"/>
            <a:r>
              <a:rPr lang="nl-NL" dirty="0"/>
              <a:t> </a:t>
            </a:r>
            <a:endParaRPr lang="en-GB" dirty="0"/>
          </a:p>
        </p:txBody>
      </p:sp>
      <p:grpSp>
        <p:nvGrpSpPr>
          <p:cNvPr id="36" name="Groep 35"/>
          <p:cNvGrpSpPr/>
          <p:nvPr userDrawn="1"/>
        </p:nvGrpSpPr>
        <p:grpSpPr>
          <a:xfrm>
            <a:off x="10123945" y="6455465"/>
            <a:ext cx="1491863" cy="288000"/>
            <a:chOff x="10123945" y="6455465"/>
            <a:chExt cx="1491863" cy="288000"/>
          </a:xfrm>
        </p:grpSpPr>
        <p:grpSp>
          <p:nvGrpSpPr>
            <p:cNvPr id="37" name="Groep 36"/>
            <p:cNvGrpSpPr/>
            <p:nvPr userDrawn="1"/>
          </p:nvGrpSpPr>
          <p:grpSpPr>
            <a:xfrm>
              <a:off x="10123945" y="6455465"/>
              <a:ext cx="288000" cy="288000"/>
              <a:chOff x="9714646" y="6455465"/>
              <a:chExt cx="288000" cy="288000"/>
            </a:xfrm>
          </p:grpSpPr>
          <p:sp>
            <p:nvSpPr>
              <p:cNvPr id="54" name="BACKSHAPE"/>
              <p:cNvSpPr>
                <a:spLocks/>
              </p:cNvSpPr>
              <p:nvPr userDrawn="1"/>
            </p:nvSpPr>
            <p:spPr bwMode="auto">
              <a:xfrm>
                <a:off x="9801116"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5" name="ACTION BACK">
                <a:hlinkClick r:id="" action="ppaction://hlinkshowjump?jump=previousslide"/>
              </p:cNvPr>
              <p:cNvSpPr/>
              <p:nvPr userDrawn="1"/>
            </p:nvSpPr>
            <p:spPr bwMode="auto">
              <a:xfrm>
                <a:off x="971464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8" name="Groep 37"/>
            <p:cNvGrpSpPr/>
            <p:nvPr userDrawn="1"/>
          </p:nvGrpSpPr>
          <p:grpSpPr>
            <a:xfrm>
              <a:off x="10525233" y="6455465"/>
              <a:ext cx="288000" cy="288000"/>
              <a:chOff x="10117936" y="6455465"/>
              <a:chExt cx="288000" cy="288000"/>
            </a:xfrm>
          </p:grpSpPr>
          <p:grpSp>
            <p:nvGrpSpPr>
              <p:cNvPr id="49" name="MENUSHAPE"/>
              <p:cNvGrpSpPr>
                <a:grpSpLocks noChangeAspect="1"/>
              </p:cNvGrpSpPr>
              <p:nvPr userDrawn="1"/>
            </p:nvGrpSpPr>
            <p:grpSpPr bwMode="auto">
              <a:xfrm>
                <a:off x="10185971" y="6535375"/>
                <a:ext cx="151931" cy="128211"/>
                <a:chOff x="4488" y="2379"/>
                <a:chExt cx="2539" cy="1720"/>
              </a:xfrm>
              <a:solidFill>
                <a:schemeClr val="bg2"/>
              </a:solidFill>
            </p:grpSpPr>
            <p:sp>
              <p:nvSpPr>
                <p:cNvPr id="51" name="Freeform 16"/>
                <p:cNvSpPr>
                  <a:spLocks/>
                </p:cNvSpPr>
                <p:nvPr userDrawn="1"/>
              </p:nvSpPr>
              <p:spPr bwMode="auto">
                <a:xfrm>
                  <a:off x="4488" y="2379"/>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2" name="Freeform 17"/>
                <p:cNvSpPr>
                  <a:spLocks/>
                </p:cNvSpPr>
                <p:nvPr userDrawn="1"/>
              </p:nvSpPr>
              <p:spPr bwMode="auto">
                <a:xfrm>
                  <a:off x="4488" y="3197"/>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3" name="Freeform 18"/>
                <p:cNvSpPr>
                  <a:spLocks/>
                </p:cNvSpPr>
                <p:nvPr userDrawn="1"/>
              </p:nvSpPr>
              <p:spPr bwMode="auto">
                <a:xfrm>
                  <a:off x="4488" y="4014"/>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50" name="TRIGGER FAST MENU"/>
              <p:cNvSpPr/>
              <p:nvPr userDrawn="1"/>
            </p:nvSpPr>
            <p:spPr bwMode="auto">
              <a:xfrm>
                <a:off x="1011793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9" name="Groep 38"/>
            <p:cNvGrpSpPr/>
            <p:nvPr userDrawn="1"/>
          </p:nvGrpSpPr>
          <p:grpSpPr>
            <a:xfrm>
              <a:off x="10926521" y="6455465"/>
              <a:ext cx="288000" cy="288000"/>
              <a:chOff x="10926521" y="6455465"/>
              <a:chExt cx="288000" cy="288000"/>
            </a:xfrm>
          </p:grpSpPr>
          <p:grpSp>
            <p:nvGrpSpPr>
              <p:cNvPr id="43" name="HOMESHAPE"/>
              <p:cNvGrpSpPr>
                <a:grpSpLocks noChangeAspect="1"/>
              </p:cNvGrpSpPr>
              <p:nvPr userDrawn="1"/>
            </p:nvGrpSpPr>
            <p:grpSpPr bwMode="auto">
              <a:xfrm>
                <a:off x="10999698" y="6534689"/>
                <a:ext cx="151922" cy="129516"/>
                <a:chOff x="5494" y="2978"/>
                <a:chExt cx="2320" cy="1978"/>
              </a:xfrm>
              <a:solidFill>
                <a:schemeClr val="bg2"/>
              </a:solidFill>
            </p:grpSpPr>
            <p:sp>
              <p:nvSpPr>
                <p:cNvPr id="45" name="Freeform 23"/>
                <p:cNvSpPr>
                  <a:spLocks/>
                </p:cNvSpPr>
                <p:nvPr userDrawn="1"/>
              </p:nvSpPr>
              <p:spPr bwMode="auto">
                <a:xfrm>
                  <a:off x="5494" y="4838"/>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6" name="Freeform 24"/>
                <p:cNvSpPr>
                  <a:spLocks/>
                </p:cNvSpPr>
                <p:nvPr userDrawn="1"/>
              </p:nvSpPr>
              <p:spPr bwMode="auto">
                <a:xfrm rot="2700000">
                  <a:off x="5526" y="2978"/>
                  <a:ext cx="712" cy="712"/>
                </a:xfrm>
                <a:prstGeom prst="corner">
                  <a:avLst>
                    <a:gd name="adj1" fmla="val 16922"/>
                    <a:gd name="adj2" fmla="val 16923"/>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7" name="Freeform 23"/>
                <p:cNvSpPr>
                  <a:spLocks/>
                </p:cNvSpPr>
                <p:nvPr userDrawn="1"/>
              </p:nvSpPr>
              <p:spPr bwMode="auto">
                <a:xfrm>
                  <a:off x="5494" y="3270"/>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8" name="Freeform 23"/>
                <p:cNvSpPr>
                  <a:spLocks/>
                </p:cNvSpPr>
                <p:nvPr userDrawn="1"/>
              </p:nvSpPr>
              <p:spPr bwMode="auto">
                <a:xfrm rot="16200000">
                  <a:off x="6951" y="4092"/>
                  <a:ext cx="161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44" name="HYPER BACK">
                <a:hlinkClick r:id="" action="ppaction://hlinkshowjump?jump=lastslideviewed"/>
              </p:cNvPr>
              <p:cNvSpPr/>
              <p:nvPr userDrawn="1"/>
            </p:nvSpPr>
            <p:spPr bwMode="auto">
              <a:xfrm>
                <a:off x="10926521"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40" name="Groep 39"/>
            <p:cNvGrpSpPr/>
            <p:nvPr userDrawn="1"/>
          </p:nvGrpSpPr>
          <p:grpSpPr>
            <a:xfrm>
              <a:off x="11327808" y="6455465"/>
              <a:ext cx="288000" cy="288000"/>
              <a:chOff x="11327808" y="6455465"/>
              <a:chExt cx="288000" cy="288000"/>
            </a:xfrm>
          </p:grpSpPr>
          <p:sp>
            <p:nvSpPr>
              <p:cNvPr id="41" name="FORWARDSHAPE"/>
              <p:cNvSpPr>
                <a:spLocks/>
              </p:cNvSpPr>
              <p:nvPr userDrawn="1"/>
            </p:nvSpPr>
            <p:spPr bwMode="auto">
              <a:xfrm flipH="1">
                <a:off x="11438088"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2" name="ACTION FORWARD">
                <a:hlinkClick r:id="" action="ppaction://hlinkshowjump?jump=nextslide"/>
              </p:cNvPr>
              <p:cNvSpPr/>
              <p:nvPr userDrawn="1"/>
            </p:nvSpPr>
            <p:spPr bwMode="auto">
              <a:xfrm>
                <a:off x="11327808"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solidFill>
                    <a:schemeClr val="tx1"/>
                  </a:solidFill>
                  <a:effectLst/>
                  <a:latin typeface="Arial" pitchFamily="34" charset="0"/>
                </a:endParaRPr>
              </a:p>
            </p:txBody>
          </p:sp>
        </p:grpSp>
      </p:grpSp>
    </p:spTree>
    <p:extLst>
      <p:ext uri="{BB962C8B-B14F-4D97-AF65-F5344CB8AC3E}">
        <p14:creationId xmlns:p14="http://schemas.microsoft.com/office/powerpoint/2010/main" val="128008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amp; beeld | 50% - 50%">
    <p:spTree>
      <p:nvGrpSpPr>
        <p:cNvPr id="1" name=""/>
        <p:cNvGrpSpPr/>
        <p:nvPr/>
      </p:nvGrpSpPr>
      <p:grpSpPr>
        <a:xfrm>
          <a:off x="0" y="0"/>
          <a:ext cx="0" cy="0"/>
          <a:chOff x="0" y="0"/>
          <a:chExt cx="0" cy="0"/>
        </a:xfrm>
      </p:grpSpPr>
      <p:sp>
        <p:nvSpPr>
          <p:cNvPr id="14" name="Tijdelijke aanduiding voor afbeelding 8"/>
          <p:cNvSpPr>
            <a:spLocks noGrp="1"/>
          </p:cNvSpPr>
          <p:nvPr>
            <p:ph type="pic" sz="quarter" idx="13" hasCustomPrompt="1"/>
          </p:nvPr>
        </p:nvSpPr>
        <p:spPr>
          <a:xfrm>
            <a:off x="6224566" y="1270000"/>
            <a:ext cx="5967433" cy="5588000"/>
          </a:xfrm>
          <a:solidFill>
            <a:schemeClr val="bg2"/>
          </a:solidFill>
        </p:spPr>
        <p:txBody>
          <a:bodyPr anchor="ctr"/>
          <a:lstStyle>
            <a:lvl1pPr marL="0" indent="0" algn="ctr">
              <a:lnSpc>
                <a:spcPct val="100000"/>
              </a:lnSpc>
              <a:spcBef>
                <a:spcPts val="0"/>
              </a:spcBef>
              <a:spcAft>
                <a:spcPts val="0"/>
              </a:spcAft>
              <a:buNone/>
              <a:defRPr>
                <a:solidFill>
                  <a:schemeClr val="bg2">
                    <a:lumMod val="50000"/>
                  </a:schemeClr>
                </a:solidFill>
              </a:defRPr>
            </a:lvl1pPr>
          </a:lstStyle>
          <a:p>
            <a:r>
              <a:rPr lang="nl-NL" dirty="0"/>
              <a:t>Klik op het pictogram om</a:t>
            </a:r>
            <a:br>
              <a:rPr lang="nl-NL" dirty="0"/>
            </a:br>
            <a:r>
              <a:rPr lang="nl-NL" dirty="0"/>
              <a:t>een afbeelding in te voegen</a:t>
            </a:r>
            <a:endParaRPr lang="en-GB" dirty="0"/>
          </a:p>
        </p:txBody>
      </p:sp>
      <p:sp>
        <p:nvSpPr>
          <p:cNvPr id="2" name="Titel 1"/>
          <p:cNvSpPr>
            <a:spLocks noGrp="1"/>
          </p:cNvSpPr>
          <p:nvPr>
            <p:ph type="title"/>
          </p:nvPr>
        </p:nvSpPr>
        <p:spPr/>
        <p:txBody>
          <a:bodyPr/>
          <a:lstStyle/>
          <a:p>
            <a:r>
              <a:rPr lang="nl-NL" dirty="0"/>
              <a:t>Klik om de stijl te bewerken</a:t>
            </a:r>
          </a:p>
        </p:txBody>
      </p:sp>
      <p:sp>
        <p:nvSpPr>
          <p:cNvPr id="5" name="Tijdelijke aanduiding voor voettekst 4"/>
          <p:cNvSpPr>
            <a:spLocks noGrp="1"/>
          </p:cNvSpPr>
          <p:nvPr>
            <p:ph type="ftr" sz="quarter" idx="11"/>
          </p:nvPr>
        </p:nvSpPr>
        <p:spPr/>
        <p:txBody>
          <a:bodyPr/>
          <a:lstStyle/>
          <a:p>
            <a:r>
              <a:rPr lang="nl-NL" dirty="0">
                <a:solidFill>
                  <a:srgbClr val="231F20">
                    <a:lumMod val="50000"/>
                    <a:lumOff val="50000"/>
                  </a:srgbClr>
                </a:solidFill>
              </a:rPr>
              <a:t>VolkerWessels | Corporate Presentatie</a:t>
            </a:r>
          </a:p>
        </p:txBody>
      </p:sp>
      <p:sp>
        <p:nvSpPr>
          <p:cNvPr id="6" name="Tijdelijke aanduiding voor dianummer 5"/>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‹nr.›</a:t>
            </a:fld>
            <a:endParaRPr lang="nl-NL">
              <a:solidFill>
                <a:srgbClr val="231F20">
                  <a:lumMod val="50000"/>
                  <a:lumOff val="50000"/>
                </a:srgbClr>
              </a:solidFill>
            </a:endParaRPr>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a:solidFill>
                  <a:prstClr val="white">
                    <a:lumMod val="50000"/>
                  </a:prstClr>
                </a:solidFill>
              </a:rPr>
              <a:t>Tekst &amp; beeld | 50% - 50%</a:t>
            </a:r>
          </a:p>
        </p:txBody>
      </p:sp>
      <p:sp>
        <p:nvSpPr>
          <p:cNvPr id="26" name="Tijdelijke aanduiding voor verticale tekst 2"/>
          <p:cNvSpPr>
            <a:spLocks noGrp="1"/>
          </p:cNvSpPr>
          <p:nvPr userDrawn="1">
            <p:ph type="body" orient="vert" idx="14"/>
          </p:nvPr>
        </p:nvSpPr>
        <p:spPr>
          <a:xfrm>
            <a:off x="504000" y="1524000"/>
            <a:ext cx="5463433" cy="4572000"/>
          </a:xfrm>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8" name="COVER voor onderste lijn"/>
          <p:cNvSpPr/>
          <p:nvPr userDrawn="1"/>
        </p:nvSpPr>
        <p:spPr>
          <a:xfrm>
            <a:off x="0" y="1010251"/>
            <a:ext cx="12196800" cy="323249"/>
          </a:xfrm>
          <a:custGeom>
            <a:avLst/>
            <a:gdLst>
              <a:gd name="connsiteX0" fmla="*/ 0 w 12196800"/>
              <a:gd name="connsiteY0" fmla="*/ 0 h 323249"/>
              <a:gd name="connsiteX1" fmla="*/ 738188 w 12196800"/>
              <a:gd name="connsiteY1" fmla="*/ 0 h 323249"/>
              <a:gd name="connsiteX2" fmla="*/ 738188 w 12196800"/>
              <a:gd name="connsiteY2" fmla="*/ 204187 h 323249"/>
              <a:gd name="connsiteX3" fmla="*/ 12196800 w 12196800"/>
              <a:gd name="connsiteY3" fmla="*/ 204187 h 323249"/>
              <a:gd name="connsiteX4" fmla="*/ 12196800 w 12196800"/>
              <a:gd name="connsiteY4" fmla="*/ 323249 h 323249"/>
              <a:gd name="connsiteX5" fmla="*/ 0 w 12196800"/>
              <a:gd name="connsiteY5" fmla="*/ 323249 h 323249"/>
              <a:gd name="connsiteX6" fmla="*/ 0 w 12196800"/>
              <a:gd name="connsiteY6" fmla="*/ 294674 h 323249"/>
              <a:gd name="connsiteX7" fmla="*/ 0 w 12196800"/>
              <a:gd name="connsiteY7" fmla="*/ 204187 h 32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6800" h="323249">
                <a:moveTo>
                  <a:pt x="0" y="0"/>
                </a:moveTo>
                <a:lnTo>
                  <a:pt x="738188" y="0"/>
                </a:lnTo>
                <a:lnTo>
                  <a:pt x="738188" y="204187"/>
                </a:lnTo>
                <a:lnTo>
                  <a:pt x="12196800" y="204187"/>
                </a:lnTo>
                <a:lnTo>
                  <a:pt x="12196800" y="323249"/>
                </a:lnTo>
                <a:lnTo>
                  <a:pt x="0" y="323249"/>
                </a:lnTo>
                <a:lnTo>
                  <a:pt x="0" y="294674"/>
                </a:lnTo>
                <a:lnTo>
                  <a:pt x="0" y="204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ONDERSTE LIJN"/>
          <p:cNvSpPr>
            <a:spLocks/>
          </p:cNvSpPr>
          <p:nvPr userDrawn="1"/>
        </p:nvSpPr>
        <p:spPr bwMode="auto">
          <a:xfrm flipH="1" flipV="1">
            <a:off x="0" y="1130499"/>
            <a:ext cx="12196800" cy="141883"/>
          </a:xfrm>
          <a:custGeom>
            <a:avLst/>
            <a:gdLst>
              <a:gd name="T0" fmla="*/ 0 w 2745"/>
              <a:gd name="T1" fmla="*/ 0 h 150"/>
              <a:gd name="T2" fmla="*/ 915 w 2745"/>
              <a:gd name="T3" fmla="*/ 0 h 150"/>
              <a:gd name="T4" fmla="*/ 950 w 2745"/>
              <a:gd name="T5" fmla="*/ 35 h 150"/>
              <a:gd name="T6" fmla="*/ 2688 w 2745"/>
              <a:gd name="T7" fmla="*/ 35 h 150"/>
              <a:gd name="T8" fmla="*/ 2745 w 2745"/>
              <a:gd name="T9" fmla="*/ 92 h 150"/>
              <a:gd name="T10" fmla="*/ 2688 w 2745"/>
              <a:gd name="T11" fmla="*/ 150 h 150"/>
              <a:gd name="T12" fmla="*/ 0 w 2745"/>
              <a:gd name="T13" fmla="*/ 150 h 150"/>
              <a:gd name="connsiteX0" fmla="*/ 0 w 10000"/>
              <a:gd name="connsiteY0" fmla="*/ 0 h 10000"/>
              <a:gd name="connsiteX1" fmla="*/ 3333 w 10000"/>
              <a:gd name="connsiteY1" fmla="*/ 0 h 10000"/>
              <a:gd name="connsiteX2" fmla="*/ 3461 w 10000"/>
              <a:gd name="connsiteY2" fmla="*/ 2333 h 10000"/>
              <a:gd name="connsiteX3" fmla="*/ 9792 w 10000"/>
              <a:gd name="connsiteY3" fmla="*/ 2333 h 10000"/>
              <a:gd name="connsiteX4" fmla="*/ 10000 w 10000"/>
              <a:gd name="connsiteY4" fmla="*/ 6133 h 10000"/>
              <a:gd name="connsiteX5" fmla="*/ 9792 w 10000"/>
              <a:gd name="connsiteY5" fmla="*/ 10000 h 10000"/>
              <a:gd name="connsiteX0" fmla="*/ 0 w 10000"/>
              <a:gd name="connsiteY0" fmla="*/ 0 h 6133"/>
              <a:gd name="connsiteX1" fmla="*/ 3333 w 10000"/>
              <a:gd name="connsiteY1" fmla="*/ 0 h 6133"/>
              <a:gd name="connsiteX2" fmla="*/ 3461 w 10000"/>
              <a:gd name="connsiteY2" fmla="*/ 2333 h 6133"/>
              <a:gd name="connsiteX3" fmla="*/ 9792 w 10000"/>
              <a:gd name="connsiteY3" fmla="*/ 2333 h 6133"/>
              <a:gd name="connsiteX4" fmla="*/ 10000 w 10000"/>
              <a:gd name="connsiteY4" fmla="*/ 6133 h 6133"/>
              <a:gd name="connsiteX0" fmla="*/ 0 w 9792"/>
              <a:gd name="connsiteY0" fmla="*/ 0 h 3804"/>
              <a:gd name="connsiteX1" fmla="*/ 3333 w 9792"/>
              <a:gd name="connsiteY1" fmla="*/ 0 h 3804"/>
              <a:gd name="connsiteX2" fmla="*/ 3461 w 9792"/>
              <a:gd name="connsiteY2" fmla="*/ 3804 h 3804"/>
              <a:gd name="connsiteX3" fmla="*/ 9792 w 9792"/>
              <a:gd name="connsiteY3" fmla="*/ 3804 h 3804"/>
              <a:gd name="connsiteX0" fmla="*/ 0 w 10000"/>
              <a:gd name="connsiteY0" fmla="*/ 0 h 10000"/>
              <a:gd name="connsiteX1" fmla="*/ 3395 w 10000"/>
              <a:gd name="connsiteY1" fmla="*/ 64 h 10000"/>
              <a:gd name="connsiteX2" fmla="*/ 3404 w 10000"/>
              <a:gd name="connsiteY2" fmla="*/ 0 h 10000"/>
              <a:gd name="connsiteX3" fmla="*/ 3535 w 10000"/>
              <a:gd name="connsiteY3" fmla="*/ 10000 h 10000"/>
              <a:gd name="connsiteX4" fmla="*/ 10000 w 10000"/>
              <a:gd name="connsiteY4" fmla="*/ 10000 h 10000"/>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10000 w 10000"/>
              <a:gd name="connsiteY5" fmla="*/ 10000 h 10054"/>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3745 w 10000"/>
              <a:gd name="connsiteY5" fmla="*/ 10054 h 10054"/>
              <a:gd name="connsiteX6" fmla="*/ 10000 w 10000"/>
              <a:gd name="connsiteY6" fmla="*/ 10000 h 10054"/>
              <a:gd name="connsiteX0" fmla="*/ 0 w 3745"/>
              <a:gd name="connsiteY0" fmla="*/ 0 h 10054"/>
              <a:gd name="connsiteX1" fmla="*/ 3395 w 3745"/>
              <a:gd name="connsiteY1" fmla="*/ 64 h 10054"/>
              <a:gd name="connsiteX2" fmla="*/ 3404 w 3745"/>
              <a:gd name="connsiteY2" fmla="*/ 0 h 10054"/>
              <a:gd name="connsiteX3" fmla="*/ 3535 w 3745"/>
              <a:gd name="connsiteY3" fmla="*/ 10000 h 10054"/>
              <a:gd name="connsiteX4" fmla="*/ 3558 w 3745"/>
              <a:gd name="connsiteY4" fmla="*/ 10054 h 10054"/>
              <a:gd name="connsiteX5" fmla="*/ 3745 w 3745"/>
              <a:gd name="connsiteY5" fmla="*/ 10054 h 10054"/>
              <a:gd name="connsiteX0" fmla="*/ 0 w 21141"/>
              <a:gd name="connsiteY0" fmla="*/ 0 h 10312"/>
              <a:gd name="connsiteX1" fmla="*/ 20206 w 21141"/>
              <a:gd name="connsiteY1" fmla="*/ 376 h 10312"/>
              <a:gd name="connsiteX2" fmla="*/ 20230 w 21141"/>
              <a:gd name="connsiteY2" fmla="*/ 312 h 10312"/>
              <a:gd name="connsiteX3" fmla="*/ 20580 w 21141"/>
              <a:gd name="connsiteY3" fmla="*/ 10258 h 10312"/>
              <a:gd name="connsiteX4" fmla="*/ 20642 w 21141"/>
              <a:gd name="connsiteY4" fmla="*/ 10312 h 10312"/>
              <a:gd name="connsiteX5" fmla="*/ 21141 w 21141"/>
              <a:gd name="connsiteY5" fmla="*/ 10312 h 10312"/>
              <a:gd name="connsiteX0" fmla="*/ 0 w 21108"/>
              <a:gd name="connsiteY0" fmla="*/ 0 h 10312"/>
              <a:gd name="connsiteX1" fmla="*/ 20206 w 21108"/>
              <a:gd name="connsiteY1" fmla="*/ 376 h 10312"/>
              <a:gd name="connsiteX2" fmla="*/ 20230 w 21108"/>
              <a:gd name="connsiteY2" fmla="*/ 312 h 10312"/>
              <a:gd name="connsiteX3" fmla="*/ 20580 w 21108"/>
              <a:gd name="connsiteY3" fmla="*/ 10258 h 10312"/>
              <a:gd name="connsiteX4" fmla="*/ 20642 w 21108"/>
              <a:gd name="connsiteY4" fmla="*/ 10312 h 10312"/>
              <a:gd name="connsiteX5" fmla="*/ 21108 w 21108"/>
              <a:gd name="connsiteY5" fmla="*/ 10312 h 10312"/>
              <a:gd name="connsiteX0" fmla="*/ 0 w 21542"/>
              <a:gd name="connsiteY0" fmla="*/ 0 h 10312"/>
              <a:gd name="connsiteX1" fmla="*/ 20206 w 21542"/>
              <a:gd name="connsiteY1" fmla="*/ 376 h 10312"/>
              <a:gd name="connsiteX2" fmla="*/ 20230 w 21542"/>
              <a:gd name="connsiteY2" fmla="*/ 312 h 10312"/>
              <a:gd name="connsiteX3" fmla="*/ 20580 w 21542"/>
              <a:gd name="connsiteY3" fmla="*/ 10258 h 10312"/>
              <a:gd name="connsiteX4" fmla="*/ 20642 w 21542"/>
              <a:gd name="connsiteY4" fmla="*/ 10312 h 10312"/>
              <a:gd name="connsiteX5" fmla="*/ 21542 w 21542"/>
              <a:gd name="connsiteY5" fmla="*/ 9960 h 10312"/>
              <a:gd name="connsiteX0" fmla="*/ 0 w 21548"/>
              <a:gd name="connsiteY0" fmla="*/ 0 h 10312"/>
              <a:gd name="connsiteX1" fmla="*/ 20206 w 21548"/>
              <a:gd name="connsiteY1" fmla="*/ 376 h 10312"/>
              <a:gd name="connsiteX2" fmla="*/ 20230 w 21548"/>
              <a:gd name="connsiteY2" fmla="*/ 312 h 10312"/>
              <a:gd name="connsiteX3" fmla="*/ 20580 w 21548"/>
              <a:gd name="connsiteY3" fmla="*/ 10258 h 10312"/>
              <a:gd name="connsiteX4" fmla="*/ 20642 w 21548"/>
              <a:gd name="connsiteY4" fmla="*/ 10312 h 10312"/>
              <a:gd name="connsiteX5" fmla="*/ 21548 w 21548"/>
              <a:gd name="connsiteY5" fmla="*/ 10136 h 10312"/>
              <a:gd name="connsiteX0" fmla="*/ 0 w 27632"/>
              <a:gd name="connsiteY0" fmla="*/ 0 h 10488"/>
              <a:gd name="connsiteX1" fmla="*/ 26290 w 27632"/>
              <a:gd name="connsiteY1" fmla="*/ 552 h 10488"/>
              <a:gd name="connsiteX2" fmla="*/ 26314 w 27632"/>
              <a:gd name="connsiteY2" fmla="*/ 488 h 10488"/>
              <a:gd name="connsiteX3" fmla="*/ 26664 w 27632"/>
              <a:gd name="connsiteY3" fmla="*/ 10434 h 10488"/>
              <a:gd name="connsiteX4" fmla="*/ 26726 w 27632"/>
              <a:gd name="connsiteY4" fmla="*/ 10488 h 10488"/>
              <a:gd name="connsiteX5" fmla="*/ 27632 w 27632"/>
              <a:gd name="connsiteY5" fmla="*/ 10312 h 10488"/>
              <a:gd name="connsiteX0" fmla="*/ 0 w 31709"/>
              <a:gd name="connsiteY0" fmla="*/ 0 h 10488"/>
              <a:gd name="connsiteX1" fmla="*/ 30367 w 31709"/>
              <a:gd name="connsiteY1" fmla="*/ 552 h 10488"/>
              <a:gd name="connsiteX2" fmla="*/ 30391 w 31709"/>
              <a:gd name="connsiteY2" fmla="*/ 488 h 10488"/>
              <a:gd name="connsiteX3" fmla="*/ 30741 w 31709"/>
              <a:gd name="connsiteY3" fmla="*/ 10434 h 10488"/>
              <a:gd name="connsiteX4" fmla="*/ 30803 w 31709"/>
              <a:gd name="connsiteY4" fmla="*/ 10488 h 10488"/>
              <a:gd name="connsiteX5" fmla="*/ 31709 w 31709"/>
              <a:gd name="connsiteY5" fmla="*/ 10312 h 10488"/>
              <a:gd name="connsiteX0" fmla="*/ 0 w 31765"/>
              <a:gd name="connsiteY0" fmla="*/ 0 h 10488"/>
              <a:gd name="connsiteX1" fmla="*/ 30423 w 31765"/>
              <a:gd name="connsiteY1" fmla="*/ 552 h 10488"/>
              <a:gd name="connsiteX2" fmla="*/ 30447 w 31765"/>
              <a:gd name="connsiteY2" fmla="*/ 488 h 10488"/>
              <a:gd name="connsiteX3" fmla="*/ 30797 w 31765"/>
              <a:gd name="connsiteY3" fmla="*/ 10434 h 10488"/>
              <a:gd name="connsiteX4" fmla="*/ 30859 w 31765"/>
              <a:gd name="connsiteY4" fmla="*/ 10488 h 10488"/>
              <a:gd name="connsiteX5" fmla="*/ 31765 w 31765"/>
              <a:gd name="connsiteY5" fmla="*/ 10312 h 1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65" h="10488">
                <a:moveTo>
                  <a:pt x="0" y="0"/>
                </a:moveTo>
                <a:lnTo>
                  <a:pt x="30423" y="552"/>
                </a:lnTo>
                <a:cubicBezTo>
                  <a:pt x="30431" y="531"/>
                  <a:pt x="30439" y="509"/>
                  <a:pt x="30447" y="488"/>
                </a:cubicBezTo>
                <a:cubicBezTo>
                  <a:pt x="30447" y="5890"/>
                  <a:pt x="30608" y="10434"/>
                  <a:pt x="30797" y="10434"/>
                </a:cubicBezTo>
                <a:cubicBezTo>
                  <a:pt x="30819" y="10452"/>
                  <a:pt x="30837" y="10470"/>
                  <a:pt x="30859" y="10488"/>
                </a:cubicBezTo>
                <a:lnTo>
                  <a:pt x="31765" y="10312"/>
                </a:lnTo>
              </a:path>
            </a:pathLst>
          </a:cu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27" name="Tijdelijke aanduiding voor tekst 9"/>
          <p:cNvSpPr>
            <a:spLocks noGrp="1"/>
          </p:cNvSpPr>
          <p:nvPr>
            <p:ph type="body" sz="quarter" idx="16" hasCustomPrompt="1"/>
          </p:nvPr>
        </p:nvSpPr>
        <p:spPr>
          <a:xfrm>
            <a:off x="6224566" y="6350000"/>
            <a:ext cx="5458632" cy="0"/>
          </a:xfrm>
          <a:ln cap="rnd">
            <a:solidFill>
              <a:schemeClr val="bg1"/>
            </a:solidFill>
          </a:ln>
        </p:spPr>
        <p:style>
          <a:lnRef idx="1">
            <a:schemeClr val="accent1"/>
          </a:lnRef>
          <a:fillRef idx="0">
            <a:schemeClr val="accent1"/>
          </a:fillRef>
          <a:effectRef idx="0">
            <a:schemeClr val="accent1"/>
          </a:effectRef>
          <a:fontRef idx="minor">
            <a:schemeClr val="tx1"/>
          </a:fontRef>
        </p:style>
        <p:txBody>
          <a:bodyPr/>
          <a:lstStyle>
            <a:lvl1pPr marL="0" indent="0">
              <a:buNone/>
              <a:defRPr/>
            </a:lvl1pPr>
          </a:lstStyle>
          <a:p>
            <a:pPr lvl="0"/>
            <a:r>
              <a:rPr lang="nl-NL" dirty="0"/>
              <a:t> </a:t>
            </a:r>
            <a:endParaRPr lang="en-GB" dirty="0"/>
          </a:p>
        </p:txBody>
      </p:sp>
      <p:grpSp>
        <p:nvGrpSpPr>
          <p:cNvPr id="37" name="Groep 36"/>
          <p:cNvGrpSpPr/>
          <p:nvPr userDrawn="1"/>
        </p:nvGrpSpPr>
        <p:grpSpPr>
          <a:xfrm>
            <a:off x="10123945" y="6455465"/>
            <a:ext cx="1491863" cy="288000"/>
            <a:chOff x="10123945" y="6455465"/>
            <a:chExt cx="1491863" cy="288000"/>
          </a:xfrm>
        </p:grpSpPr>
        <p:grpSp>
          <p:nvGrpSpPr>
            <p:cNvPr id="38" name="Groep 37"/>
            <p:cNvGrpSpPr/>
            <p:nvPr userDrawn="1"/>
          </p:nvGrpSpPr>
          <p:grpSpPr>
            <a:xfrm>
              <a:off x="10123945" y="6455465"/>
              <a:ext cx="288000" cy="288000"/>
              <a:chOff x="9714646" y="6455465"/>
              <a:chExt cx="288000" cy="288000"/>
            </a:xfrm>
          </p:grpSpPr>
          <p:sp>
            <p:nvSpPr>
              <p:cNvPr id="55" name="BACKSHAPE"/>
              <p:cNvSpPr>
                <a:spLocks/>
              </p:cNvSpPr>
              <p:nvPr userDrawn="1"/>
            </p:nvSpPr>
            <p:spPr bwMode="auto">
              <a:xfrm>
                <a:off x="9801116"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6" name="ACTION BACK">
                <a:hlinkClick r:id="" action="ppaction://hlinkshowjump?jump=previousslide"/>
              </p:cNvPr>
              <p:cNvSpPr/>
              <p:nvPr userDrawn="1"/>
            </p:nvSpPr>
            <p:spPr bwMode="auto">
              <a:xfrm>
                <a:off x="971464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9" name="Groep 38"/>
            <p:cNvGrpSpPr/>
            <p:nvPr userDrawn="1"/>
          </p:nvGrpSpPr>
          <p:grpSpPr>
            <a:xfrm>
              <a:off x="10525233" y="6455465"/>
              <a:ext cx="288000" cy="288000"/>
              <a:chOff x="10117936" y="6455465"/>
              <a:chExt cx="288000" cy="288000"/>
            </a:xfrm>
          </p:grpSpPr>
          <p:grpSp>
            <p:nvGrpSpPr>
              <p:cNvPr id="50" name="MENUSHAPE"/>
              <p:cNvGrpSpPr>
                <a:grpSpLocks noChangeAspect="1"/>
              </p:cNvGrpSpPr>
              <p:nvPr userDrawn="1"/>
            </p:nvGrpSpPr>
            <p:grpSpPr bwMode="auto">
              <a:xfrm>
                <a:off x="10185971" y="6535375"/>
                <a:ext cx="151931" cy="128211"/>
                <a:chOff x="4488" y="2379"/>
                <a:chExt cx="2539" cy="1720"/>
              </a:xfrm>
              <a:solidFill>
                <a:schemeClr val="bg2"/>
              </a:solidFill>
            </p:grpSpPr>
            <p:sp>
              <p:nvSpPr>
                <p:cNvPr id="52" name="Freeform 16"/>
                <p:cNvSpPr>
                  <a:spLocks/>
                </p:cNvSpPr>
                <p:nvPr userDrawn="1"/>
              </p:nvSpPr>
              <p:spPr bwMode="auto">
                <a:xfrm>
                  <a:off x="4488" y="2379"/>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3" name="Freeform 17"/>
                <p:cNvSpPr>
                  <a:spLocks/>
                </p:cNvSpPr>
                <p:nvPr userDrawn="1"/>
              </p:nvSpPr>
              <p:spPr bwMode="auto">
                <a:xfrm>
                  <a:off x="4488" y="3197"/>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4" name="Freeform 18"/>
                <p:cNvSpPr>
                  <a:spLocks/>
                </p:cNvSpPr>
                <p:nvPr userDrawn="1"/>
              </p:nvSpPr>
              <p:spPr bwMode="auto">
                <a:xfrm>
                  <a:off x="4488" y="4014"/>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51" name="TRIGGER FAST MENU"/>
              <p:cNvSpPr/>
              <p:nvPr userDrawn="1"/>
            </p:nvSpPr>
            <p:spPr bwMode="auto">
              <a:xfrm>
                <a:off x="1011793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40" name="Groep 39"/>
            <p:cNvGrpSpPr/>
            <p:nvPr userDrawn="1"/>
          </p:nvGrpSpPr>
          <p:grpSpPr>
            <a:xfrm>
              <a:off x="10926521" y="6455465"/>
              <a:ext cx="288000" cy="288000"/>
              <a:chOff x="10926521" y="6455465"/>
              <a:chExt cx="288000" cy="288000"/>
            </a:xfrm>
          </p:grpSpPr>
          <p:grpSp>
            <p:nvGrpSpPr>
              <p:cNvPr id="44" name="HOMESHAPE"/>
              <p:cNvGrpSpPr>
                <a:grpSpLocks noChangeAspect="1"/>
              </p:cNvGrpSpPr>
              <p:nvPr userDrawn="1"/>
            </p:nvGrpSpPr>
            <p:grpSpPr bwMode="auto">
              <a:xfrm>
                <a:off x="10999698" y="6534689"/>
                <a:ext cx="151922" cy="129516"/>
                <a:chOff x="5494" y="2978"/>
                <a:chExt cx="2320" cy="1978"/>
              </a:xfrm>
              <a:solidFill>
                <a:schemeClr val="bg2"/>
              </a:solidFill>
            </p:grpSpPr>
            <p:sp>
              <p:nvSpPr>
                <p:cNvPr id="46" name="Freeform 23"/>
                <p:cNvSpPr>
                  <a:spLocks/>
                </p:cNvSpPr>
                <p:nvPr userDrawn="1"/>
              </p:nvSpPr>
              <p:spPr bwMode="auto">
                <a:xfrm>
                  <a:off x="5494" y="4838"/>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7" name="Freeform 24"/>
                <p:cNvSpPr>
                  <a:spLocks/>
                </p:cNvSpPr>
                <p:nvPr userDrawn="1"/>
              </p:nvSpPr>
              <p:spPr bwMode="auto">
                <a:xfrm rot="2700000">
                  <a:off x="5526" y="2978"/>
                  <a:ext cx="712" cy="712"/>
                </a:xfrm>
                <a:prstGeom prst="corner">
                  <a:avLst>
                    <a:gd name="adj1" fmla="val 16922"/>
                    <a:gd name="adj2" fmla="val 16923"/>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8" name="Freeform 23"/>
                <p:cNvSpPr>
                  <a:spLocks/>
                </p:cNvSpPr>
                <p:nvPr userDrawn="1"/>
              </p:nvSpPr>
              <p:spPr bwMode="auto">
                <a:xfrm>
                  <a:off x="5494" y="3270"/>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9" name="Freeform 23"/>
                <p:cNvSpPr>
                  <a:spLocks/>
                </p:cNvSpPr>
                <p:nvPr userDrawn="1"/>
              </p:nvSpPr>
              <p:spPr bwMode="auto">
                <a:xfrm rot="16200000">
                  <a:off x="6951" y="4092"/>
                  <a:ext cx="161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45" name="HYPER BACK">
                <a:hlinkClick r:id="" action="ppaction://hlinkshowjump?jump=lastslideviewed"/>
              </p:cNvPr>
              <p:cNvSpPr/>
              <p:nvPr userDrawn="1"/>
            </p:nvSpPr>
            <p:spPr bwMode="auto">
              <a:xfrm>
                <a:off x="10926521"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41" name="Groep 40"/>
            <p:cNvGrpSpPr/>
            <p:nvPr userDrawn="1"/>
          </p:nvGrpSpPr>
          <p:grpSpPr>
            <a:xfrm>
              <a:off x="11327808" y="6455465"/>
              <a:ext cx="288000" cy="288000"/>
              <a:chOff x="11327808" y="6455465"/>
              <a:chExt cx="288000" cy="288000"/>
            </a:xfrm>
          </p:grpSpPr>
          <p:sp>
            <p:nvSpPr>
              <p:cNvPr id="42" name="FORWARDSHAPE"/>
              <p:cNvSpPr>
                <a:spLocks/>
              </p:cNvSpPr>
              <p:nvPr userDrawn="1"/>
            </p:nvSpPr>
            <p:spPr bwMode="auto">
              <a:xfrm flipH="1">
                <a:off x="11438088"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3" name="ACTION FORWARD">
                <a:hlinkClick r:id="" action="ppaction://hlinkshowjump?jump=nextslide"/>
              </p:cNvPr>
              <p:cNvSpPr/>
              <p:nvPr userDrawn="1"/>
            </p:nvSpPr>
            <p:spPr bwMode="auto">
              <a:xfrm>
                <a:off x="11327808"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solidFill>
                    <a:schemeClr val="tx1"/>
                  </a:solidFill>
                  <a:effectLst/>
                  <a:latin typeface="Arial" pitchFamily="34" charset="0"/>
                </a:endParaRPr>
              </a:p>
            </p:txBody>
          </p:sp>
        </p:grpSp>
      </p:grpSp>
    </p:spTree>
    <p:extLst>
      <p:ext uri="{BB962C8B-B14F-4D97-AF65-F5344CB8AC3E}">
        <p14:creationId xmlns:p14="http://schemas.microsoft.com/office/powerpoint/2010/main" val="199137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kst &amp; beeld | 50% - 50%">
    <p:spTree>
      <p:nvGrpSpPr>
        <p:cNvPr id="1" name=""/>
        <p:cNvGrpSpPr/>
        <p:nvPr/>
      </p:nvGrpSpPr>
      <p:grpSpPr>
        <a:xfrm>
          <a:off x="0" y="0"/>
          <a:ext cx="0" cy="0"/>
          <a:chOff x="0" y="0"/>
          <a:chExt cx="0" cy="0"/>
        </a:xfrm>
      </p:grpSpPr>
      <p:sp>
        <p:nvSpPr>
          <p:cNvPr id="14" name="Tijdelijke aanduiding voor afbeelding 8"/>
          <p:cNvSpPr>
            <a:spLocks noGrp="1"/>
          </p:cNvSpPr>
          <p:nvPr>
            <p:ph type="pic" sz="quarter" idx="13" hasCustomPrompt="1"/>
          </p:nvPr>
        </p:nvSpPr>
        <p:spPr>
          <a:xfrm>
            <a:off x="6224567" y="1270000"/>
            <a:ext cx="2929440" cy="2750915"/>
          </a:xfrm>
          <a:solidFill>
            <a:schemeClr val="bg2"/>
          </a:solidFill>
        </p:spPr>
        <p:txBody>
          <a:bodyPr anchor="ctr"/>
          <a:lstStyle>
            <a:lvl1pPr marL="0" indent="0" algn="ctr">
              <a:lnSpc>
                <a:spcPct val="100000"/>
              </a:lnSpc>
              <a:spcBef>
                <a:spcPts val="0"/>
              </a:spcBef>
              <a:spcAft>
                <a:spcPts val="0"/>
              </a:spcAft>
              <a:buNone/>
              <a:defRPr>
                <a:solidFill>
                  <a:schemeClr val="bg2">
                    <a:lumMod val="50000"/>
                  </a:schemeClr>
                </a:solidFill>
              </a:defRPr>
            </a:lvl1pPr>
          </a:lstStyle>
          <a:p>
            <a:r>
              <a:rPr lang="nl-NL" dirty="0"/>
              <a:t>Klik op het pictogram om</a:t>
            </a:r>
            <a:br>
              <a:rPr lang="nl-NL" dirty="0"/>
            </a:br>
            <a:r>
              <a:rPr lang="nl-NL" dirty="0"/>
              <a:t>een afbeelding in te voegen</a:t>
            </a:r>
            <a:endParaRPr lang="en-GB" dirty="0"/>
          </a:p>
        </p:txBody>
      </p:sp>
      <p:sp>
        <p:nvSpPr>
          <p:cNvPr id="70" name="Tijdelijke aanduiding voor afbeelding 8"/>
          <p:cNvSpPr>
            <a:spLocks noGrp="1"/>
          </p:cNvSpPr>
          <p:nvPr>
            <p:ph type="pic" sz="quarter" idx="17" hasCustomPrompt="1"/>
          </p:nvPr>
        </p:nvSpPr>
        <p:spPr>
          <a:xfrm>
            <a:off x="6224567" y="4107085"/>
            <a:ext cx="2929440" cy="2750915"/>
          </a:xfrm>
          <a:solidFill>
            <a:schemeClr val="bg2"/>
          </a:solidFill>
        </p:spPr>
        <p:txBody>
          <a:bodyPr anchor="ctr"/>
          <a:lstStyle>
            <a:lvl1pPr marL="0" indent="0" algn="ctr">
              <a:lnSpc>
                <a:spcPct val="100000"/>
              </a:lnSpc>
              <a:spcBef>
                <a:spcPts val="0"/>
              </a:spcBef>
              <a:spcAft>
                <a:spcPts val="0"/>
              </a:spcAft>
              <a:buNone/>
              <a:defRPr>
                <a:solidFill>
                  <a:schemeClr val="bg2">
                    <a:lumMod val="50000"/>
                  </a:schemeClr>
                </a:solidFill>
              </a:defRPr>
            </a:lvl1pPr>
          </a:lstStyle>
          <a:p>
            <a:r>
              <a:rPr lang="nl-NL" dirty="0"/>
              <a:t>Klik op het pictogram om</a:t>
            </a:r>
            <a:br>
              <a:rPr lang="nl-NL" dirty="0"/>
            </a:br>
            <a:r>
              <a:rPr lang="nl-NL" dirty="0"/>
              <a:t>een afbeelding in te voegen</a:t>
            </a:r>
            <a:endParaRPr lang="en-GB" dirty="0"/>
          </a:p>
        </p:txBody>
      </p:sp>
      <p:sp>
        <p:nvSpPr>
          <p:cNvPr id="71" name="Tijdelijke aanduiding voor afbeelding 8"/>
          <p:cNvSpPr>
            <a:spLocks noGrp="1"/>
          </p:cNvSpPr>
          <p:nvPr>
            <p:ph type="pic" sz="quarter" idx="18" hasCustomPrompt="1"/>
          </p:nvPr>
        </p:nvSpPr>
        <p:spPr>
          <a:xfrm>
            <a:off x="9262560" y="4107085"/>
            <a:ext cx="2929440" cy="2750915"/>
          </a:xfrm>
          <a:solidFill>
            <a:schemeClr val="bg2"/>
          </a:solidFill>
        </p:spPr>
        <p:txBody>
          <a:bodyPr anchor="ctr"/>
          <a:lstStyle>
            <a:lvl1pPr marL="0" indent="0" algn="ctr">
              <a:lnSpc>
                <a:spcPct val="100000"/>
              </a:lnSpc>
              <a:spcBef>
                <a:spcPts val="0"/>
              </a:spcBef>
              <a:spcAft>
                <a:spcPts val="0"/>
              </a:spcAft>
              <a:buNone/>
              <a:defRPr>
                <a:solidFill>
                  <a:schemeClr val="bg2">
                    <a:lumMod val="50000"/>
                  </a:schemeClr>
                </a:solidFill>
              </a:defRPr>
            </a:lvl1pPr>
          </a:lstStyle>
          <a:p>
            <a:r>
              <a:rPr lang="nl-NL" dirty="0"/>
              <a:t>Klik op het pictogram om</a:t>
            </a:r>
            <a:br>
              <a:rPr lang="nl-NL" dirty="0"/>
            </a:br>
            <a:r>
              <a:rPr lang="nl-NL" dirty="0"/>
              <a:t>een afbeelding in te voegen</a:t>
            </a:r>
            <a:endParaRPr lang="en-GB" dirty="0"/>
          </a:p>
        </p:txBody>
      </p:sp>
      <p:sp>
        <p:nvSpPr>
          <p:cNvPr id="72" name="Tijdelijke aanduiding voor afbeelding 8"/>
          <p:cNvSpPr>
            <a:spLocks noGrp="1"/>
          </p:cNvSpPr>
          <p:nvPr>
            <p:ph type="pic" sz="quarter" idx="19" hasCustomPrompt="1"/>
          </p:nvPr>
        </p:nvSpPr>
        <p:spPr>
          <a:xfrm>
            <a:off x="9262560" y="1270000"/>
            <a:ext cx="2929440" cy="2750915"/>
          </a:xfrm>
          <a:solidFill>
            <a:schemeClr val="bg2"/>
          </a:solidFill>
        </p:spPr>
        <p:txBody>
          <a:bodyPr anchor="ctr"/>
          <a:lstStyle>
            <a:lvl1pPr marL="0" indent="0" algn="ctr">
              <a:lnSpc>
                <a:spcPct val="100000"/>
              </a:lnSpc>
              <a:spcBef>
                <a:spcPts val="0"/>
              </a:spcBef>
              <a:spcAft>
                <a:spcPts val="0"/>
              </a:spcAft>
              <a:buNone/>
              <a:defRPr>
                <a:solidFill>
                  <a:schemeClr val="bg2">
                    <a:lumMod val="50000"/>
                  </a:schemeClr>
                </a:solidFill>
              </a:defRPr>
            </a:lvl1pPr>
          </a:lstStyle>
          <a:p>
            <a:r>
              <a:rPr lang="nl-NL" dirty="0"/>
              <a:t>Klik op het pictogram om</a:t>
            </a:r>
            <a:br>
              <a:rPr lang="nl-NL" dirty="0"/>
            </a:br>
            <a:r>
              <a:rPr lang="nl-NL" dirty="0"/>
              <a:t>een afbeelding in te voegen</a:t>
            </a:r>
            <a:endParaRPr lang="en-GB" dirty="0"/>
          </a:p>
        </p:txBody>
      </p:sp>
      <p:sp>
        <p:nvSpPr>
          <p:cNvPr id="2" name="Titel 1"/>
          <p:cNvSpPr>
            <a:spLocks noGrp="1"/>
          </p:cNvSpPr>
          <p:nvPr>
            <p:ph type="title"/>
          </p:nvPr>
        </p:nvSpPr>
        <p:spPr/>
        <p:txBody>
          <a:bodyPr/>
          <a:lstStyle/>
          <a:p>
            <a:r>
              <a:rPr lang="nl-NL" dirty="0"/>
              <a:t>Klik om de stijl te bewerken</a:t>
            </a:r>
          </a:p>
        </p:txBody>
      </p:sp>
      <p:sp>
        <p:nvSpPr>
          <p:cNvPr id="5" name="Tijdelijke aanduiding voor voettekst 4"/>
          <p:cNvSpPr>
            <a:spLocks noGrp="1"/>
          </p:cNvSpPr>
          <p:nvPr>
            <p:ph type="ftr" sz="quarter" idx="11"/>
          </p:nvPr>
        </p:nvSpPr>
        <p:spPr/>
        <p:txBody>
          <a:bodyPr/>
          <a:lstStyle/>
          <a:p>
            <a:r>
              <a:rPr lang="nl-NL" dirty="0">
                <a:solidFill>
                  <a:srgbClr val="231F20">
                    <a:lumMod val="50000"/>
                    <a:lumOff val="50000"/>
                  </a:srgbClr>
                </a:solidFill>
              </a:rPr>
              <a:t>VolkerWessels | Corporate Presentatie</a:t>
            </a:r>
          </a:p>
        </p:txBody>
      </p:sp>
      <p:sp>
        <p:nvSpPr>
          <p:cNvPr id="6" name="Tijdelijke aanduiding voor dianummer 5"/>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‹nr.›</a:t>
            </a:fld>
            <a:endParaRPr lang="nl-NL">
              <a:solidFill>
                <a:srgbClr val="231F20">
                  <a:lumMod val="50000"/>
                  <a:lumOff val="50000"/>
                </a:srgbClr>
              </a:solidFill>
            </a:endParaRPr>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a:solidFill>
                  <a:prstClr val="white">
                    <a:lumMod val="50000"/>
                  </a:prstClr>
                </a:solidFill>
              </a:rPr>
              <a:t>Tekst &amp; beeld | 50% - 50%</a:t>
            </a:r>
          </a:p>
        </p:txBody>
      </p:sp>
      <p:sp>
        <p:nvSpPr>
          <p:cNvPr id="26" name="Tijdelijke aanduiding voor verticale tekst 2"/>
          <p:cNvSpPr>
            <a:spLocks noGrp="1"/>
          </p:cNvSpPr>
          <p:nvPr userDrawn="1">
            <p:ph type="body" orient="vert" idx="14"/>
          </p:nvPr>
        </p:nvSpPr>
        <p:spPr>
          <a:xfrm>
            <a:off x="504000" y="1524000"/>
            <a:ext cx="5463433" cy="4572000"/>
          </a:xfrm>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8" name="COVER voor onderste lijn"/>
          <p:cNvSpPr/>
          <p:nvPr userDrawn="1"/>
        </p:nvSpPr>
        <p:spPr>
          <a:xfrm>
            <a:off x="0" y="1010251"/>
            <a:ext cx="12196800" cy="323249"/>
          </a:xfrm>
          <a:custGeom>
            <a:avLst/>
            <a:gdLst>
              <a:gd name="connsiteX0" fmla="*/ 0 w 12196800"/>
              <a:gd name="connsiteY0" fmla="*/ 0 h 323249"/>
              <a:gd name="connsiteX1" fmla="*/ 738188 w 12196800"/>
              <a:gd name="connsiteY1" fmla="*/ 0 h 323249"/>
              <a:gd name="connsiteX2" fmla="*/ 738188 w 12196800"/>
              <a:gd name="connsiteY2" fmla="*/ 204187 h 323249"/>
              <a:gd name="connsiteX3" fmla="*/ 12196800 w 12196800"/>
              <a:gd name="connsiteY3" fmla="*/ 204187 h 323249"/>
              <a:gd name="connsiteX4" fmla="*/ 12196800 w 12196800"/>
              <a:gd name="connsiteY4" fmla="*/ 323249 h 323249"/>
              <a:gd name="connsiteX5" fmla="*/ 0 w 12196800"/>
              <a:gd name="connsiteY5" fmla="*/ 323249 h 323249"/>
              <a:gd name="connsiteX6" fmla="*/ 0 w 12196800"/>
              <a:gd name="connsiteY6" fmla="*/ 294674 h 323249"/>
              <a:gd name="connsiteX7" fmla="*/ 0 w 12196800"/>
              <a:gd name="connsiteY7" fmla="*/ 204187 h 32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6800" h="323249">
                <a:moveTo>
                  <a:pt x="0" y="0"/>
                </a:moveTo>
                <a:lnTo>
                  <a:pt x="738188" y="0"/>
                </a:lnTo>
                <a:lnTo>
                  <a:pt x="738188" y="204187"/>
                </a:lnTo>
                <a:lnTo>
                  <a:pt x="12196800" y="204187"/>
                </a:lnTo>
                <a:lnTo>
                  <a:pt x="12196800" y="323249"/>
                </a:lnTo>
                <a:lnTo>
                  <a:pt x="0" y="323249"/>
                </a:lnTo>
                <a:lnTo>
                  <a:pt x="0" y="294674"/>
                </a:lnTo>
                <a:lnTo>
                  <a:pt x="0" y="204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Tijdelijke aanduiding voor tekst 9"/>
          <p:cNvSpPr>
            <a:spLocks noGrp="1"/>
          </p:cNvSpPr>
          <p:nvPr>
            <p:ph type="body" sz="quarter" idx="16" hasCustomPrompt="1"/>
          </p:nvPr>
        </p:nvSpPr>
        <p:spPr>
          <a:xfrm>
            <a:off x="6224566" y="6350000"/>
            <a:ext cx="5458632" cy="0"/>
          </a:xfrm>
          <a:ln cap="rnd">
            <a:solidFill>
              <a:schemeClr val="bg1"/>
            </a:solidFill>
          </a:ln>
        </p:spPr>
        <p:style>
          <a:lnRef idx="1">
            <a:schemeClr val="accent1"/>
          </a:lnRef>
          <a:fillRef idx="0">
            <a:schemeClr val="accent1"/>
          </a:fillRef>
          <a:effectRef idx="0">
            <a:schemeClr val="accent1"/>
          </a:effectRef>
          <a:fontRef idx="minor">
            <a:schemeClr val="tx1"/>
          </a:fontRef>
        </p:style>
        <p:txBody>
          <a:bodyPr/>
          <a:lstStyle>
            <a:lvl1pPr marL="0" indent="0">
              <a:buNone/>
              <a:defRPr/>
            </a:lvl1pPr>
          </a:lstStyle>
          <a:p>
            <a:pPr lvl="0"/>
            <a:r>
              <a:rPr lang="nl-NL" dirty="0"/>
              <a:t> </a:t>
            </a:r>
            <a:endParaRPr lang="en-GB" dirty="0"/>
          </a:p>
        </p:txBody>
      </p:sp>
      <p:grpSp>
        <p:nvGrpSpPr>
          <p:cNvPr id="37" name="Groep 36"/>
          <p:cNvGrpSpPr/>
          <p:nvPr userDrawn="1"/>
        </p:nvGrpSpPr>
        <p:grpSpPr>
          <a:xfrm>
            <a:off x="10123945" y="6455465"/>
            <a:ext cx="1491863" cy="288000"/>
            <a:chOff x="10123945" y="6455465"/>
            <a:chExt cx="1491863" cy="288000"/>
          </a:xfrm>
        </p:grpSpPr>
        <p:grpSp>
          <p:nvGrpSpPr>
            <p:cNvPr id="38" name="Groep 37"/>
            <p:cNvGrpSpPr/>
            <p:nvPr userDrawn="1"/>
          </p:nvGrpSpPr>
          <p:grpSpPr>
            <a:xfrm>
              <a:off x="10123945" y="6455465"/>
              <a:ext cx="288000" cy="288000"/>
              <a:chOff x="9714646" y="6455465"/>
              <a:chExt cx="288000" cy="288000"/>
            </a:xfrm>
          </p:grpSpPr>
          <p:sp>
            <p:nvSpPr>
              <p:cNvPr id="55" name="BACKSHAPE"/>
              <p:cNvSpPr>
                <a:spLocks/>
              </p:cNvSpPr>
              <p:nvPr userDrawn="1"/>
            </p:nvSpPr>
            <p:spPr bwMode="auto">
              <a:xfrm>
                <a:off x="9801116"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6" name="ACTION BACK">
                <a:hlinkClick r:id="" action="ppaction://hlinkshowjump?jump=previousslide"/>
              </p:cNvPr>
              <p:cNvSpPr/>
              <p:nvPr userDrawn="1"/>
            </p:nvSpPr>
            <p:spPr bwMode="auto">
              <a:xfrm>
                <a:off x="971464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9" name="Groep 38"/>
            <p:cNvGrpSpPr/>
            <p:nvPr userDrawn="1"/>
          </p:nvGrpSpPr>
          <p:grpSpPr>
            <a:xfrm>
              <a:off x="10525233" y="6455465"/>
              <a:ext cx="288000" cy="288000"/>
              <a:chOff x="10117936" y="6455465"/>
              <a:chExt cx="288000" cy="288000"/>
            </a:xfrm>
          </p:grpSpPr>
          <p:grpSp>
            <p:nvGrpSpPr>
              <p:cNvPr id="50" name="MENUSHAPE"/>
              <p:cNvGrpSpPr>
                <a:grpSpLocks noChangeAspect="1"/>
              </p:cNvGrpSpPr>
              <p:nvPr userDrawn="1"/>
            </p:nvGrpSpPr>
            <p:grpSpPr bwMode="auto">
              <a:xfrm>
                <a:off x="10185971" y="6535375"/>
                <a:ext cx="151931" cy="128211"/>
                <a:chOff x="4488" y="2379"/>
                <a:chExt cx="2539" cy="1720"/>
              </a:xfrm>
              <a:solidFill>
                <a:schemeClr val="bg2"/>
              </a:solidFill>
            </p:grpSpPr>
            <p:sp>
              <p:nvSpPr>
                <p:cNvPr id="52" name="Freeform 16"/>
                <p:cNvSpPr>
                  <a:spLocks/>
                </p:cNvSpPr>
                <p:nvPr userDrawn="1"/>
              </p:nvSpPr>
              <p:spPr bwMode="auto">
                <a:xfrm>
                  <a:off x="4488" y="2379"/>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3" name="Freeform 17"/>
                <p:cNvSpPr>
                  <a:spLocks/>
                </p:cNvSpPr>
                <p:nvPr userDrawn="1"/>
              </p:nvSpPr>
              <p:spPr bwMode="auto">
                <a:xfrm>
                  <a:off x="4488" y="3197"/>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4" name="Freeform 18"/>
                <p:cNvSpPr>
                  <a:spLocks/>
                </p:cNvSpPr>
                <p:nvPr userDrawn="1"/>
              </p:nvSpPr>
              <p:spPr bwMode="auto">
                <a:xfrm>
                  <a:off x="4488" y="4014"/>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51" name="TRIGGER FAST MENU"/>
              <p:cNvSpPr/>
              <p:nvPr userDrawn="1"/>
            </p:nvSpPr>
            <p:spPr bwMode="auto">
              <a:xfrm>
                <a:off x="1011793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40" name="Groep 39"/>
            <p:cNvGrpSpPr/>
            <p:nvPr userDrawn="1"/>
          </p:nvGrpSpPr>
          <p:grpSpPr>
            <a:xfrm>
              <a:off x="10926521" y="6455465"/>
              <a:ext cx="288000" cy="288000"/>
              <a:chOff x="10926521" y="6455465"/>
              <a:chExt cx="288000" cy="288000"/>
            </a:xfrm>
          </p:grpSpPr>
          <p:grpSp>
            <p:nvGrpSpPr>
              <p:cNvPr id="44" name="HOMESHAPE"/>
              <p:cNvGrpSpPr>
                <a:grpSpLocks noChangeAspect="1"/>
              </p:cNvGrpSpPr>
              <p:nvPr userDrawn="1"/>
            </p:nvGrpSpPr>
            <p:grpSpPr bwMode="auto">
              <a:xfrm>
                <a:off x="10999698" y="6534689"/>
                <a:ext cx="151922" cy="129516"/>
                <a:chOff x="5494" y="2978"/>
                <a:chExt cx="2320" cy="1978"/>
              </a:xfrm>
              <a:solidFill>
                <a:schemeClr val="bg2"/>
              </a:solidFill>
            </p:grpSpPr>
            <p:sp>
              <p:nvSpPr>
                <p:cNvPr id="46" name="Freeform 23"/>
                <p:cNvSpPr>
                  <a:spLocks/>
                </p:cNvSpPr>
                <p:nvPr userDrawn="1"/>
              </p:nvSpPr>
              <p:spPr bwMode="auto">
                <a:xfrm>
                  <a:off x="5494" y="4838"/>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7" name="Freeform 24"/>
                <p:cNvSpPr>
                  <a:spLocks/>
                </p:cNvSpPr>
                <p:nvPr userDrawn="1"/>
              </p:nvSpPr>
              <p:spPr bwMode="auto">
                <a:xfrm rot="2700000">
                  <a:off x="5526" y="2978"/>
                  <a:ext cx="712" cy="712"/>
                </a:xfrm>
                <a:prstGeom prst="corner">
                  <a:avLst>
                    <a:gd name="adj1" fmla="val 16922"/>
                    <a:gd name="adj2" fmla="val 16923"/>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8" name="Freeform 23"/>
                <p:cNvSpPr>
                  <a:spLocks/>
                </p:cNvSpPr>
                <p:nvPr userDrawn="1"/>
              </p:nvSpPr>
              <p:spPr bwMode="auto">
                <a:xfrm>
                  <a:off x="5494" y="3270"/>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9" name="Freeform 23"/>
                <p:cNvSpPr>
                  <a:spLocks/>
                </p:cNvSpPr>
                <p:nvPr userDrawn="1"/>
              </p:nvSpPr>
              <p:spPr bwMode="auto">
                <a:xfrm rot="16200000">
                  <a:off x="6951" y="4092"/>
                  <a:ext cx="161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45" name="HYPER BACK">
                <a:hlinkClick r:id="" action="ppaction://hlinkshowjump?jump=lastslideviewed"/>
              </p:cNvPr>
              <p:cNvSpPr/>
              <p:nvPr userDrawn="1"/>
            </p:nvSpPr>
            <p:spPr bwMode="auto">
              <a:xfrm>
                <a:off x="10926521"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41" name="Groep 40"/>
            <p:cNvGrpSpPr/>
            <p:nvPr userDrawn="1"/>
          </p:nvGrpSpPr>
          <p:grpSpPr>
            <a:xfrm>
              <a:off x="11327808" y="6455465"/>
              <a:ext cx="288000" cy="288000"/>
              <a:chOff x="11327808" y="6455465"/>
              <a:chExt cx="288000" cy="288000"/>
            </a:xfrm>
          </p:grpSpPr>
          <p:sp>
            <p:nvSpPr>
              <p:cNvPr id="42" name="FORWARDSHAPE"/>
              <p:cNvSpPr>
                <a:spLocks/>
              </p:cNvSpPr>
              <p:nvPr userDrawn="1"/>
            </p:nvSpPr>
            <p:spPr bwMode="auto">
              <a:xfrm flipH="1">
                <a:off x="11438088"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3" name="ACTION FORWARD">
                <a:hlinkClick r:id="" action="ppaction://hlinkshowjump?jump=nextslide"/>
              </p:cNvPr>
              <p:cNvSpPr/>
              <p:nvPr userDrawn="1"/>
            </p:nvSpPr>
            <p:spPr bwMode="auto">
              <a:xfrm>
                <a:off x="11327808"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solidFill>
                    <a:schemeClr val="tx1"/>
                  </a:solidFill>
                  <a:effectLst/>
                  <a:latin typeface="Arial" pitchFamily="34" charset="0"/>
                </a:endParaRPr>
              </a:p>
            </p:txBody>
          </p:sp>
        </p:grpSp>
      </p:grpSp>
      <p:sp>
        <p:nvSpPr>
          <p:cNvPr id="21" name="ONDERSTE LIJN"/>
          <p:cNvSpPr>
            <a:spLocks/>
          </p:cNvSpPr>
          <p:nvPr userDrawn="1"/>
        </p:nvSpPr>
        <p:spPr bwMode="auto">
          <a:xfrm flipH="1" flipV="1">
            <a:off x="0" y="1130499"/>
            <a:ext cx="12196800" cy="141883"/>
          </a:xfrm>
          <a:custGeom>
            <a:avLst/>
            <a:gdLst>
              <a:gd name="T0" fmla="*/ 0 w 2745"/>
              <a:gd name="T1" fmla="*/ 0 h 150"/>
              <a:gd name="T2" fmla="*/ 915 w 2745"/>
              <a:gd name="T3" fmla="*/ 0 h 150"/>
              <a:gd name="T4" fmla="*/ 950 w 2745"/>
              <a:gd name="T5" fmla="*/ 35 h 150"/>
              <a:gd name="T6" fmla="*/ 2688 w 2745"/>
              <a:gd name="T7" fmla="*/ 35 h 150"/>
              <a:gd name="T8" fmla="*/ 2745 w 2745"/>
              <a:gd name="T9" fmla="*/ 92 h 150"/>
              <a:gd name="T10" fmla="*/ 2688 w 2745"/>
              <a:gd name="T11" fmla="*/ 150 h 150"/>
              <a:gd name="T12" fmla="*/ 0 w 2745"/>
              <a:gd name="T13" fmla="*/ 150 h 150"/>
              <a:gd name="connsiteX0" fmla="*/ 0 w 10000"/>
              <a:gd name="connsiteY0" fmla="*/ 0 h 10000"/>
              <a:gd name="connsiteX1" fmla="*/ 3333 w 10000"/>
              <a:gd name="connsiteY1" fmla="*/ 0 h 10000"/>
              <a:gd name="connsiteX2" fmla="*/ 3461 w 10000"/>
              <a:gd name="connsiteY2" fmla="*/ 2333 h 10000"/>
              <a:gd name="connsiteX3" fmla="*/ 9792 w 10000"/>
              <a:gd name="connsiteY3" fmla="*/ 2333 h 10000"/>
              <a:gd name="connsiteX4" fmla="*/ 10000 w 10000"/>
              <a:gd name="connsiteY4" fmla="*/ 6133 h 10000"/>
              <a:gd name="connsiteX5" fmla="*/ 9792 w 10000"/>
              <a:gd name="connsiteY5" fmla="*/ 10000 h 10000"/>
              <a:gd name="connsiteX0" fmla="*/ 0 w 10000"/>
              <a:gd name="connsiteY0" fmla="*/ 0 h 6133"/>
              <a:gd name="connsiteX1" fmla="*/ 3333 w 10000"/>
              <a:gd name="connsiteY1" fmla="*/ 0 h 6133"/>
              <a:gd name="connsiteX2" fmla="*/ 3461 w 10000"/>
              <a:gd name="connsiteY2" fmla="*/ 2333 h 6133"/>
              <a:gd name="connsiteX3" fmla="*/ 9792 w 10000"/>
              <a:gd name="connsiteY3" fmla="*/ 2333 h 6133"/>
              <a:gd name="connsiteX4" fmla="*/ 10000 w 10000"/>
              <a:gd name="connsiteY4" fmla="*/ 6133 h 6133"/>
              <a:gd name="connsiteX0" fmla="*/ 0 w 9792"/>
              <a:gd name="connsiteY0" fmla="*/ 0 h 3804"/>
              <a:gd name="connsiteX1" fmla="*/ 3333 w 9792"/>
              <a:gd name="connsiteY1" fmla="*/ 0 h 3804"/>
              <a:gd name="connsiteX2" fmla="*/ 3461 w 9792"/>
              <a:gd name="connsiteY2" fmla="*/ 3804 h 3804"/>
              <a:gd name="connsiteX3" fmla="*/ 9792 w 9792"/>
              <a:gd name="connsiteY3" fmla="*/ 3804 h 3804"/>
              <a:gd name="connsiteX0" fmla="*/ 0 w 10000"/>
              <a:gd name="connsiteY0" fmla="*/ 0 h 10000"/>
              <a:gd name="connsiteX1" fmla="*/ 3395 w 10000"/>
              <a:gd name="connsiteY1" fmla="*/ 64 h 10000"/>
              <a:gd name="connsiteX2" fmla="*/ 3404 w 10000"/>
              <a:gd name="connsiteY2" fmla="*/ 0 h 10000"/>
              <a:gd name="connsiteX3" fmla="*/ 3535 w 10000"/>
              <a:gd name="connsiteY3" fmla="*/ 10000 h 10000"/>
              <a:gd name="connsiteX4" fmla="*/ 10000 w 10000"/>
              <a:gd name="connsiteY4" fmla="*/ 10000 h 10000"/>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10000 w 10000"/>
              <a:gd name="connsiteY5" fmla="*/ 10000 h 10054"/>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3745 w 10000"/>
              <a:gd name="connsiteY5" fmla="*/ 10054 h 10054"/>
              <a:gd name="connsiteX6" fmla="*/ 10000 w 10000"/>
              <a:gd name="connsiteY6" fmla="*/ 10000 h 10054"/>
              <a:gd name="connsiteX0" fmla="*/ 0 w 3745"/>
              <a:gd name="connsiteY0" fmla="*/ 0 h 10054"/>
              <a:gd name="connsiteX1" fmla="*/ 3395 w 3745"/>
              <a:gd name="connsiteY1" fmla="*/ 64 h 10054"/>
              <a:gd name="connsiteX2" fmla="*/ 3404 w 3745"/>
              <a:gd name="connsiteY2" fmla="*/ 0 h 10054"/>
              <a:gd name="connsiteX3" fmla="*/ 3535 w 3745"/>
              <a:gd name="connsiteY3" fmla="*/ 10000 h 10054"/>
              <a:gd name="connsiteX4" fmla="*/ 3558 w 3745"/>
              <a:gd name="connsiteY4" fmla="*/ 10054 h 10054"/>
              <a:gd name="connsiteX5" fmla="*/ 3745 w 3745"/>
              <a:gd name="connsiteY5" fmla="*/ 10054 h 10054"/>
              <a:gd name="connsiteX0" fmla="*/ 0 w 21141"/>
              <a:gd name="connsiteY0" fmla="*/ 0 h 10312"/>
              <a:gd name="connsiteX1" fmla="*/ 20206 w 21141"/>
              <a:gd name="connsiteY1" fmla="*/ 376 h 10312"/>
              <a:gd name="connsiteX2" fmla="*/ 20230 w 21141"/>
              <a:gd name="connsiteY2" fmla="*/ 312 h 10312"/>
              <a:gd name="connsiteX3" fmla="*/ 20580 w 21141"/>
              <a:gd name="connsiteY3" fmla="*/ 10258 h 10312"/>
              <a:gd name="connsiteX4" fmla="*/ 20642 w 21141"/>
              <a:gd name="connsiteY4" fmla="*/ 10312 h 10312"/>
              <a:gd name="connsiteX5" fmla="*/ 21141 w 21141"/>
              <a:gd name="connsiteY5" fmla="*/ 10312 h 10312"/>
              <a:gd name="connsiteX0" fmla="*/ 0 w 21108"/>
              <a:gd name="connsiteY0" fmla="*/ 0 h 10312"/>
              <a:gd name="connsiteX1" fmla="*/ 20206 w 21108"/>
              <a:gd name="connsiteY1" fmla="*/ 376 h 10312"/>
              <a:gd name="connsiteX2" fmla="*/ 20230 w 21108"/>
              <a:gd name="connsiteY2" fmla="*/ 312 h 10312"/>
              <a:gd name="connsiteX3" fmla="*/ 20580 w 21108"/>
              <a:gd name="connsiteY3" fmla="*/ 10258 h 10312"/>
              <a:gd name="connsiteX4" fmla="*/ 20642 w 21108"/>
              <a:gd name="connsiteY4" fmla="*/ 10312 h 10312"/>
              <a:gd name="connsiteX5" fmla="*/ 21108 w 21108"/>
              <a:gd name="connsiteY5" fmla="*/ 10312 h 10312"/>
              <a:gd name="connsiteX0" fmla="*/ 0 w 21542"/>
              <a:gd name="connsiteY0" fmla="*/ 0 h 10312"/>
              <a:gd name="connsiteX1" fmla="*/ 20206 w 21542"/>
              <a:gd name="connsiteY1" fmla="*/ 376 h 10312"/>
              <a:gd name="connsiteX2" fmla="*/ 20230 w 21542"/>
              <a:gd name="connsiteY2" fmla="*/ 312 h 10312"/>
              <a:gd name="connsiteX3" fmla="*/ 20580 w 21542"/>
              <a:gd name="connsiteY3" fmla="*/ 10258 h 10312"/>
              <a:gd name="connsiteX4" fmla="*/ 20642 w 21542"/>
              <a:gd name="connsiteY4" fmla="*/ 10312 h 10312"/>
              <a:gd name="connsiteX5" fmla="*/ 21542 w 21542"/>
              <a:gd name="connsiteY5" fmla="*/ 9960 h 10312"/>
              <a:gd name="connsiteX0" fmla="*/ 0 w 21548"/>
              <a:gd name="connsiteY0" fmla="*/ 0 h 10312"/>
              <a:gd name="connsiteX1" fmla="*/ 20206 w 21548"/>
              <a:gd name="connsiteY1" fmla="*/ 376 h 10312"/>
              <a:gd name="connsiteX2" fmla="*/ 20230 w 21548"/>
              <a:gd name="connsiteY2" fmla="*/ 312 h 10312"/>
              <a:gd name="connsiteX3" fmla="*/ 20580 w 21548"/>
              <a:gd name="connsiteY3" fmla="*/ 10258 h 10312"/>
              <a:gd name="connsiteX4" fmla="*/ 20642 w 21548"/>
              <a:gd name="connsiteY4" fmla="*/ 10312 h 10312"/>
              <a:gd name="connsiteX5" fmla="*/ 21548 w 21548"/>
              <a:gd name="connsiteY5" fmla="*/ 10136 h 10312"/>
              <a:gd name="connsiteX0" fmla="*/ 0 w 27632"/>
              <a:gd name="connsiteY0" fmla="*/ 0 h 10488"/>
              <a:gd name="connsiteX1" fmla="*/ 26290 w 27632"/>
              <a:gd name="connsiteY1" fmla="*/ 552 h 10488"/>
              <a:gd name="connsiteX2" fmla="*/ 26314 w 27632"/>
              <a:gd name="connsiteY2" fmla="*/ 488 h 10488"/>
              <a:gd name="connsiteX3" fmla="*/ 26664 w 27632"/>
              <a:gd name="connsiteY3" fmla="*/ 10434 h 10488"/>
              <a:gd name="connsiteX4" fmla="*/ 26726 w 27632"/>
              <a:gd name="connsiteY4" fmla="*/ 10488 h 10488"/>
              <a:gd name="connsiteX5" fmla="*/ 27632 w 27632"/>
              <a:gd name="connsiteY5" fmla="*/ 10312 h 10488"/>
              <a:gd name="connsiteX0" fmla="*/ 0 w 31709"/>
              <a:gd name="connsiteY0" fmla="*/ 0 h 10488"/>
              <a:gd name="connsiteX1" fmla="*/ 30367 w 31709"/>
              <a:gd name="connsiteY1" fmla="*/ 552 h 10488"/>
              <a:gd name="connsiteX2" fmla="*/ 30391 w 31709"/>
              <a:gd name="connsiteY2" fmla="*/ 488 h 10488"/>
              <a:gd name="connsiteX3" fmla="*/ 30741 w 31709"/>
              <a:gd name="connsiteY3" fmla="*/ 10434 h 10488"/>
              <a:gd name="connsiteX4" fmla="*/ 30803 w 31709"/>
              <a:gd name="connsiteY4" fmla="*/ 10488 h 10488"/>
              <a:gd name="connsiteX5" fmla="*/ 31709 w 31709"/>
              <a:gd name="connsiteY5" fmla="*/ 10312 h 10488"/>
              <a:gd name="connsiteX0" fmla="*/ 0 w 31765"/>
              <a:gd name="connsiteY0" fmla="*/ 0 h 10488"/>
              <a:gd name="connsiteX1" fmla="*/ 30423 w 31765"/>
              <a:gd name="connsiteY1" fmla="*/ 552 h 10488"/>
              <a:gd name="connsiteX2" fmla="*/ 30447 w 31765"/>
              <a:gd name="connsiteY2" fmla="*/ 488 h 10488"/>
              <a:gd name="connsiteX3" fmla="*/ 30797 w 31765"/>
              <a:gd name="connsiteY3" fmla="*/ 10434 h 10488"/>
              <a:gd name="connsiteX4" fmla="*/ 30859 w 31765"/>
              <a:gd name="connsiteY4" fmla="*/ 10488 h 10488"/>
              <a:gd name="connsiteX5" fmla="*/ 31765 w 31765"/>
              <a:gd name="connsiteY5" fmla="*/ 10312 h 1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65" h="10488">
                <a:moveTo>
                  <a:pt x="0" y="0"/>
                </a:moveTo>
                <a:lnTo>
                  <a:pt x="30423" y="552"/>
                </a:lnTo>
                <a:cubicBezTo>
                  <a:pt x="30431" y="531"/>
                  <a:pt x="30439" y="509"/>
                  <a:pt x="30447" y="488"/>
                </a:cubicBezTo>
                <a:cubicBezTo>
                  <a:pt x="30447" y="5890"/>
                  <a:pt x="30608" y="10434"/>
                  <a:pt x="30797" y="10434"/>
                </a:cubicBezTo>
                <a:cubicBezTo>
                  <a:pt x="30819" y="10452"/>
                  <a:pt x="30837" y="10470"/>
                  <a:pt x="30859" y="10488"/>
                </a:cubicBezTo>
                <a:lnTo>
                  <a:pt x="31765" y="10312"/>
                </a:lnTo>
              </a:path>
            </a:pathLst>
          </a:cu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Tree>
    <p:extLst>
      <p:ext uri="{BB962C8B-B14F-4D97-AF65-F5344CB8AC3E}">
        <p14:creationId xmlns:p14="http://schemas.microsoft.com/office/powerpoint/2010/main" val="143191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IEUWE MENU met fotos">
    <p:spTree>
      <p:nvGrpSpPr>
        <p:cNvPr id="1" name=""/>
        <p:cNvGrpSpPr/>
        <p:nvPr/>
      </p:nvGrpSpPr>
      <p:grpSpPr>
        <a:xfrm>
          <a:off x="0" y="0"/>
          <a:ext cx="0" cy="0"/>
          <a:chOff x="0" y="0"/>
          <a:chExt cx="0" cy="0"/>
        </a:xfrm>
      </p:grpSpPr>
      <p:pic>
        <p:nvPicPr>
          <p:cNvPr id="118" name="Afbeelding 117"/>
          <p:cNvPicPr>
            <a:picLocks noChangeAspect="1"/>
          </p:cNvPicPr>
          <p:nvPr userDrawn="1"/>
        </p:nvPicPr>
        <p:blipFill rotWithShape="1">
          <a:blip r:embed="rId2"/>
          <a:srcRect t="7800" b="7716"/>
          <a:stretch/>
        </p:blipFill>
        <p:spPr>
          <a:xfrm>
            <a:off x="0" y="0"/>
            <a:ext cx="12192000" cy="6864824"/>
          </a:xfrm>
          <a:prstGeom prst="rect">
            <a:avLst/>
          </a:prstGeom>
        </p:spPr>
      </p:pic>
      <p:sp>
        <p:nvSpPr>
          <p:cNvPr id="22" name="Rechthoek 21"/>
          <p:cNvSpPr/>
          <p:nvPr userDrawn="1"/>
        </p:nvSpPr>
        <p:spPr>
          <a:xfrm>
            <a:off x="0" y="3556398"/>
            <a:ext cx="12192000" cy="507600"/>
          </a:xfrm>
          <a:prstGeom prst="rect">
            <a:avLst/>
          </a:prstGeom>
          <a:gradFill>
            <a:gsLst>
              <a:gs pos="0">
                <a:schemeClr val="accent3"/>
              </a:gs>
              <a:gs pos="100000">
                <a:schemeClr val="accent3">
                  <a:alpha val="0"/>
                </a:schemeClr>
              </a:gs>
            </a:gsLst>
            <a:lin ang="0" scaled="1"/>
          </a:gradFill>
        </p:spPr>
        <p:txBody>
          <a:bodyPr vert="horz" lIns="0" tIns="0" rIns="0" bIns="0" rtlCol="0">
            <a:noAutofit/>
          </a:bodyPr>
          <a:lstStyle/>
          <a:p>
            <a:pPr>
              <a:lnSpc>
                <a:spcPct val="90000"/>
              </a:lnSpc>
              <a:spcBef>
                <a:spcPts val="800"/>
              </a:spcBef>
              <a:spcAft>
                <a:spcPts val="1000"/>
              </a:spcAft>
              <a:buClr>
                <a:srgbClr val="939598"/>
              </a:buClr>
              <a:buFont typeface="Wingdings" panose="05000000000000000000" pitchFamily="2" charset="2"/>
              <a:buNone/>
            </a:pPr>
            <a:endParaRPr lang="en-GB" sz="1600">
              <a:solidFill>
                <a:srgbClr val="231F20"/>
              </a:solidFill>
            </a:endParaRPr>
          </a:p>
        </p:txBody>
      </p:sp>
      <p:sp>
        <p:nvSpPr>
          <p:cNvPr id="134" name="Rechthoek 133"/>
          <p:cNvSpPr/>
          <p:nvPr userDrawn="1"/>
        </p:nvSpPr>
        <p:spPr>
          <a:xfrm>
            <a:off x="0" y="4825997"/>
            <a:ext cx="12192000" cy="1524002"/>
          </a:xfrm>
          <a:prstGeom prst="rect">
            <a:avLst/>
          </a:prstGeom>
          <a:gradFill>
            <a:gsLst>
              <a:gs pos="0">
                <a:schemeClr val="accent3"/>
              </a:gs>
              <a:gs pos="100000">
                <a:schemeClr val="accent3">
                  <a:alpha val="0"/>
                </a:schemeClr>
              </a:gs>
            </a:gsLst>
            <a:lin ang="0" scaled="1"/>
          </a:gradFill>
        </p:spPr>
        <p:txBody>
          <a:bodyPr vert="horz" lIns="0" tIns="0" rIns="0" bIns="0" rtlCol="0">
            <a:noAutofit/>
          </a:bodyPr>
          <a:lstStyle/>
          <a:p>
            <a:pPr>
              <a:lnSpc>
                <a:spcPct val="90000"/>
              </a:lnSpc>
              <a:spcBef>
                <a:spcPts val="800"/>
              </a:spcBef>
              <a:spcAft>
                <a:spcPts val="1000"/>
              </a:spcAft>
              <a:buClr>
                <a:srgbClr val="939598"/>
              </a:buClr>
              <a:buFont typeface="Wingdings" panose="05000000000000000000" pitchFamily="2" charset="2"/>
              <a:buNone/>
            </a:pPr>
            <a:endParaRPr lang="en-GB" sz="1600">
              <a:solidFill>
                <a:srgbClr val="231F20"/>
              </a:solidFill>
            </a:endParaRPr>
          </a:p>
        </p:txBody>
      </p:sp>
      <p:sp>
        <p:nvSpPr>
          <p:cNvPr id="21" name="Rechthoek 20"/>
          <p:cNvSpPr/>
          <p:nvPr userDrawn="1"/>
        </p:nvSpPr>
        <p:spPr>
          <a:xfrm>
            <a:off x="-6200501" y="2033600"/>
            <a:ext cx="18308396" cy="4316400"/>
          </a:xfrm>
          <a:prstGeom prst="rect">
            <a:avLst/>
          </a:prstGeom>
          <a:gradFill flip="none" rotWithShape="1">
            <a:gsLst>
              <a:gs pos="0">
                <a:schemeClr val="accent3"/>
              </a:gs>
              <a:gs pos="100000">
                <a:schemeClr val="accent3">
                  <a:alpha val="90000"/>
                </a:schemeClr>
              </a:gs>
            </a:gsLst>
            <a:lin ang="0" scaled="1"/>
            <a:tileRect/>
          </a:gradFill>
        </p:spPr>
        <p:txBody>
          <a:bodyPr vert="horz" lIns="0" tIns="0" rIns="0" bIns="0" rtlCol="0">
            <a:noAutofit/>
          </a:bodyPr>
          <a:lstStyle/>
          <a:p>
            <a:pPr>
              <a:lnSpc>
                <a:spcPct val="90000"/>
              </a:lnSpc>
              <a:spcBef>
                <a:spcPts val="800"/>
              </a:spcBef>
              <a:spcAft>
                <a:spcPts val="1000"/>
              </a:spcAft>
              <a:buClr>
                <a:srgbClr val="939598"/>
              </a:buClr>
              <a:buFont typeface="Wingdings" panose="05000000000000000000" pitchFamily="2" charset="2"/>
              <a:buNone/>
            </a:pPr>
            <a:endParaRPr lang="en-GB" sz="1600">
              <a:solidFill>
                <a:srgbClr val="231F20"/>
              </a:solidFill>
            </a:endParaRPr>
          </a:p>
        </p:txBody>
      </p:sp>
      <p:sp>
        <p:nvSpPr>
          <p:cNvPr id="2" name="Titel 1"/>
          <p:cNvSpPr>
            <a:spLocks noGrp="1"/>
          </p:cNvSpPr>
          <p:nvPr>
            <p:ph type="title"/>
          </p:nvPr>
        </p:nvSpPr>
        <p:spPr>
          <a:xfrm>
            <a:off x="0" y="-449520"/>
            <a:ext cx="6102000" cy="277200"/>
          </a:xfrm>
        </p:spPr>
        <p:txBody>
          <a:bodyPr/>
          <a:lstStyle>
            <a:lvl1pPr marL="0" algn="l" defTabSz="1088959" rtl="0" eaLnBrk="1" latinLnBrk="0" hangingPunct="1">
              <a:defRPr lang="nl-NL" sz="1800" b="0" kern="1200" dirty="0">
                <a:solidFill>
                  <a:schemeClr val="bg1">
                    <a:lumMod val="50000"/>
                  </a:schemeClr>
                </a:solidFill>
                <a:latin typeface="+mn-lt"/>
                <a:ea typeface="+mn-ea"/>
                <a:cs typeface="+mn-cs"/>
              </a:defRPr>
            </a:lvl1pPr>
          </a:lstStyle>
          <a:p>
            <a:r>
              <a:rPr lang="nl-NL" dirty="0"/>
              <a:t>Klik om de stijl te bewerken</a:t>
            </a:r>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a:solidFill>
                  <a:prstClr val="white">
                    <a:lumMod val="50000"/>
                  </a:prstClr>
                </a:solidFill>
              </a:rPr>
              <a:t>Menu met foto’s</a:t>
            </a:r>
          </a:p>
        </p:txBody>
      </p:sp>
      <p:cxnSp>
        <p:nvCxnSpPr>
          <p:cNvPr id="131" name="Rechte verbindingslijn 130"/>
          <p:cNvCxnSpPr/>
          <p:nvPr userDrawn="1"/>
        </p:nvCxnSpPr>
        <p:spPr>
          <a:xfrm>
            <a:off x="0" y="3748087"/>
            <a:ext cx="9434286" cy="0"/>
          </a:xfrm>
          <a:prstGeom prst="line">
            <a:avLst/>
          </a:prstGeom>
          <a:ln>
            <a:gradFill flip="none" rotWithShape="1">
              <a:gsLst>
                <a:gs pos="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2" name="Rechte verbindingslijn 131"/>
          <p:cNvCxnSpPr/>
          <p:nvPr userDrawn="1"/>
        </p:nvCxnSpPr>
        <p:spPr>
          <a:xfrm>
            <a:off x="0" y="5892800"/>
            <a:ext cx="10900229" cy="0"/>
          </a:xfrm>
          <a:prstGeom prst="line">
            <a:avLst/>
          </a:prstGeom>
          <a:ln>
            <a:gradFill flip="none" rotWithShape="1">
              <a:gsLst>
                <a:gs pos="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3" name="Rechte verbindingslijn 132"/>
          <p:cNvCxnSpPr/>
          <p:nvPr userDrawn="1"/>
        </p:nvCxnSpPr>
        <p:spPr>
          <a:xfrm>
            <a:off x="0" y="6023768"/>
            <a:ext cx="6583925" cy="0"/>
          </a:xfrm>
          <a:prstGeom prst="line">
            <a:avLst/>
          </a:prstGeom>
          <a:ln>
            <a:gradFill flip="none" rotWithShape="1">
              <a:gsLst>
                <a:gs pos="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47" name="LOGO wi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1032" y="493311"/>
            <a:ext cx="3466968" cy="1001702"/>
          </a:xfrm>
          <a:prstGeom prst="rect">
            <a:avLst/>
          </a:prstGeom>
        </p:spPr>
      </p:pic>
      <p:grpSp>
        <p:nvGrpSpPr>
          <p:cNvPr id="20" name="GRID" hidden="1"/>
          <p:cNvGrpSpPr/>
          <p:nvPr userDrawn="1"/>
        </p:nvGrpSpPr>
        <p:grpSpPr>
          <a:xfrm>
            <a:off x="-2329656" y="-1409700"/>
            <a:ext cx="16851313" cy="9093200"/>
            <a:chOff x="-2329656" y="-1409700"/>
            <a:chExt cx="16851313" cy="9093200"/>
          </a:xfrm>
        </p:grpSpPr>
        <p:grpSp>
          <p:nvGrpSpPr>
            <p:cNvPr id="19" name="Groep 18"/>
            <p:cNvGrpSpPr/>
            <p:nvPr userDrawn="1"/>
          </p:nvGrpSpPr>
          <p:grpSpPr>
            <a:xfrm>
              <a:off x="-2329656" y="0"/>
              <a:ext cx="16851313" cy="6858000"/>
              <a:chOff x="-2329656" y="0"/>
              <a:chExt cx="16851313" cy="6858000"/>
            </a:xfrm>
          </p:grpSpPr>
          <p:cxnSp>
            <p:nvCxnSpPr>
              <p:cNvPr id="76" name="Rechte verbindingslijn 75"/>
              <p:cNvCxnSpPr/>
              <p:nvPr userDrawn="1"/>
            </p:nvCxnSpPr>
            <p:spPr>
              <a:xfrm>
                <a:off x="-1123950" y="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p:cNvCxnSpPr/>
              <p:nvPr userDrawn="1"/>
            </p:nvCxnSpPr>
            <p:spPr>
              <a:xfrm>
                <a:off x="-1123950" y="6858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p:cNvCxnSpPr/>
              <p:nvPr userDrawn="1"/>
            </p:nvCxnSpPr>
            <p:spPr>
              <a:xfrm>
                <a:off x="-1123950" y="5334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p:cNvCxnSpPr/>
              <p:nvPr userDrawn="1"/>
            </p:nvCxnSpPr>
            <p:spPr>
              <a:xfrm>
                <a:off x="-1123950" y="3810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79"/>
              <p:cNvCxnSpPr/>
              <p:nvPr userDrawn="1"/>
            </p:nvCxnSpPr>
            <p:spPr>
              <a:xfrm>
                <a:off x="-1123950" y="2286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Rechte verbindingslijn 80"/>
              <p:cNvCxnSpPr/>
              <p:nvPr userDrawn="1"/>
            </p:nvCxnSpPr>
            <p:spPr>
              <a:xfrm>
                <a:off x="-1123950" y="1524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81"/>
              <p:cNvCxnSpPr/>
              <p:nvPr userDrawn="1"/>
            </p:nvCxnSpPr>
            <p:spPr>
              <a:xfrm>
                <a:off x="-1123950" y="762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p:cNvCxnSpPr/>
              <p:nvPr userDrawn="1"/>
            </p:nvCxnSpPr>
            <p:spPr>
              <a:xfrm>
                <a:off x="-1123950" y="3048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Rechte verbindingslijn 83"/>
              <p:cNvCxnSpPr/>
              <p:nvPr userDrawn="1"/>
            </p:nvCxnSpPr>
            <p:spPr>
              <a:xfrm>
                <a:off x="-1123950" y="6096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Rechte verbindingslijn 84"/>
              <p:cNvCxnSpPr/>
              <p:nvPr userDrawn="1"/>
            </p:nvCxnSpPr>
            <p:spPr>
              <a:xfrm>
                <a:off x="-711200" y="25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6" name="Rechte verbindingslijn 85"/>
              <p:cNvCxnSpPr/>
              <p:nvPr userDrawn="1"/>
            </p:nvCxnSpPr>
            <p:spPr>
              <a:xfrm>
                <a:off x="-711200" y="50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7" name="Rechte verbindingslijn 86"/>
              <p:cNvCxnSpPr/>
              <p:nvPr userDrawn="1"/>
            </p:nvCxnSpPr>
            <p:spPr>
              <a:xfrm>
                <a:off x="-711200" y="1016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8" name="Rechte verbindingslijn 87"/>
              <p:cNvCxnSpPr/>
              <p:nvPr userDrawn="1"/>
            </p:nvCxnSpPr>
            <p:spPr>
              <a:xfrm>
                <a:off x="-711200" y="127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9" name="Rechte verbindingslijn 88"/>
              <p:cNvCxnSpPr/>
              <p:nvPr userDrawn="1"/>
            </p:nvCxnSpPr>
            <p:spPr>
              <a:xfrm>
                <a:off x="-711200" y="177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p:cNvCxnSpPr/>
              <p:nvPr userDrawn="1"/>
            </p:nvCxnSpPr>
            <p:spPr>
              <a:xfrm>
                <a:off x="-711200" y="2032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1" name="Rechte verbindingslijn 90"/>
              <p:cNvCxnSpPr/>
              <p:nvPr userDrawn="1"/>
            </p:nvCxnSpPr>
            <p:spPr>
              <a:xfrm>
                <a:off x="-711200" y="2540000"/>
                <a:ext cx="1415142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2" name="Rechte verbindingslijn 91"/>
              <p:cNvCxnSpPr/>
              <p:nvPr userDrawn="1"/>
            </p:nvCxnSpPr>
            <p:spPr>
              <a:xfrm>
                <a:off x="-711200" y="279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2"/>
              <p:cNvCxnSpPr/>
              <p:nvPr userDrawn="1"/>
            </p:nvCxnSpPr>
            <p:spPr>
              <a:xfrm>
                <a:off x="-711200" y="3302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4" name="Rechte verbindingslijn 93"/>
              <p:cNvCxnSpPr/>
              <p:nvPr userDrawn="1"/>
            </p:nvCxnSpPr>
            <p:spPr>
              <a:xfrm>
                <a:off x="-711200" y="3556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6" name="Groep 15"/>
              <p:cNvGrpSpPr/>
              <p:nvPr userDrawn="1"/>
            </p:nvGrpSpPr>
            <p:grpSpPr>
              <a:xfrm>
                <a:off x="-2329656" y="4064000"/>
                <a:ext cx="16851313" cy="254000"/>
                <a:chOff x="-711200" y="4064000"/>
                <a:chExt cx="311150" cy="254000"/>
              </a:xfrm>
            </p:grpSpPr>
            <p:cxnSp>
              <p:nvCxnSpPr>
                <p:cNvPr id="95" name="Rechte verbindingslijn 94"/>
                <p:cNvCxnSpPr/>
                <p:nvPr userDrawn="1"/>
              </p:nvCxnSpPr>
              <p:spPr>
                <a:xfrm>
                  <a:off x="-711200" y="406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6" name="Rechte verbindingslijn 95"/>
                <p:cNvCxnSpPr/>
                <p:nvPr userDrawn="1"/>
              </p:nvCxnSpPr>
              <p:spPr>
                <a:xfrm>
                  <a:off x="-711200" y="431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97" name="Rechte verbindingslijn 96"/>
              <p:cNvCxnSpPr/>
              <p:nvPr userDrawn="1"/>
            </p:nvCxnSpPr>
            <p:spPr>
              <a:xfrm>
                <a:off x="-711200" y="4826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8" name="Rechte verbindingslijn 97"/>
              <p:cNvCxnSpPr/>
              <p:nvPr userDrawn="1"/>
            </p:nvCxnSpPr>
            <p:spPr>
              <a:xfrm>
                <a:off x="-711200" y="508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p:cNvCxnSpPr/>
              <p:nvPr userDrawn="1"/>
            </p:nvCxnSpPr>
            <p:spPr>
              <a:xfrm>
                <a:off x="-711200" y="558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p:cNvCxnSpPr/>
              <p:nvPr userDrawn="1"/>
            </p:nvCxnSpPr>
            <p:spPr>
              <a:xfrm>
                <a:off x="-711200" y="5842000"/>
                <a:ext cx="13556343"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p:cNvCxnSpPr/>
              <p:nvPr userDrawn="1"/>
            </p:nvCxnSpPr>
            <p:spPr>
              <a:xfrm>
                <a:off x="-711200" y="635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p:cNvCxnSpPr/>
              <p:nvPr userDrawn="1"/>
            </p:nvCxnSpPr>
            <p:spPr>
              <a:xfrm>
                <a:off x="-711200" y="660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3" name="Rechte verbindingslijn 102"/>
              <p:cNvCxnSpPr/>
              <p:nvPr userDrawn="1"/>
            </p:nvCxnSpPr>
            <p:spPr>
              <a:xfrm>
                <a:off x="-1123950" y="4572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oep 17"/>
            <p:cNvGrpSpPr/>
            <p:nvPr userDrawn="1"/>
          </p:nvGrpSpPr>
          <p:grpSpPr>
            <a:xfrm>
              <a:off x="-254000" y="-1409700"/>
              <a:ext cx="12763500" cy="9093200"/>
              <a:chOff x="-254000" y="-1409700"/>
              <a:chExt cx="12763500" cy="9093200"/>
            </a:xfrm>
          </p:grpSpPr>
          <p:cxnSp>
            <p:nvCxnSpPr>
              <p:cNvPr id="104" name="Rechte verbindingslijn 103"/>
              <p:cNvCxnSpPr/>
              <p:nvPr userDrawn="1"/>
            </p:nvCxnSpPr>
            <p:spPr>
              <a:xfrm>
                <a:off x="504000" y="-1409700"/>
                <a:ext cx="0" cy="9093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Rechte verbindingslijn 104"/>
              <p:cNvCxnSpPr/>
              <p:nvPr userDrawn="1"/>
            </p:nvCxnSpPr>
            <p:spPr>
              <a:xfrm>
                <a:off x="11688000" y="-1409700"/>
                <a:ext cx="0" cy="9093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Rechte verbindingslijn 105"/>
              <p:cNvCxnSpPr/>
              <p:nvPr userDrawn="1"/>
            </p:nvCxnSpPr>
            <p:spPr>
              <a:xfrm>
                <a:off x="-254000" y="1016000"/>
                <a:ext cx="12763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p:cNvCxnSpPr/>
              <p:nvPr userDrawn="1"/>
            </p:nvCxnSpPr>
            <p:spPr>
              <a:xfrm>
                <a:off x="-254000" y="6350000"/>
                <a:ext cx="12763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ep 16"/>
              <p:cNvGrpSpPr/>
              <p:nvPr userDrawn="1"/>
            </p:nvGrpSpPr>
            <p:grpSpPr>
              <a:xfrm>
                <a:off x="250000" y="-633729"/>
                <a:ext cx="11692000" cy="8253730"/>
                <a:chOff x="250000" y="-633729"/>
                <a:chExt cx="11692000" cy="8253730"/>
              </a:xfrm>
            </p:grpSpPr>
            <p:cxnSp>
              <p:nvCxnSpPr>
                <p:cNvPr id="66" name="Rechte verbindingslijn 65"/>
                <p:cNvCxnSpPr/>
                <p:nvPr userDrawn="1"/>
              </p:nvCxnSpPr>
              <p:spPr>
                <a:xfrm rot="5400000">
                  <a:off x="7815135" y="3493136"/>
                  <a:ext cx="825373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p:cNvCxnSpPr/>
                <p:nvPr userDrawn="1"/>
              </p:nvCxnSpPr>
              <p:spPr>
                <a:xfrm rot="5400000">
                  <a:off x="7561135" y="3493136"/>
                  <a:ext cx="825373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1" name="Rechte verbindingslijn 70"/>
                <p:cNvCxnSpPr/>
                <p:nvPr userDrawn="1"/>
              </p:nvCxnSpPr>
              <p:spPr>
                <a:xfrm rot="5400000">
                  <a:off x="-3622865" y="3493136"/>
                  <a:ext cx="825373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p:cNvCxnSpPr/>
                <p:nvPr userDrawn="1"/>
              </p:nvCxnSpPr>
              <p:spPr>
                <a:xfrm rot="5400000">
                  <a:off x="-3876865" y="3493136"/>
                  <a:ext cx="825373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5" name="Rechte verbindingslijn 74"/>
                <p:cNvCxnSpPr/>
                <p:nvPr userDrawn="1"/>
              </p:nvCxnSpPr>
              <p:spPr>
                <a:xfrm rot="5400000">
                  <a:off x="-763365" y="3493136"/>
                  <a:ext cx="825373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userDrawn="1"/>
              </p:nvCxnSpPr>
              <p:spPr>
                <a:xfrm rot="5400000">
                  <a:off x="-1017365" y="3493136"/>
                  <a:ext cx="825373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p:cNvCxnSpPr/>
                <p:nvPr userDrawn="1"/>
              </p:nvCxnSpPr>
              <p:spPr>
                <a:xfrm rot="5400000">
                  <a:off x="2096135" y="3493136"/>
                  <a:ext cx="825373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3" name="Rechte verbindingslijn 112"/>
                <p:cNvCxnSpPr/>
                <p:nvPr userDrawn="1"/>
              </p:nvCxnSpPr>
              <p:spPr>
                <a:xfrm rot="5400000">
                  <a:off x="1842135" y="3493136"/>
                  <a:ext cx="825373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5" name="Rechte verbindingslijn 114"/>
                <p:cNvCxnSpPr/>
                <p:nvPr userDrawn="1"/>
              </p:nvCxnSpPr>
              <p:spPr>
                <a:xfrm rot="5400000">
                  <a:off x="4955635" y="3493136"/>
                  <a:ext cx="825373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6" name="Rechte verbindingslijn 115"/>
                <p:cNvCxnSpPr/>
                <p:nvPr userDrawn="1"/>
              </p:nvCxnSpPr>
              <p:spPr>
                <a:xfrm rot="5400000">
                  <a:off x="4701635" y="3493136"/>
                  <a:ext cx="825373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grpSp>
      <p:sp>
        <p:nvSpPr>
          <p:cNvPr id="135" name="Freeform 20"/>
          <p:cNvSpPr>
            <a:spLocks/>
          </p:cNvSpPr>
          <p:nvPr userDrawn="1"/>
        </p:nvSpPr>
        <p:spPr bwMode="auto">
          <a:xfrm flipH="1">
            <a:off x="1647825" y="6047011"/>
            <a:ext cx="10544175" cy="581025"/>
          </a:xfrm>
          <a:custGeom>
            <a:avLst/>
            <a:gdLst>
              <a:gd name="T0" fmla="*/ 0 w 2745"/>
              <a:gd name="T1" fmla="*/ 0 h 150"/>
              <a:gd name="T2" fmla="*/ 915 w 2745"/>
              <a:gd name="T3" fmla="*/ 0 h 150"/>
              <a:gd name="T4" fmla="*/ 950 w 2745"/>
              <a:gd name="T5" fmla="*/ 35 h 150"/>
              <a:gd name="T6" fmla="*/ 2688 w 2745"/>
              <a:gd name="T7" fmla="*/ 35 h 150"/>
              <a:gd name="T8" fmla="*/ 2745 w 2745"/>
              <a:gd name="T9" fmla="*/ 92 h 150"/>
              <a:gd name="T10" fmla="*/ 2688 w 2745"/>
              <a:gd name="T11" fmla="*/ 150 h 150"/>
              <a:gd name="T12" fmla="*/ 0 w 2745"/>
              <a:gd name="T13" fmla="*/ 150 h 150"/>
            </a:gdLst>
            <a:ahLst/>
            <a:cxnLst>
              <a:cxn ang="0">
                <a:pos x="T0" y="T1"/>
              </a:cxn>
              <a:cxn ang="0">
                <a:pos x="T2" y="T3"/>
              </a:cxn>
              <a:cxn ang="0">
                <a:pos x="T4" y="T5"/>
              </a:cxn>
              <a:cxn ang="0">
                <a:pos x="T6" y="T7"/>
              </a:cxn>
              <a:cxn ang="0">
                <a:pos x="T8" y="T9"/>
              </a:cxn>
              <a:cxn ang="0">
                <a:pos x="T10" y="T11"/>
              </a:cxn>
              <a:cxn ang="0">
                <a:pos x="T12" y="T13"/>
              </a:cxn>
            </a:cxnLst>
            <a:rect l="0" t="0" r="r" b="b"/>
            <a:pathLst>
              <a:path w="2745" h="150">
                <a:moveTo>
                  <a:pt x="0" y="0"/>
                </a:moveTo>
                <a:cubicBezTo>
                  <a:pt x="915" y="0"/>
                  <a:pt x="915" y="0"/>
                  <a:pt x="915" y="0"/>
                </a:cubicBezTo>
                <a:cubicBezTo>
                  <a:pt x="915" y="19"/>
                  <a:pt x="931" y="35"/>
                  <a:pt x="950" y="35"/>
                </a:cubicBezTo>
                <a:cubicBezTo>
                  <a:pt x="2688" y="35"/>
                  <a:pt x="2688" y="35"/>
                  <a:pt x="2688" y="35"/>
                </a:cubicBezTo>
                <a:cubicBezTo>
                  <a:pt x="2720" y="35"/>
                  <a:pt x="2745" y="61"/>
                  <a:pt x="2745" y="92"/>
                </a:cubicBezTo>
                <a:cubicBezTo>
                  <a:pt x="2745" y="124"/>
                  <a:pt x="2720" y="150"/>
                  <a:pt x="2688" y="150"/>
                </a:cubicBezTo>
                <a:cubicBezTo>
                  <a:pt x="0" y="150"/>
                  <a:pt x="0" y="150"/>
                  <a:pt x="0" y="15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grpSp>
        <p:nvGrpSpPr>
          <p:cNvPr id="136" name="Groep 135"/>
          <p:cNvGrpSpPr/>
          <p:nvPr userDrawn="1"/>
        </p:nvGrpSpPr>
        <p:grpSpPr>
          <a:xfrm flipH="1">
            <a:off x="-6116396" y="1893665"/>
            <a:ext cx="25324209" cy="446087"/>
            <a:chOff x="-6548284" y="3302000"/>
            <a:chExt cx="25324209" cy="446087"/>
          </a:xfrm>
        </p:grpSpPr>
        <p:grpSp>
          <p:nvGrpSpPr>
            <p:cNvPr id="137" name="Groep 136"/>
            <p:cNvGrpSpPr/>
            <p:nvPr/>
          </p:nvGrpSpPr>
          <p:grpSpPr>
            <a:xfrm>
              <a:off x="6450013" y="3581400"/>
              <a:ext cx="12325912" cy="166687"/>
              <a:chOff x="6450013" y="3581400"/>
              <a:chExt cx="12325912" cy="166687"/>
            </a:xfrm>
          </p:grpSpPr>
          <p:sp>
            <p:nvSpPr>
              <p:cNvPr id="141" name="Freeform 17"/>
              <p:cNvSpPr>
                <a:spLocks/>
              </p:cNvSpPr>
              <p:nvPr userDrawn="1"/>
            </p:nvSpPr>
            <p:spPr bwMode="auto">
              <a:xfrm>
                <a:off x="6450013" y="3581400"/>
                <a:ext cx="5745163" cy="166687"/>
              </a:xfrm>
              <a:custGeom>
                <a:avLst/>
                <a:gdLst>
                  <a:gd name="T0" fmla="*/ 0 w 1496"/>
                  <a:gd name="T1" fmla="*/ 0 h 43"/>
                  <a:gd name="T2" fmla="*/ 56 w 1496"/>
                  <a:gd name="T3" fmla="*/ 43 h 43"/>
                  <a:gd name="T4" fmla="*/ 1496 w 1496"/>
                  <a:gd name="T5" fmla="*/ 43 h 43"/>
                </a:gdLst>
                <a:ahLst/>
                <a:cxnLst>
                  <a:cxn ang="0">
                    <a:pos x="T0" y="T1"/>
                  </a:cxn>
                  <a:cxn ang="0">
                    <a:pos x="T2" y="T3"/>
                  </a:cxn>
                  <a:cxn ang="0">
                    <a:pos x="T4" y="T5"/>
                  </a:cxn>
                </a:cxnLst>
                <a:rect l="0" t="0" r="r" b="b"/>
                <a:pathLst>
                  <a:path w="1496" h="43">
                    <a:moveTo>
                      <a:pt x="0" y="0"/>
                    </a:moveTo>
                    <a:cubicBezTo>
                      <a:pt x="6" y="24"/>
                      <a:pt x="29" y="43"/>
                      <a:pt x="56" y="43"/>
                    </a:cubicBezTo>
                    <a:cubicBezTo>
                      <a:pt x="1496" y="43"/>
                      <a:pt x="1496" y="43"/>
                      <a:pt x="1496" y="43"/>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cxnSp>
            <p:nvCxnSpPr>
              <p:cNvPr id="142" name="Rechte verbindingslijn 141"/>
              <p:cNvCxnSpPr/>
              <p:nvPr/>
            </p:nvCxnSpPr>
            <p:spPr>
              <a:xfrm>
                <a:off x="12192000" y="3748087"/>
                <a:ext cx="65839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8" name="Groep 137"/>
            <p:cNvGrpSpPr/>
            <p:nvPr/>
          </p:nvGrpSpPr>
          <p:grpSpPr>
            <a:xfrm>
              <a:off x="-6548284" y="3302000"/>
              <a:ext cx="18394209" cy="279400"/>
              <a:chOff x="-6548284" y="3302000"/>
              <a:chExt cx="18394209" cy="279400"/>
            </a:xfrm>
          </p:grpSpPr>
          <p:sp>
            <p:nvSpPr>
              <p:cNvPr id="139" name="Freeform 18"/>
              <p:cNvSpPr>
                <a:spLocks/>
              </p:cNvSpPr>
              <p:nvPr userDrawn="1"/>
            </p:nvSpPr>
            <p:spPr bwMode="auto">
              <a:xfrm>
                <a:off x="0" y="3302000"/>
                <a:ext cx="11845925" cy="279400"/>
              </a:xfrm>
              <a:custGeom>
                <a:avLst/>
                <a:gdLst>
                  <a:gd name="T0" fmla="*/ 0 w 3084"/>
                  <a:gd name="T1" fmla="*/ 35 h 72"/>
                  <a:gd name="T2" fmla="*/ 3050 w 3084"/>
                  <a:gd name="T3" fmla="*/ 35 h 72"/>
                  <a:gd name="T4" fmla="*/ 3084 w 3084"/>
                  <a:gd name="T5" fmla="*/ 0 h 72"/>
                  <a:gd name="T6" fmla="*/ 1735 w 3084"/>
                  <a:gd name="T7" fmla="*/ 0 h 72"/>
                  <a:gd name="T8" fmla="*/ 1677 w 3084"/>
                  <a:gd name="T9" fmla="*/ 57 h 72"/>
                  <a:gd name="T10" fmla="*/ 1679 w 3084"/>
                  <a:gd name="T11" fmla="*/ 72 h 72"/>
                </a:gdLst>
                <a:ahLst/>
                <a:cxnLst>
                  <a:cxn ang="0">
                    <a:pos x="T0" y="T1"/>
                  </a:cxn>
                  <a:cxn ang="0">
                    <a:pos x="T2" y="T3"/>
                  </a:cxn>
                  <a:cxn ang="0">
                    <a:pos x="T4" y="T5"/>
                  </a:cxn>
                  <a:cxn ang="0">
                    <a:pos x="T6" y="T7"/>
                  </a:cxn>
                  <a:cxn ang="0">
                    <a:pos x="T8" y="T9"/>
                  </a:cxn>
                  <a:cxn ang="0">
                    <a:pos x="T10" y="T11"/>
                  </a:cxn>
                </a:cxnLst>
                <a:rect l="0" t="0" r="r" b="b"/>
                <a:pathLst>
                  <a:path w="3084" h="72">
                    <a:moveTo>
                      <a:pt x="0" y="35"/>
                    </a:moveTo>
                    <a:cubicBezTo>
                      <a:pt x="3050" y="35"/>
                      <a:pt x="3050" y="35"/>
                      <a:pt x="3050" y="35"/>
                    </a:cubicBezTo>
                    <a:cubicBezTo>
                      <a:pt x="3069" y="35"/>
                      <a:pt x="3084" y="19"/>
                      <a:pt x="3084" y="0"/>
                    </a:cubicBezTo>
                    <a:cubicBezTo>
                      <a:pt x="1735" y="0"/>
                      <a:pt x="1735" y="0"/>
                      <a:pt x="1735" y="0"/>
                    </a:cubicBezTo>
                    <a:cubicBezTo>
                      <a:pt x="1703" y="0"/>
                      <a:pt x="1677" y="26"/>
                      <a:pt x="1677" y="57"/>
                    </a:cubicBezTo>
                    <a:cubicBezTo>
                      <a:pt x="1677" y="62"/>
                      <a:pt x="1678" y="67"/>
                      <a:pt x="1679" y="72"/>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cxnSp>
            <p:nvCxnSpPr>
              <p:cNvPr id="140" name="Rechte verbindingslijn 139"/>
              <p:cNvCxnSpPr/>
              <p:nvPr/>
            </p:nvCxnSpPr>
            <p:spPr>
              <a:xfrm>
                <a:off x="-6548284" y="3437734"/>
                <a:ext cx="65482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10" name="H4"/>
          <p:cNvSpPr>
            <a:spLocks noGrp="1"/>
          </p:cNvSpPr>
          <p:nvPr>
            <p:ph type="body" orient="vert" idx="24" hasCustomPrompt="1"/>
          </p:nvPr>
        </p:nvSpPr>
        <p:spPr>
          <a:xfrm>
            <a:off x="1285612" y="4326446"/>
            <a:ext cx="2603151" cy="1523999"/>
          </a:xfrm>
          <a:custGeom>
            <a:avLst/>
            <a:gdLst>
              <a:gd name="connsiteX0" fmla="*/ 0 w 2603151"/>
              <a:gd name="connsiteY0" fmla="*/ 0 h 1523999"/>
              <a:gd name="connsiteX1" fmla="*/ 185745 w 2603151"/>
              <a:gd name="connsiteY1" fmla="*/ 0 h 1523999"/>
              <a:gd name="connsiteX2" fmla="*/ 495300 w 2603151"/>
              <a:gd name="connsiteY2" fmla="*/ 0 h 1523999"/>
              <a:gd name="connsiteX3" fmla="*/ 2603151 w 2603151"/>
              <a:gd name="connsiteY3" fmla="*/ 0 h 1523999"/>
              <a:gd name="connsiteX4" fmla="*/ 2603151 w 2603151"/>
              <a:gd name="connsiteY4" fmla="*/ 1338254 h 1523999"/>
              <a:gd name="connsiteX5" fmla="*/ 2417406 w 2603151"/>
              <a:gd name="connsiteY5" fmla="*/ 1523999 h 1523999"/>
              <a:gd name="connsiteX6" fmla="*/ 0 w 2603151"/>
              <a:gd name="connsiteY6" fmla="*/ 1523999 h 1523999"/>
              <a:gd name="connsiteX7" fmla="*/ 0 w 2603151"/>
              <a:gd name="connsiteY7" fmla="*/ 495300 h 1523999"/>
              <a:gd name="connsiteX8" fmla="*/ 0 w 2603151"/>
              <a:gd name="connsiteY8" fmla="*/ 185745 h 152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3151" h="1523999">
                <a:moveTo>
                  <a:pt x="0" y="0"/>
                </a:moveTo>
                <a:lnTo>
                  <a:pt x="185745" y="0"/>
                </a:lnTo>
                <a:lnTo>
                  <a:pt x="495300" y="0"/>
                </a:lnTo>
                <a:lnTo>
                  <a:pt x="2603151" y="0"/>
                </a:lnTo>
                <a:lnTo>
                  <a:pt x="2603151" y="1338254"/>
                </a:lnTo>
                <a:cubicBezTo>
                  <a:pt x="2603151" y="1440838"/>
                  <a:pt x="2519990" y="1523999"/>
                  <a:pt x="2417406" y="1523999"/>
                </a:cubicBezTo>
                <a:lnTo>
                  <a:pt x="0" y="1523999"/>
                </a:lnTo>
                <a:lnTo>
                  <a:pt x="0" y="495300"/>
                </a:lnTo>
                <a:lnTo>
                  <a:pt x="0" y="185745"/>
                </a:lnTo>
                <a:close/>
              </a:path>
            </a:pathLst>
          </a:custGeom>
          <a:solidFill>
            <a:schemeClr val="bg1">
              <a:alpha val="15000"/>
            </a:schemeClr>
          </a:solidFill>
        </p:spPr>
        <p:txBody>
          <a:bodyPr vert="horz" wrap="square" lIns="216000" tIns="180000" rIns="216000" bIns="180000" anchor="b">
            <a:noAutofit/>
          </a:bodyPr>
          <a:lstStyle>
            <a:lvl1pPr marL="0" indent="0" algn="ctr">
              <a:buNone/>
              <a:defRPr sz="1800" b="1">
                <a:solidFill>
                  <a:schemeClr val="bg1"/>
                </a:solidFill>
                <a:effectLst/>
              </a:defRPr>
            </a:lvl1pPr>
            <a:lvl2pPr marL="0" indent="0">
              <a:spcAft>
                <a:spcPts val="600"/>
              </a:spcAft>
              <a:buNone/>
              <a:defRPr sz="2000" i="1">
                <a:solidFill>
                  <a:schemeClr val="tx1"/>
                </a:solidFill>
              </a:defRPr>
            </a:lvl2pPr>
          </a:lstStyle>
          <a:p>
            <a:pPr lvl="0"/>
            <a:r>
              <a:rPr lang="nl-NL" dirty="0"/>
              <a:t>Hoofdstuk</a:t>
            </a:r>
          </a:p>
        </p:txBody>
      </p:sp>
      <p:sp>
        <p:nvSpPr>
          <p:cNvPr id="117" name="H3"/>
          <p:cNvSpPr>
            <a:spLocks noGrp="1"/>
          </p:cNvSpPr>
          <p:nvPr>
            <p:ph type="body" orient="vert" idx="27" hasCustomPrompt="1"/>
          </p:nvPr>
        </p:nvSpPr>
        <p:spPr>
          <a:xfrm>
            <a:off x="8132710" y="2557252"/>
            <a:ext cx="2603151" cy="1523999"/>
          </a:xfrm>
          <a:custGeom>
            <a:avLst/>
            <a:gdLst>
              <a:gd name="connsiteX0" fmla="*/ 0 w 2603151"/>
              <a:gd name="connsiteY0" fmla="*/ 0 h 1523999"/>
              <a:gd name="connsiteX1" fmla="*/ 185745 w 2603151"/>
              <a:gd name="connsiteY1" fmla="*/ 0 h 1523999"/>
              <a:gd name="connsiteX2" fmla="*/ 495300 w 2603151"/>
              <a:gd name="connsiteY2" fmla="*/ 0 h 1523999"/>
              <a:gd name="connsiteX3" fmla="*/ 2603151 w 2603151"/>
              <a:gd name="connsiteY3" fmla="*/ 0 h 1523999"/>
              <a:gd name="connsiteX4" fmla="*/ 2603151 w 2603151"/>
              <a:gd name="connsiteY4" fmla="*/ 1338254 h 1523999"/>
              <a:gd name="connsiteX5" fmla="*/ 2417406 w 2603151"/>
              <a:gd name="connsiteY5" fmla="*/ 1523999 h 1523999"/>
              <a:gd name="connsiteX6" fmla="*/ 0 w 2603151"/>
              <a:gd name="connsiteY6" fmla="*/ 1523999 h 1523999"/>
              <a:gd name="connsiteX7" fmla="*/ 0 w 2603151"/>
              <a:gd name="connsiteY7" fmla="*/ 495300 h 1523999"/>
              <a:gd name="connsiteX8" fmla="*/ 0 w 2603151"/>
              <a:gd name="connsiteY8" fmla="*/ 185745 h 152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3151" h="1523999">
                <a:moveTo>
                  <a:pt x="0" y="0"/>
                </a:moveTo>
                <a:lnTo>
                  <a:pt x="185745" y="0"/>
                </a:lnTo>
                <a:lnTo>
                  <a:pt x="495300" y="0"/>
                </a:lnTo>
                <a:lnTo>
                  <a:pt x="2603151" y="0"/>
                </a:lnTo>
                <a:lnTo>
                  <a:pt x="2603151" y="1338254"/>
                </a:lnTo>
                <a:cubicBezTo>
                  <a:pt x="2603151" y="1440838"/>
                  <a:pt x="2519990" y="1523999"/>
                  <a:pt x="2417406" y="1523999"/>
                </a:cubicBezTo>
                <a:lnTo>
                  <a:pt x="0" y="1523999"/>
                </a:lnTo>
                <a:lnTo>
                  <a:pt x="0" y="495300"/>
                </a:lnTo>
                <a:lnTo>
                  <a:pt x="0" y="185745"/>
                </a:lnTo>
                <a:close/>
              </a:path>
            </a:pathLst>
          </a:custGeom>
          <a:solidFill>
            <a:schemeClr val="bg1">
              <a:alpha val="15000"/>
            </a:schemeClr>
          </a:solidFill>
        </p:spPr>
        <p:txBody>
          <a:bodyPr vert="horz" wrap="square" lIns="216000" tIns="180000" rIns="216000" bIns="180000" anchor="b">
            <a:noAutofit/>
          </a:bodyPr>
          <a:lstStyle>
            <a:lvl1pPr marL="0" indent="0" algn="ctr">
              <a:buNone/>
              <a:defRPr sz="1800" b="1">
                <a:solidFill>
                  <a:schemeClr val="bg1"/>
                </a:solidFill>
              </a:defRPr>
            </a:lvl1pPr>
            <a:lvl2pPr marL="0" indent="0">
              <a:spcAft>
                <a:spcPts val="600"/>
              </a:spcAft>
              <a:buNone/>
              <a:defRPr sz="2000" i="1">
                <a:solidFill>
                  <a:schemeClr val="tx1"/>
                </a:solidFill>
              </a:defRPr>
            </a:lvl2pPr>
          </a:lstStyle>
          <a:p>
            <a:pPr lvl="0"/>
            <a:r>
              <a:rPr lang="nl-NL" dirty="0"/>
              <a:t>Hoofdstuk</a:t>
            </a:r>
          </a:p>
        </p:txBody>
      </p:sp>
      <p:sp>
        <p:nvSpPr>
          <p:cNvPr id="126" name="H2"/>
          <p:cNvSpPr>
            <a:spLocks noGrp="1"/>
          </p:cNvSpPr>
          <p:nvPr>
            <p:ph type="body" orient="vert" idx="29" hasCustomPrompt="1"/>
          </p:nvPr>
        </p:nvSpPr>
        <p:spPr>
          <a:xfrm>
            <a:off x="4765395" y="2543868"/>
            <a:ext cx="2603151" cy="1523999"/>
          </a:xfrm>
          <a:custGeom>
            <a:avLst/>
            <a:gdLst>
              <a:gd name="connsiteX0" fmla="*/ 0 w 2603151"/>
              <a:gd name="connsiteY0" fmla="*/ 0 h 1523999"/>
              <a:gd name="connsiteX1" fmla="*/ 185745 w 2603151"/>
              <a:gd name="connsiteY1" fmla="*/ 0 h 1523999"/>
              <a:gd name="connsiteX2" fmla="*/ 495300 w 2603151"/>
              <a:gd name="connsiteY2" fmla="*/ 0 h 1523999"/>
              <a:gd name="connsiteX3" fmla="*/ 2603151 w 2603151"/>
              <a:gd name="connsiteY3" fmla="*/ 0 h 1523999"/>
              <a:gd name="connsiteX4" fmla="*/ 2603151 w 2603151"/>
              <a:gd name="connsiteY4" fmla="*/ 1338254 h 1523999"/>
              <a:gd name="connsiteX5" fmla="*/ 2417406 w 2603151"/>
              <a:gd name="connsiteY5" fmla="*/ 1523999 h 1523999"/>
              <a:gd name="connsiteX6" fmla="*/ 0 w 2603151"/>
              <a:gd name="connsiteY6" fmla="*/ 1523999 h 1523999"/>
              <a:gd name="connsiteX7" fmla="*/ 0 w 2603151"/>
              <a:gd name="connsiteY7" fmla="*/ 495300 h 1523999"/>
              <a:gd name="connsiteX8" fmla="*/ 0 w 2603151"/>
              <a:gd name="connsiteY8" fmla="*/ 185745 h 152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3151" h="1523999">
                <a:moveTo>
                  <a:pt x="0" y="0"/>
                </a:moveTo>
                <a:lnTo>
                  <a:pt x="185745" y="0"/>
                </a:lnTo>
                <a:lnTo>
                  <a:pt x="495300" y="0"/>
                </a:lnTo>
                <a:lnTo>
                  <a:pt x="2603151" y="0"/>
                </a:lnTo>
                <a:lnTo>
                  <a:pt x="2603151" y="1338254"/>
                </a:lnTo>
                <a:cubicBezTo>
                  <a:pt x="2603151" y="1440838"/>
                  <a:pt x="2519990" y="1523999"/>
                  <a:pt x="2417406" y="1523999"/>
                </a:cubicBezTo>
                <a:lnTo>
                  <a:pt x="0" y="1523999"/>
                </a:lnTo>
                <a:lnTo>
                  <a:pt x="0" y="495300"/>
                </a:lnTo>
                <a:lnTo>
                  <a:pt x="0" y="185745"/>
                </a:lnTo>
                <a:close/>
              </a:path>
            </a:pathLst>
          </a:custGeom>
          <a:solidFill>
            <a:schemeClr val="bg1">
              <a:alpha val="15000"/>
            </a:schemeClr>
          </a:solidFill>
        </p:spPr>
        <p:txBody>
          <a:bodyPr vert="horz" wrap="square" lIns="216000" tIns="180000" rIns="216000" bIns="180000" anchor="b">
            <a:noAutofit/>
          </a:bodyPr>
          <a:lstStyle>
            <a:lvl1pPr marL="0" indent="0" algn="ctr">
              <a:buNone/>
              <a:defRPr sz="1800" b="1">
                <a:solidFill>
                  <a:schemeClr val="bg1"/>
                </a:solidFill>
                <a:effectLst/>
              </a:defRPr>
            </a:lvl1pPr>
            <a:lvl2pPr marL="0" indent="0">
              <a:spcAft>
                <a:spcPts val="600"/>
              </a:spcAft>
              <a:buNone/>
              <a:defRPr sz="2000" i="1">
                <a:solidFill>
                  <a:schemeClr val="tx1"/>
                </a:solidFill>
              </a:defRPr>
            </a:lvl2pPr>
          </a:lstStyle>
          <a:p>
            <a:pPr lvl="0"/>
            <a:r>
              <a:rPr lang="nl-NL" dirty="0"/>
              <a:t>Hoofdstuk</a:t>
            </a:r>
          </a:p>
        </p:txBody>
      </p:sp>
      <p:sp>
        <p:nvSpPr>
          <p:cNvPr id="108" name="H1"/>
          <p:cNvSpPr>
            <a:spLocks noGrp="1"/>
          </p:cNvSpPr>
          <p:nvPr>
            <p:ph type="body" orient="vert" idx="16" hasCustomPrompt="1"/>
          </p:nvPr>
        </p:nvSpPr>
        <p:spPr>
          <a:xfrm>
            <a:off x="1268275" y="2540000"/>
            <a:ext cx="2603151" cy="1523999"/>
          </a:xfrm>
          <a:custGeom>
            <a:avLst/>
            <a:gdLst>
              <a:gd name="connsiteX0" fmla="*/ 0 w 2603151"/>
              <a:gd name="connsiteY0" fmla="*/ 0 h 1523999"/>
              <a:gd name="connsiteX1" fmla="*/ 185745 w 2603151"/>
              <a:gd name="connsiteY1" fmla="*/ 0 h 1523999"/>
              <a:gd name="connsiteX2" fmla="*/ 495300 w 2603151"/>
              <a:gd name="connsiteY2" fmla="*/ 0 h 1523999"/>
              <a:gd name="connsiteX3" fmla="*/ 2603151 w 2603151"/>
              <a:gd name="connsiteY3" fmla="*/ 0 h 1523999"/>
              <a:gd name="connsiteX4" fmla="*/ 2603151 w 2603151"/>
              <a:gd name="connsiteY4" fmla="*/ 1338254 h 1523999"/>
              <a:gd name="connsiteX5" fmla="*/ 2417406 w 2603151"/>
              <a:gd name="connsiteY5" fmla="*/ 1523999 h 1523999"/>
              <a:gd name="connsiteX6" fmla="*/ 0 w 2603151"/>
              <a:gd name="connsiteY6" fmla="*/ 1523999 h 1523999"/>
              <a:gd name="connsiteX7" fmla="*/ 0 w 2603151"/>
              <a:gd name="connsiteY7" fmla="*/ 495300 h 1523999"/>
              <a:gd name="connsiteX8" fmla="*/ 0 w 2603151"/>
              <a:gd name="connsiteY8" fmla="*/ 185745 h 152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3151" h="1523999">
                <a:moveTo>
                  <a:pt x="0" y="0"/>
                </a:moveTo>
                <a:lnTo>
                  <a:pt x="185745" y="0"/>
                </a:lnTo>
                <a:lnTo>
                  <a:pt x="495300" y="0"/>
                </a:lnTo>
                <a:lnTo>
                  <a:pt x="2603151" y="0"/>
                </a:lnTo>
                <a:lnTo>
                  <a:pt x="2603151" y="1338254"/>
                </a:lnTo>
                <a:cubicBezTo>
                  <a:pt x="2603151" y="1440838"/>
                  <a:pt x="2519990" y="1523999"/>
                  <a:pt x="2417406" y="1523999"/>
                </a:cubicBezTo>
                <a:lnTo>
                  <a:pt x="0" y="1523999"/>
                </a:lnTo>
                <a:lnTo>
                  <a:pt x="0" y="495300"/>
                </a:lnTo>
                <a:lnTo>
                  <a:pt x="0" y="185745"/>
                </a:lnTo>
                <a:close/>
              </a:path>
            </a:pathLst>
          </a:custGeom>
          <a:solidFill>
            <a:schemeClr val="bg1">
              <a:alpha val="15000"/>
            </a:schemeClr>
          </a:solidFill>
        </p:spPr>
        <p:txBody>
          <a:bodyPr vert="horz" wrap="square" lIns="216000" tIns="180000" rIns="216000" bIns="180000" anchor="b">
            <a:noAutofit/>
          </a:bodyPr>
          <a:lstStyle>
            <a:lvl1pPr marL="0" indent="0" algn="ctr">
              <a:buNone/>
              <a:defRPr sz="1800" b="1">
                <a:solidFill>
                  <a:schemeClr val="bg1"/>
                </a:solidFill>
              </a:defRPr>
            </a:lvl1pPr>
            <a:lvl2pPr marL="0" indent="0">
              <a:spcAft>
                <a:spcPts val="600"/>
              </a:spcAft>
              <a:buNone/>
              <a:defRPr sz="2000" i="1">
                <a:solidFill>
                  <a:schemeClr val="tx1"/>
                </a:solidFill>
              </a:defRPr>
            </a:lvl2pPr>
          </a:lstStyle>
          <a:p>
            <a:pPr lvl="0"/>
            <a:r>
              <a:rPr lang="nl-NL" dirty="0"/>
              <a:t>Hoofdstuk</a:t>
            </a:r>
          </a:p>
        </p:txBody>
      </p:sp>
      <p:grpSp>
        <p:nvGrpSpPr>
          <p:cNvPr id="121" name="L1"/>
          <p:cNvGrpSpPr>
            <a:grpSpLocks noChangeAspect="1"/>
          </p:cNvGrpSpPr>
          <p:nvPr userDrawn="1"/>
        </p:nvGrpSpPr>
        <p:grpSpPr bwMode="auto">
          <a:xfrm>
            <a:off x="2298011" y="2977289"/>
            <a:ext cx="434491" cy="321953"/>
            <a:chOff x="2749" y="-1398"/>
            <a:chExt cx="4189" cy="3104"/>
          </a:xfrm>
        </p:grpSpPr>
        <p:sp>
          <p:nvSpPr>
            <p:cNvPr id="124" name="Freeform 5"/>
            <p:cNvSpPr>
              <a:spLocks/>
            </p:cNvSpPr>
            <p:nvPr/>
          </p:nvSpPr>
          <p:spPr bwMode="auto">
            <a:xfrm>
              <a:off x="2749" y="-1398"/>
              <a:ext cx="2788" cy="2193"/>
            </a:xfrm>
            <a:custGeom>
              <a:avLst/>
              <a:gdLst>
                <a:gd name="T0" fmla="*/ 480 w 1178"/>
                <a:gd name="T1" fmla="*/ 773 h 926"/>
                <a:gd name="T2" fmla="*/ 445 w 1178"/>
                <a:gd name="T3" fmla="*/ 790 h 926"/>
                <a:gd name="T4" fmla="*/ 341 w 1178"/>
                <a:gd name="T5" fmla="*/ 926 h 926"/>
                <a:gd name="T6" fmla="*/ 238 w 1178"/>
                <a:gd name="T7" fmla="*/ 790 h 926"/>
                <a:gd name="T8" fmla="*/ 202 w 1178"/>
                <a:gd name="T9" fmla="*/ 773 h 926"/>
                <a:gd name="T10" fmla="*/ 80 w 1178"/>
                <a:gd name="T11" fmla="*/ 773 h 926"/>
                <a:gd name="T12" fmla="*/ 0 w 1178"/>
                <a:gd name="T13" fmla="*/ 693 h 926"/>
                <a:gd name="T14" fmla="*/ 0 w 1178"/>
                <a:gd name="T15" fmla="*/ 80 h 926"/>
                <a:gd name="T16" fmla="*/ 80 w 1178"/>
                <a:gd name="T17" fmla="*/ 0 h 926"/>
                <a:gd name="T18" fmla="*/ 1098 w 1178"/>
                <a:gd name="T19" fmla="*/ 0 h 926"/>
                <a:gd name="T20" fmla="*/ 1178 w 1178"/>
                <a:gd name="T21" fmla="*/ 80 h 926"/>
                <a:gd name="T22" fmla="*/ 1178 w 1178"/>
                <a:gd name="T23" fmla="*/ 693 h 926"/>
                <a:gd name="T24" fmla="*/ 1098 w 1178"/>
                <a:gd name="T25" fmla="*/ 773 h 926"/>
                <a:gd name="T26" fmla="*/ 480 w 1178"/>
                <a:gd name="T27" fmla="*/ 77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8" h="926">
                  <a:moveTo>
                    <a:pt x="480" y="773"/>
                  </a:moveTo>
                  <a:cubicBezTo>
                    <a:pt x="466" y="773"/>
                    <a:pt x="454" y="780"/>
                    <a:pt x="445" y="790"/>
                  </a:cubicBezTo>
                  <a:cubicBezTo>
                    <a:pt x="341" y="926"/>
                    <a:pt x="341" y="926"/>
                    <a:pt x="341" y="926"/>
                  </a:cubicBezTo>
                  <a:cubicBezTo>
                    <a:pt x="238" y="790"/>
                    <a:pt x="238" y="790"/>
                    <a:pt x="238" y="790"/>
                  </a:cubicBezTo>
                  <a:cubicBezTo>
                    <a:pt x="231" y="778"/>
                    <a:pt x="217" y="773"/>
                    <a:pt x="202" y="773"/>
                  </a:cubicBezTo>
                  <a:cubicBezTo>
                    <a:pt x="80" y="773"/>
                    <a:pt x="80" y="773"/>
                    <a:pt x="80" y="773"/>
                  </a:cubicBezTo>
                  <a:cubicBezTo>
                    <a:pt x="35" y="773"/>
                    <a:pt x="0" y="738"/>
                    <a:pt x="0" y="693"/>
                  </a:cubicBezTo>
                  <a:cubicBezTo>
                    <a:pt x="0" y="80"/>
                    <a:pt x="0" y="80"/>
                    <a:pt x="0" y="80"/>
                  </a:cubicBezTo>
                  <a:cubicBezTo>
                    <a:pt x="0" y="36"/>
                    <a:pt x="35" y="0"/>
                    <a:pt x="80" y="0"/>
                  </a:cubicBezTo>
                  <a:cubicBezTo>
                    <a:pt x="1098" y="0"/>
                    <a:pt x="1098" y="0"/>
                    <a:pt x="1098" y="0"/>
                  </a:cubicBezTo>
                  <a:cubicBezTo>
                    <a:pt x="1143" y="0"/>
                    <a:pt x="1178" y="36"/>
                    <a:pt x="1178" y="80"/>
                  </a:cubicBezTo>
                  <a:cubicBezTo>
                    <a:pt x="1178" y="693"/>
                    <a:pt x="1178" y="693"/>
                    <a:pt x="1178" y="693"/>
                  </a:cubicBezTo>
                  <a:cubicBezTo>
                    <a:pt x="1178" y="738"/>
                    <a:pt x="1143" y="773"/>
                    <a:pt x="1098" y="773"/>
                  </a:cubicBezTo>
                  <a:lnTo>
                    <a:pt x="480" y="773"/>
                  </a:lnTo>
                  <a:close/>
                </a:path>
              </a:pathLst>
            </a:custGeom>
            <a:solidFill>
              <a:schemeClr val="bg1"/>
            </a:solidFill>
            <a:ln w="12700">
              <a:solidFill>
                <a:srgbClr val="659EC3"/>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55" name="Freeform 6"/>
            <p:cNvSpPr>
              <a:spLocks/>
            </p:cNvSpPr>
            <p:nvPr/>
          </p:nvSpPr>
          <p:spPr bwMode="auto">
            <a:xfrm flipH="1">
              <a:off x="4150" y="-486"/>
              <a:ext cx="2788" cy="2192"/>
            </a:xfrm>
            <a:custGeom>
              <a:avLst/>
              <a:gdLst>
                <a:gd name="T0" fmla="*/ 480 w 1178"/>
                <a:gd name="T1" fmla="*/ 773 h 926"/>
                <a:gd name="T2" fmla="*/ 445 w 1178"/>
                <a:gd name="T3" fmla="*/ 789 h 926"/>
                <a:gd name="T4" fmla="*/ 341 w 1178"/>
                <a:gd name="T5" fmla="*/ 926 h 926"/>
                <a:gd name="T6" fmla="*/ 238 w 1178"/>
                <a:gd name="T7" fmla="*/ 789 h 926"/>
                <a:gd name="T8" fmla="*/ 202 w 1178"/>
                <a:gd name="T9" fmla="*/ 773 h 926"/>
                <a:gd name="T10" fmla="*/ 80 w 1178"/>
                <a:gd name="T11" fmla="*/ 773 h 926"/>
                <a:gd name="T12" fmla="*/ 0 w 1178"/>
                <a:gd name="T13" fmla="*/ 693 h 926"/>
                <a:gd name="T14" fmla="*/ 0 w 1178"/>
                <a:gd name="T15" fmla="*/ 80 h 926"/>
                <a:gd name="T16" fmla="*/ 80 w 1178"/>
                <a:gd name="T17" fmla="*/ 0 h 926"/>
                <a:gd name="T18" fmla="*/ 1098 w 1178"/>
                <a:gd name="T19" fmla="*/ 0 h 926"/>
                <a:gd name="T20" fmla="*/ 1178 w 1178"/>
                <a:gd name="T21" fmla="*/ 80 h 926"/>
                <a:gd name="T22" fmla="*/ 1178 w 1178"/>
                <a:gd name="T23" fmla="*/ 693 h 926"/>
                <a:gd name="T24" fmla="*/ 1098 w 1178"/>
                <a:gd name="T25" fmla="*/ 773 h 926"/>
                <a:gd name="T26" fmla="*/ 480 w 1178"/>
                <a:gd name="T27" fmla="*/ 77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8" h="926">
                  <a:moveTo>
                    <a:pt x="480" y="773"/>
                  </a:moveTo>
                  <a:cubicBezTo>
                    <a:pt x="466" y="773"/>
                    <a:pt x="454" y="780"/>
                    <a:pt x="445" y="789"/>
                  </a:cubicBezTo>
                  <a:cubicBezTo>
                    <a:pt x="341" y="926"/>
                    <a:pt x="341" y="926"/>
                    <a:pt x="341" y="926"/>
                  </a:cubicBezTo>
                  <a:cubicBezTo>
                    <a:pt x="238" y="789"/>
                    <a:pt x="238" y="789"/>
                    <a:pt x="238" y="789"/>
                  </a:cubicBezTo>
                  <a:cubicBezTo>
                    <a:pt x="231" y="778"/>
                    <a:pt x="217" y="773"/>
                    <a:pt x="202" y="773"/>
                  </a:cubicBezTo>
                  <a:cubicBezTo>
                    <a:pt x="80" y="773"/>
                    <a:pt x="80" y="773"/>
                    <a:pt x="80" y="773"/>
                  </a:cubicBezTo>
                  <a:cubicBezTo>
                    <a:pt x="35" y="773"/>
                    <a:pt x="0" y="738"/>
                    <a:pt x="0" y="693"/>
                  </a:cubicBezTo>
                  <a:cubicBezTo>
                    <a:pt x="0" y="80"/>
                    <a:pt x="0" y="80"/>
                    <a:pt x="0" y="80"/>
                  </a:cubicBezTo>
                  <a:cubicBezTo>
                    <a:pt x="0" y="35"/>
                    <a:pt x="35" y="0"/>
                    <a:pt x="80" y="0"/>
                  </a:cubicBezTo>
                  <a:cubicBezTo>
                    <a:pt x="1098" y="0"/>
                    <a:pt x="1098" y="0"/>
                    <a:pt x="1098" y="0"/>
                  </a:cubicBezTo>
                  <a:cubicBezTo>
                    <a:pt x="1143" y="0"/>
                    <a:pt x="1178" y="35"/>
                    <a:pt x="1178" y="80"/>
                  </a:cubicBezTo>
                  <a:cubicBezTo>
                    <a:pt x="1178" y="693"/>
                    <a:pt x="1178" y="693"/>
                    <a:pt x="1178" y="693"/>
                  </a:cubicBezTo>
                  <a:cubicBezTo>
                    <a:pt x="1178" y="738"/>
                    <a:pt x="1143" y="773"/>
                    <a:pt x="1098" y="773"/>
                  </a:cubicBezTo>
                  <a:lnTo>
                    <a:pt x="480" y="773"/>
                  </a:lnTo>
                  <a:close/>
                </a:path>
              </a:pathLst>
            </a:custGeom>
            <a:solidFill>
              <a:schemeClr val="bg1"/>
            </a:solidFill>
            <a:ln w="12700">
              <a:solidFill>
                <a:srgbClr val="6BA3C9"/>
              </a:solidFill>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128" name="Freeform 7"/>
          <p:cNvSpPr>
            <a:spLocks/>
          </p:cNvSpPr>
          <p:nvPr userDrawn="1"/>
        </p:nvSpPr>
        <p:spPr bwMode="auto">
          <a:xfrm>
            <a:off x="5873661" y="3017991"/>
            <a:ext cx="445180" cy="289014"/>
          </a:xfrm>
          <a:custGeom>
            <a:avLst/>
            <a:gdLst>
              <a:gd name="T0" fmla="*/ 1106 w 3541"/>
              <a:gd name="T1" fmla="*/ 512 h 2063"/>
              <a:gd name="T2" fmla="*/ 1118 w 3541"/>
              <a:gd name="T3" fmla="*/ 614 h 2063"/>
              <a:gd name="T4" fmla="*/ 1151 w 3541"/>
              <a:gd name="T5" fmla="*/ 708 h 2063"/>
              <a:gd name="T6" fmla="*/ 1204 w 3541"/>
              <a:gd name="T7" fmla="*/ 789 h 2063"/>
              <a:gd name="T8" fmla="*/ 1273 w 3541"/>
              <a:gd name="T9" fmla="*/ 858 h 2063"/>
              <a:gd name="T10" fmla="*/ 1354 w 3541"/>
              <a:gd name="T11" fmla="*/ 911 h 2063"/>
              <a:gd name="T12" fmla="*/ 1448 w 3541"/>
              <a:gd name="T13" fmla="*/ 944 h 2063"/>
              <a:gd name="T14" fmla="*/ 1549 w 3541"/>
              <a:gd name="T15" fmla="*/ 956 h 2063"/>
              <a:gd name="T16" fmla="*/ 2043 w 3541"/>
              <a:gd name="T17" fmla="*/ 953 h 2063"/>
              <a:gd name="T18" fmla="*/ 2140 w 3541"/>
              <a:gd name="T19" fmla="*/ 930 h 2063"/>
              <a:gd name="T20" fmla="*/ 2228 w 3541"/>
              <a:gd name="T21" fmla="*/ 886 h 2063"/>
              <a:gd name="T22" fmla="*/ 2305 w 3541"/>
              <a:gd name="T23" fmla="*/ 826 h 2063"/>
              <a:gd name="T24" fmla="*/ 2365 w 3541"/>
              <a:gd name="T25" fmla="*/ 750 h 2063"/>
              <a:gd name="T26" fmla="*/ 2408 w 3541"/>
              <a:gd name="T27" fmla="*/ 661 h 2063"/>
              <a:gd name="T28" fmla="*/ 2431 w 3541"/>
              <a:gd name="T29" fmla="*/ 564 h 2063"/>
              <a:gd name="T30" fmla="*/ 2435 w 3541"/>
              <a:gd name="T31" fmla="*/ 0 h 2063"/>
              <a:gd name="T32" fmla="*/ 2602 w 3541"/>
              <a:gd name="T33" fmla="*/ 93 h 2063"/>
              <a:gd name="T34" fmla="*/ 2757 w 3541"/>
              <a:gd name="T35" fmla="*/ 206 h 2063"/>
              <a:gd name="T36" fmla="*/ 2895 w 3541"/>
              <a:gd name="T37" fmla="*/ 336 h 2063"/>
              <a:gd name="T38" fmla="*/ 3018 w 3541"/>
              <a:gd name="T39" fmla="*/ 483 h 2063"/>
              <a:gd name="T40" fmla="*/ 3122 w 3541"/>
              <a:gd name="T41" fmla="*/ 643 h 2063"/>
              <a:gd name="T42" fmla="*/ 3206 w 3541"/>
              <a:gd name="T43" fmla="*/ 817 h 2063"/>
              <a:gd name="T44" fmla="*/ 3268 w 3541"/>
              <a:gd name="T45" fmla="*/ 1002 h 2063"/>
              <a:gd name="T46" fmla="*/ 3306 w 3541"/>
              <a:gd name="T47" fmla="*/ 1197 h 2063"/>
              <a:gd name="T48" fmla="*/ 3320 w 3541"/>
              <a:gd name="T49" fmla="*/ 1399 h 2063"/>
              <a:gd name="T50" fmla="*/ 3389 w 3541"/>
              <a:gd name="T51" fmla="*/ 1410 h 2063"/>
              <a:gd name="T52" fmla="*/ 3449 w 3541"/>
              <a:gd name="T53" fmla="*/ 1441 h 2063"/>
              <a:gd name="T54" fmla="*/ 3498 w 3541"/>
              <a:gd name="T55" fmla="*/ 1489 h 2063"/>
              <a:gd name="T56" fmla="*/ 3529 w 3541"/>
              <a:gd name="T57" fmla="*/ 1551 h 2063"/>
              <a:gd name="T58" fmla="*/ 3541 w 3541"/>
              <a:gd name="T59" fmla="*/ 1620 h 2063"/>
              <a:gd name="T60" fmla="*/ 3538 w 3541"/>
              <a:gd name="T61" fmla="*/ 1877 h 2063"/>
              <a:gd name="T62" fmla="*/ 3516 w 3541"/>
              <a:gd name="T63" fmla="*/ 1943 h 2063"/>
              <a:gd name="T64" fmla="*/ 3475 w 3541"/>
              <a:gd name="T65" fmla="*/ 1999 h 2063"/>
              <a:gd name="T66" fmla="*/ 3420 w 3541"/>
              <a:gd name="T67" fmla="*/ 2039 h 2063"/>
              <a:gd name="T68" fmla="*/ 3355 w 3541"/>
              <a:gd name="T69" fmla="*/ 2060 h 2063"/>
              <a:gd name="T70" fmla="*/ 221 w 3541"/>
              <a:gd name="T71" fmla="*/ 2063 h 2063"/>
              <a:gd name="T72" fmla="*/ 151 w 3541"/>
              <a:gd name="T73" fmla="*/ 2052 h 2063"/>
              <a:gd name="T74" fmla="*/ 90 w 3541"/>
              <a:gd name="T75" fmla="*/ 2020 h 2063"/>
              <a:gd name="T76" fmla="*/ 43 w 3541"/>
              <a:gd name="T77" fmla="*/ 1972 h 2063"/>
              <a:gd name="T78" fmla="*/ 12 w 3541"/>
              <a:gd name="T79" fmla="*/ 1912 h 2063"/>
              <a:gd name="T80" fmla="*/ 0 w 3541"/>
              <a:gd name="T81" fmla="*/ 1842 h 2063"/>
              <a:gd name="T82" fmla="*/ 3 w 3541"/>
              <a:gd name="T83" fmla="*/ 1584 h 2063"/>
              <a:gd name="T84" fmla="*/ 25 w 3541"/>
              <a:gd name="T85" fmla="*/ 1518 h 2063"/>
              <a:gd name="T86" fmla="*/ 64 w 3541"/>
              <a:gd name="T87" fmla="*/ 1463 h 2063"/>
              <a:gd name="T88" fmla="*/ 119 w 3541"/>
              <a:gd name="T89" fmla="*/ 1424 h 2063"/>
              <a:gd name="T90" fmla="*/ 186 w 3541"/>
              <a:gd name="T91" fmla="*/ 1401 h 2063"/>
              <a:gd name="T92" fmla="*/ 224 w 3541"/>
              <a:gd name="T93" fmla="*/ 1297 h 2063"/>
              <a:gd name="T94" fmla="*/ 250 w 3541"/>
              <a:gd name="T95" fmla="*/ 1098 h 2063"/>
              <a:gd name="T96" fmla="*/ 301 w 3541"/>
              <a:gd name="T97" fmla="*/ 909 h 2063"/>
              <a:gd name="T98" fmla="*/ 374 w 3541"/>
              <a:gd name="T99" fmla="*/ 729 h 2063"/>
              <a:gd name="T100" fmla="*/ 468 w 3541"/>
              <a:gd name="T101" fmla="*/ 561 h 2063"/>
              <a:gd name="T102" fmla="*/ 581 w 3541"/>
              <a:gd name="T103" fmla="*/ 408 h 2063"/>
              <a:gd name="T104" fmla="*/ 712 w 3541"/>
              <a:gd name="T105" fmla="*/ 269 h 2063"/>
              <a:gd name="T106" fmla="*/ 859 w 3541"/>
              <a:gd name="T107" fmla="*/ 148 h 2063"/>
              <a:gd name="T108" fmla="*/ 1021 w 3541"/>
              <a:gd name="T109" fmla="*/ 44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41" h="2063">
                <a:moveTo>
                  <a:pt x="1106" y="0"/>
                </a:moveTo>
                <a:lnTo>
                  <a:pt x="1106" y="512"/>
                </a:lnTo>
                <a:lnTo>
                  <a:pt x="1109" y="564"/>
                </a:lnTo>
                <a:lnTo>
                  <a:pt x="1118" y="614"/>
                </a:lnTo>
                <a:lnTo>
                  <a:pt x="1132" y="661"/>
                </a:lnTo>
                <a:lnTo>
                  <a:pt x="1151" y="708"/>
                </a:lnTo>
                <a:lnTo>
                  <a:pt x="1175" y="750"/>
                </a:lnTo>
                <a:lnTo>
                  <a:pt x="1204" y="789"/>
                </a:lnTo>
                <a:lnTo>
                  <a:pt x="1236" y="826"/>
                </a:lnTo>
                <a:lnTo>
                  <a:pt x="1273" y="858"/>
                </a:lnTo>
                <a:lnTo>
                  <a:pt x="1312" y="886"/>
                </a:lnTo>
                <a:lnTo>
                  <a:pt x="1354" y="911"/>
                </a:lnTo>
                <a:lnTo>
                  <a:pt x="1400" y="930"/>
                </a:lnTo>
                <a:lnTo>
                  <a:pt x="1448" y="944"/>
                </a:lnTo>
                <a:lnTo>
                  <a:pt x="1497" y="953"/>
                </a:lnTo>
                <a:lnTo>
                  <a:pt x="1549" y="956"/>
                </a:lnTo>
                <a:lnTo>
                  <a:pt x="1991" y="956"/>
                </a:lnTo>
                <a:lnTo>
                  <a:pt x="2043" y="953"/>
                </a:lnTo>
                <a:lnTo>
                  <a:pt x="2093" y="944"/>
                </a:lnTo>
                <a:lnTo>
                  <a:pt x="2140" y="930"/>
                </a:lnTo>
                <a:lnTo>
                  <a:pt x="2187" y="911"/>
                </a:lnTo>
                <a:lnTo>
                  <a:pt x="2228" y="886"/>
                </a:lnTo>
                <a:lnTo>
                  <a:pt x="2268" y="858"/>
                </a:lnTo>
                <a:lnTo>
                  <a:pt x="2305" y="826"/>
                </a:lnTo>
                <a:lnTo>
                  <a:pt x="2337" y="789"/>
                </a:lnTo>
                <a:lnTo>
                  <a:pt x="2365" y="750"/>
                </a:lnTo>
                <a:lnTo>
                  <a:pt x="2390" y="708"/>
                </a:lnTo>
                <a:lnTo>
                  <a:pt x="2408" y="661"/>
                </a:lnTo>
                <a:lnTo>
                  <a:pt x="2423" y="614"/>
                </a:lnTo>
                <a:lnTo>
                  <a:pt x="2431" y="564"/>
                </a:lnTo>
                <a:lnTo>
                  <a:pt x="2435" y="512"/>
                </a:lnTo>
                <a:lnTo>
                  <a:pt x="2435" y="0"/>
                </a:lnTo>
                <a:lnTo>
                  <a:pt x="2519" y="44"/>
                </a:lnTo>
                <a:lnTo>
                  <a:pt x="2602" y="93"/>
                </a:lnTo>
                <a:lnTo>
                  <a:pt x="2681" y="148"/>
                </a:lnTo>
                <a:lnTo>
                  <a:pt x="2757" y="206"/>
                </a:lnTo>
                <a:lnTo>
                  <a:pt x="2828" y="269"/>
                </a:lnTo>
                <a:lnTo>
                  <a:pt x="2895" y="336"/>
                </a:lnTo>
                <a:lnTo>
                  <a:pt x="2959" y="408"/>
                </a:lnTo>
                <a:lnTo>
                  <a:pt x="3018" y="483"/>
                </a:lnTo>
                <a:lnTo>
                  <a:pt x="3073" y="561"/>
                </a:lnTo>
                <a:lnTo>
                  <a:pt x="3122" y="643"/>
                </a:lnTo>
                <a:lnTo>
                  <a:pt x="3167" y="729"/>
                </a:lnTo>
                <a:lnTo>
                  <a:pt x="3206" y="817"/>
                </a:lnTo>
                <a:lnTo>
                  <a:pt x="3240" y="909"/>
                </a:lnTo>
                <a:lnTo>
                  <a:pt x="3268" y="1002"/>
                </a:lnTo>
                <a:lnTo>
                  <a:pt x="3289" y="1098"/>
                </a:lnTo>
                <a:lnTo>
                  <a:pt x="3306" y="1197"/>
                </a:lnTo>
                <a:lnTo>
                  <a:pt x="3316" y="1297"/>
                </a:lnTo>
                <a:lnTo>
                  <a:pt x="3320" y="1399"/>
                </a:lnTo>
                <a:lnTo>
                  <a:pt x="3355" y="1401"/>
                </a:lnTo>
                <a:lnTo>
                  <a:pt x="3389" y="1410"/>
                </a:lnTo>
                <a:lnTo>
                  <a:pt x="3420" y="1424"/>
                </a:lnTo>
                <a:lnTo>
                  <a:pt x="3449" y="1441"/>
                </a:lnTo>
                <a:lnTo>
                  <a:pt x="3475" y="1463"/>
                </a:lnTo>
                <a:lnTo>
                  <a:pt x="3498" y="1489"/>
                </a:lnTo>
                <a:lnTo>
                  <a:pt x="3516" y="1518"/>
                </a:lnTo>
                <a:lnTo>
                  <a:pt x="3529" y="1551"/>
                </a:lnTo>
                <a:lnTo>
                  <a:pt x="3538" y="1584"/>
                </a:lnTo>
                <a:lnTo>
                  <a:pt x="3541" y="1620"/>
                </a:lnTo>
                <a:lnTo>
                  <a:pt x="3541" y="1842"/>
                </a:lnTo>
                <a:lnTo>
                  <a:pt x="3538" y="1877"/>
                </a:lnTo>
                <a:lnTo>
                  <a:pt x="3529" y="1912"/>
                </a:lnTo>
                <a:lnTo>
                  <a:pt x="3516" y="1943"/>
                </a:lnTo>
                <a:lnTo>
                  <a:pt x="3498" y="1972"/>
                </a:lnTo>
                <a:lnTo>
                  <a:pt x="3475" y="1999"/>
                </a:lnTo>
                <a:lnTo>
                  <a:pt x="3449" y="2020"/>
                </a:lnTo>
                <a:lnTo>
                  <a:pt x="3420" y="2039"/>
                </a:lnTo>
                <a:lnTo>
                  <a:pt x="3389" y="2052"/>
                </a:lnTo>
                <a:lnTo>
                  <a:pt x="3355" y="2060"/>
                </a:lnTo>
                <a:lnTo>
                  <a:pt x="3320" y="2063"/>
                </a:lnTo>
                <a:lnTo>
                  <a:pt x="221" y="2063"/>
                </a:lnTo>
                <a:lnTo>
                  <a:pt x="186" y="2060"/>
                </a:lnTo>
                <a:lnTo>
                  <a:pt x="151" y="2052"/>
                </a:lnTo>
                <a:lnTo>
                  <a:pt x="119" y="2039"/>
                </a:lnTo>
                <a:lnTo>
                  <a:pt x="90" y="2020"/>
                </a:lnTo>
                <a:lnTo>
                  <a:pt x="64" y="1999"/>
                </a:lnTo>
                <a:lnTo>
                  <a:pt x="43" y="1972"/>
                </a:lnTo>
                <a:lnTo>
                  <a:pt x="25" y="1943"/>
                </a:lnTo>
                <a:lnTo>
                  <a:pt x="12" y="1912"/>
                </a:lnTo>
                <a:lnTo>
                  <a:pt x="3" y="1877"/>
                </a:lnTo>
                <a:lnTo>
                  <a:pt x="0" y="1842"/>
                </a:lnTo>
                <a:lnTo>
                  <a:pt x="0" y="1620"/>
                </a:lnTo>
                <a:lnTo>
                  <a:pt x="3" y="1584"/>
                </a:lnTo>
                <a:lnTo>
                  <a:pt x="12" y="1551"/>
                </a:lnTo>
                <a:lnTo>
                  <a:pt x="25" y="1518"/>
                </a:lnTo>
                <a:lnTo>
                  <a:pt x="43" y="1489"/>
                </a:lnTo>
                <a:lnTo>
                  <a:pt x="64" y="1463"/>
                </a:lnTo>
                <a:lnTo>
                  <a:pt x="90" y="1441"/>
                </a:lnTo>
                <a:lnTo>
                  <a:pt x="119" y="1424"/>
                </a:lnTo>
                <a:lnTo>
                  <a:pt x="151" y="1410"/>
                </a:lnTo>
                <a:lnTo>
                  <a:pt x="186" y="1401"/>
                </a:lnTo>
                <a:lnTo>
                  <a:pt x="221" y="1399"/>
                </a:lnTo>
                <a:lnTo>
                  <a:pt x="224" y="1297"/>
                </a:lnTo>
                <a:lnTo>
                  <a:pt x="234" y="1197"/>
                </a:lnTo>
                <a:lnTo>
                  <a:pt x="250" y="1098"/>
                </a:lnTo>
                <a:lnTo>
                  <a:pt x="273" y="1002"/>
                </a:lnTo>
                <a:lnTo>
                  <a:pt x="301" y="909"/>
                </a:lnTo>
                <a:lnTo>
                  <a:pt x="335" y="817"/>
                </a:lnTo>
                <a:lnTo>
                  <a:pt x="374" y="729"/>
                </a:lnTo>
                <a:lnTo>
                  <a:pt x="419" y="643"/>
                </a:lnTo>
                <a:lnTo>
                  <a:pt x="468" y="561"/>
                </a:lnTo>
                <a:lnTo>
                  <a:pt x="522" y="483"/>
                </a:lnTo>
                <a:lnTo>
                  <a:pt x="581" y="408"/>
                </a:lnTo>
                <a:lnTo>
                  <a:pt x="644" y="336"/>
                </a:lnTo>
                <a:lnTo>
                  <a:pt x="712" y="269"/>
                </a:lnTo>
                <a:lnTo>
                  <a:pt x="784" y="206"/>
                </a:lnTo>
                <a:lnTo>
                  <a:pt x="859" y="148"/>
                </a:lnTo>
                <a:lnTo>
                  <a:pt x="939" y="93"/>
                </a:lnTo>
                <a:lnTo>
                  <a:pt x="1021" y="44"/>
                </a:lnTo>
                <a:lnTo>
                  <a:pt x="110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29" name="Freeform 6"/>
          <p:cNvSpPr>
            <a:spLocks/>
          </p:cNvSpPr>
          <p:nvPr userDrawn="1"/>
        </p:nvSpPr>
        <p:spPr bwMode="auto">
          <a:xfrm>
            <a:off x="6053197" y="2938812"/>
            <a:ext cx="88106" cy="144757"/>
          </a:xfrm>
          <a:custGeom>
            <a:avLst/>
            <a:gdLst>
              <a:gd name="T0" fmla="*/ 222 w 885"/>
              <a:gd name="T1" fmla="*/ 0 h 1109"/>
              <a:gd name="T2" fmla="*/ 664 w 885"/>
              <a:gd name="T3" fmla="*/ 0 h 1109"/>
              <a:gd name="T4" fmla="*/ 701 w 885"/>
              <a:gd name="T5" fmla="*/ 3 h 1109"/>
              <a:gd name="T6" fmla="*/ 735 w 885"/>
              <a:gd name="T7" fmla="*/ 12 h 1109"/>
              <a:gd name="T8" fmla="*/ 766 w 885"/>
              <a:gd name="T9" fmla="*/ 25 h 1109"/>
              <a:gd name="T10" fmla="*/ 795 w 885"/>
              <a:gd name="T11" fmla="*/ 43 h 1109"/>
              <a:gd name="T12" fmla="*/ 821 w 885"/>
              <a:gd name="T13" fmla="*/ 66 h 1109"/>
              <a:gd name="T14" fmla="*/ 843 w 885"/>
              <a:gd name="T15" fmla="*/ 92 h 1109"/>
              <a:gd name="T16" fmla="*/ 861 w 885"/>
              <a:gd name="T17" fmla="*/ 121 h 1109"/>
              <a:gd name="T18" fmla="*/ 875 w 885"/>
              <a:gd name="T19" fmla="*/ 152 h 1109"/>
              <a:gd name="T20" fmla="*/ 883 w 885"/>
              <a:gd name="T21" fmla="*/ 186 h 1109"/>
              <a:gd name="T22" fmla="*/ 885 w 885"/>
              <a:gd name="T23" fmla="*/ 222 h 1109"/>
              <a:gd name="T24" fmla="*/ 885 w 885"/>
              <a:gd name="T25" fmla="*/ 886 h 1109"/>
              <a:gd name="T26" fmla="*/ 883 w 885"/>
              <a:gd name="T27" fmla="*/ 923 h 1109"/>
              <a:gd name="T28" fmla="*/ 875 w 885"/>
              <a:gd name="T29" fmla="*/ 957 h 1109"/>
              <a:gd name="T30" fmla="*/ 861 w 885"/>
              <a:gd name="T31" fmla="*/ 988 h 1109"/>
              <a:gd name="T32" fmla="*/ 843 w 885"/>
              <a:gd name="T33" fmla="*/ 1017 h 1109"/>
              <a:gd name="T34" fmla="*/ 821 w 885"/>
              <a:gd name="T35" fmla="*/ 1043 h 1109"/>
              <a:gd name="T36" fmla="*/ 795 w 885"/>
              <a:gd name="T37" fmla="*/ 1066 h 1109"/>
              <a:gd name="T38" fmla="*/ 766 w 885"/>
              <a:gd name="T39" fmla="*/ 1084 h 1109"/>
              <a:gd name="T40" fmla="*/ 735 w 885"/>
              <a:gd name="T41" fmla="*/ 1097 h 1109"/>
              <a:gd name="T42" fmla="*/ 701 w 885"/>
              <a:gd name="T43" fmla="*/ 1105 h 1109"/>
              <a:gd name="T44" fmla="*/ 664 w 885"/>
              <a:gd name="T45" fmla="*/ 1109 h 1109"/>
              <a:gd name="T46" fmla="*/ 222 w 885"/>
              <a:gd name="T47" fmla="*/ 1109 h 1109"/>
              <a:gd name="T48" fmla="*/ 186 w 885"/>
              <a:gd name="T49" fmla="*/ 1105 h 1109"/>
              <a:gd name="T50" fmla="*/ 152 w 885"/>
              <a:gd name="T51" fmla="*/ 1097 h 1109"/>
              <a:gd name="T52" fmla="*/ 121 w 885"/>
              <a:gd name="T53" fmla="*/ 1084 h 1109"/>
              <a:gd name="T54" fmla="*/ 92 w 885"/>
              <a:gd name="T55" fmla="*/ 1066 h 1109"/>
              <a:gd name="T56" fmla="*/ 66 w 885"/>
              <a:gd name="T57" fmla="*/ 1043 h 1109"/>
              <a:gd name="T58" fmla="*/ 43 w 885"/>
              <a:gd name="T59" fmla="*/ 1017 h 1109"/>
              <a:gd name="T60" fmla="*/ 25 w 885"/>
              <a:gd name="T61" fmla="*/ 988 h 1109"/>
              <a:gd name="T62" fmla="*/ 12 w 885"/>
              <a:gd name="T63" fmla="*/ 957 h 1109"/>
              <a:gd name="T64" fmla="*/ 4 w 885"/>
              <a:gd name="T65" fmla="*/ 923 h 1109"/>
              <a:gd name="T66" fmla="*/ 0 w 885"/>
              <a:gd name="T67" fmla="*/ 886 h 1109"/>
              <a:gd name="T68" fmla="*/ 0 w 885"/>
              <a:gd name="T69" fmla="*/ 222 h 1109"/>
              <a:gd name="T70" fmla="*/ 4 w 885"/>
              <a:gd name="T71" fmla="*/ 186 h 1109"/>
              <a:gd name="T72" fmla="*/ 12 w 885"/>
              <a:gd name="T73" fmla="*/ 152 h 1109"/>
              <a:gd name="T74" fmla="*/ 25 w 885"/>
              <a:gd name="T75" fmla="*/ 121 h 1109"/>
              <a:gd name="T76" fmla="*/ 43 w 885"/>
              <a:gd name="T77" fmla="*/ 92 h 1109"/>
              <a:gd name="T78" fmla="*/ 66 w 885"/>
              <a:gd name="T79" fmla="*/ 66 h 1109"/>
              <a:gd name="T80" fmla="*/ 92 w 885"/>
              <a:gd name="T81" fmla="*/ 43 h 1109"/>
              <a:gd name="T82" fmla="*/ 121 w 885"/>
              <a:gd name="T83" fmla="*/ 25 h 1109"/>
              <a:gd name="T84" fmla="*/ 152 w 885"/>
              <a:gd name="T85" fmla="*/ 12 h 1109"/>
              <a:gd name="T86" fmla="*/ 186 w 885"/>
              <a:gd name="T87" fmla="*/ 3 h 1109"/>
              <a:gd name="T88" fmla="*/ 222 w 885"/>
              <a:gd name="T89" fmla="*/ 0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5" h="1109">
                <a:moveTo>
                  <a:pt x="222" y="0"/>
                </a:moveTo>
                <a:lnTo>
                  <a:pt x="664" y="0"/>
                </a:lnTo>
                <a:lnTo>
                  <a:pt x="701" y="3"/>
                </a:lnTo>
                <a:lnTo>
                  <a:pt x="735" y="12"/>
                </a:lnTo>
                <a:lnTo>
                  <a:pt x="766" y="25"/>
                </a:lnTo>
                <a:lnTo>
                  <a:pt x="795" y="43"/>
                </a:lnTo>
                <a:lnTo>
                  <a:pt x="821" y="66"/>
                </a:lnTo>
                <a:lnTo>
                  <a:pt x="843" y="92"/>
                </a:lnTo>
                <a:lnTo>
                  <a:pt x="861" y="121"/>
                </a:lnTo>
                <a:lnTo>
                  <a:pt x="875" y="152"/>
                </a:lnTo>
                <a:lnTo>
                  <a:pt x="883" y="186"/>
                </a:lnTo>
                <a:lnTo>
                  <a:pt x="885" y="222"/>
                </a:lnTo>
                <a:lnTo>
                  <a:pt x="885" y="886"/>
                </a:lnTo>
                <a:lnTo>
                  <a:pt x="883" y="923"/>
                </a:lnTo>
                <a:lnTo>
                  <a:pt x="875" y="957"/>
                </a:lnTo>
                <a:lnTo>
                  <a:pt x="861" y="988"/>
                </a:lnTo>
                <a:lnTo>
                  <a:pt x="843" y="1017"/>
                </a:lnTo>
                <a:lnTo>
                  <a:pt x="821" y="1043"/>
                </a:lnTo>
                <a:lnTo>
                  <a:pt x="795" y="1066"/>
                </a:lnTo>
                <a:lnTo>
                  <a:pt x="766" y="1084"/>
                </a:lnTo>
                <a:lnTo>
                  <a:pt x="735" y="1097"/>
                </a:lnTo>
                <a:lnTo>
                  <a:pt x="701" y="1105"/>
                </a:lnTo>
                <a:lnTo>
                  <a:pt x="664" y="1109"/>
                </a:lnTo>
                <a:lnTo>
                  <a:pt x="222" y="1109"/>
                </a:lnTo>
                <a:lnTo>
                  <a:pt x="186" y="1105"/>
                </a:lnTo>
                <a:lnTo>
                  <a:pt x="152" y="1097"/>
                </a:lnTo>
                <a:lnTo>
                  <a:pt x="121" y="1084"/>
                </a:lnTo>
                <a:lnTo>
                  <a:pt x="92" y="1066"/>
                </a:lnTo>
                <a:lnTo>
                  <a:pt x="66" y="1043"/>
                </a:lnTo>
                <a:lnTo>
                  <a:pt x="43" y="1017"/>
                </a:lnTo>
                <a:lnTo>
                  <a:pt x="25" y="988"/>
                </a:lnTo>
                <a:lnTo>
                  <a:pt x="12" y="957"/>
                </a:lnTo>
                <a:lnTo>
                  <a:pt x="4" y="923"/>
                </a:lnTo>
                <a:lnTo>
                  <a:pt x="0" y="886"/>
                </a:lnTo>
                <a:lnTo>
                  <a:pt x="0" y="222"/>
                </a:lnTo>
                <a:lnTo>
                  <a:pt x="4" y="186"/>
                </a:lnTo>
                <a:lnTo>
                  <a:pt x="12" y="152"/>
                </a:lnTo>
                <a:lnTo>
                  <a:pt x="25" y="121"/>
                </a:lnTo>
                <a:lnTo>
                  <a:pt x="43" y="92"/>
                </a:lnTo>
                <a:lnTo>
                  <a:pt x="66" y="66"/>
                </a:lnTo>
                <a:lnTo>
                  <a:pt x="92" y="43"/>
                </a:lnTo>
                <a:lnTo>
                  <a:pt x="121" y="25"/>
                </a:lnTo>
                <a:lnTo>
                  <a:pt x="152" y="12"/>
                </a:lnTo>
                <a:lnTo>
                  <a:pt x="186" y="3"/>
                </a:lnTo>
                <a:lnTo>
                  <a:pt x="22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pic>
        <p:nvPicPr>
          <p:cNvPr id="111" name="Picture 7"/>
          <p:cNvPicPr>
            <a:picLocks noChangeAspect="1"/>
          </p:cNvPicPr>
          <p:nvPr userDrawn="1"/>
        </p:nvPicPr>
        <p:blipFill>
          <a:blip r:embed="rId4"/>
          <a:stretch>
            <a:fillRect/>
          </a:stretch>
        </p:blipFill>
        <p:spPr>
          <a:xfrm>
            <a:off x="9222599" y="2911549"/>
            <a:ext cx="423374" cy="394319"/>
          </a:xfrm>
          <a:prstGeom prst="rect">
            <a:avLst/>
          </a:prstGeom>
        </p:spPr>
      </p:pic>
      <p:pic>
        <p:nvPicPr>
          <p:cNvPr id="114" name="Picture 11"/>
          <p:cNvPicPr>
            <a:picLocks noChangeAspect="1"/>
          </p:cNvPicPr>
          <p:nvPr userDrawn="1"/>
        </p:nvPicPr>
        <p:blipFill>
          <a:blip r:embed="rId5"/>
          <a:stretch>
            <a:fillRect/>
          </a:stretch>
        </p:blipFill>
        <p:spPr>
          <a:xfrm>
            <a:off x="2389006" y="4694272"/>
            <a:ext cx="397814" cy="397814"/>
          </a:xfrm>
          <a:prstGeom prst="rect">
            <a:avLst/>
          </a:prstGeom>
        </p:spPr>
      </p:pic>
      <p:grpSp>
        <p:nvGrpSpPr>
          <p:cNvPr id="120" name="L4"/>
          <p:cNvGrpSpPr>
            <a:grpSpLocks noChangeAspect="1"/>
          </p:cNvGrpSpPr>
          <p:nvPr userDrawn="1"/>
        </p:nvGrpSpPr>
        <p:grpSpPr bwMode="auto">
          <a:xfrm>
            <a:off x="5981291" y="4694272"/>
            <a:ext cx="292917" cy="404915"/>
            <a:chOff x="6408" y="1774"/>
            <a:chExt cx="340" cy="470"/>
          </a:xfrm>
          <a:solidFill>
            <a:schemeClr val="bg1"/>
          </a:solidFill>
        </p:grpSpPr>
        <p:sp>
          <p:nvSpPr>
            <p:cNvPr id="122" name="Freeform 25"/>
            <p:cNvSpPr>
              <a:spLocks/>
            </p:cNvSpPr>
            <p:nvPr userDrawn="1"/>
          </p:nvSpPr>
          <p:spPr bwMode="auto">
            <a:xfrm>
              <a:off x="6408" y="1774"/>
              <a:ext cx="340" cy="470"/>
            </a:xfrm>
            <a:custGeom>
              <a:avLst/>
              <a:gdLst>
                <a:gd name="T0" fmla="*/ 139 w 141"/>
                <a:gd name="T1" fmla="*/ 14 h 196"/>
                <a:gd name="T2" fmla="*/ 75 w 141"/>
                <a:gd name="T3" fmla="*/ 14 h 196"/>
                <a:gd name="T4" fmla="*/ 6 w 141"/>
                <a:gd name="T5" fmla="*/ 15 h 196"/>
                <a:gd name="T6" fmla="*/ 6 w 141"/>
                <a:gd name="T7" fmla="*/ 7 h 196"/>
                <a:gd name="T8" fmla="*/ 3 w 141"/>
                <a:gd name="T9" fmla="*/ 4 h 196"/>
                <a:gd name="T10" fmla="*/ 0 w 141"/>
                <a:gd name="T11" fmla="*/ 7 h 196"/>
                <a:gd name="T12" fmla="*/ 0 w 141"/>
                <a:gd name="T13" fmla="*/ 17 h 196"/>
                <a:gd name="T14" fmla="*/ 0 w 141"/>
                <a:gd name="T15" fmla="*/ 17 h 196"/>
                <a:gd name="T16" fmla="*/ 0 w 141"/>
                <a:gd name="T17" fmla="*/ 17 h 196"/>
                <a:gd name="T18" fmla="*/ 0 w 141"/>
                <a:gd name="T19" fmla="*/ 193 h 196"/>
                <a:gd name="T20" fmla="*/ 3 w 141"/>
                <a:gd name="T21" fmla="*/ 196 h 196"/>
                <a:gd name="T22" fmla="*/ 6 w 141"/>
                <a:gd name="T23" fmla="*/ 193 h 196"/>
                <a:gd name="T24" fmla="*/ 6 w 141"/>
                <a:gd name="T25" fmla="*/ 117 h 196"/>
                <a:gd name="T26" fmla="*/ 46 w 141"/>
                <a:gd name="T27" fmla="*/ 122 h 196"/>
                <a:gd name="T28" fmla="*/ 78 w 141"/>
                <a:gd name="T29" fmla="*/ 116 h 196"/>
                <a:gd name="T30" fmla="*/ 136 w 141"/>
                <a:gd name="T31" fmla="*/ 116 h 196"/>
                <a:gd name="T32" fmla="*/ 139 w 141"/>
                <a:gd name="T33" fmla="*/ 116 h 196"/>
                <a:gd name="T34" fmla="*/ 141 w 141"/>
                <a:gd name="T35" fmla="*/ 113 h 196"/>
                <a:gd name="T36" fmla="*/ 141 w 141"/>
                <a:gd name="T37" fmla="*/ 17 h 196"/>
                <a:gd name="T38" fmla="*/ 139 w 141"/>
                <a:gd name="T39" fmla="*/ 1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196">
                  <a:moveTo>
                    <a:pt x="139" y="14"/>
                  </a:moveTo>
                  <a:cubicBezTo>
                    <a:pt x="137" y="13"/>
                    <a:pt x="102" y="0"/>
                    <a:pt x="75" y="14"/>
                  </a:cubicBezTo>
                  <a:cubicBezTo>
                    <a:pt x="54" y="26"/>
                    <a:pt x="16" y="17"/>
                    <a:pt x="6" y="15"/>
                  </a:cubicBezTo>
                  <a:cubicBezTo>
                    <a:pt x="6" y="7"/>
                    <a:pt x="6" y="7"/>
                    <a:pt x="6" y="7"/>
                  </a:cubicBezTo>
                  <a:cubicBezTo>
                    <a:pt x="6" y="5"/>
                    <a:pt x="5" y="4"/>
                    <a:pt x="3" y="4"/>
                  </a:cubicBezTo>
                  <a:cubicBezTo>
                    <a:pt x="1" y="4"/>
                    <a:pt x="0" y="5"/>
                    <a:pt x="0" y="7"/>
                  </a:cubicBezTo>
                  <a:cubicBezTo>
                    <a:pt x="0" y="17"/>
                    <a:pt x="0" y="17"/>
                    <a:pt x="0" y="17"/>
                  </a:cubicBezTo>
                  <a:cubicBezTo>
                    <a:pt x="0" y="17"/>
                    <a:pt x="0" y="17"/>
                    <a:pt x="0" y="17"/>
                  </a:cubicBezTo>
                  <a:cubicBezTo>
                    <a:pt x="0" y="17"/>
                    <a:pt x="0" y="17"/>
                    <a:pt x="0" y="17"/>
                  </a:cubicBezTo>
                  <a:cubicBezTo>
                    <a:pt x="0" y="193"/>
                    <a:pt x="0" y="193"/>
                    <a:pt x="0" y="193"/>
                  </a:cubicBezTo>
                  <a:cubicBezTo>
                    <a:pt x="0" y="195"/>
                    <a:pt x="1" y="196"/>
                    <a:pt x="3" y="196"/>
                  </a:cubicBezTo>
                  <a:cubicBezTo>
                    <a:pt x="5" y="196"/>
                    <a:pt x="6" y="195"/>
                    <a:pt x="6" y="193"/>
                  </a:cubicBezTo>
                  <a:cubicBezTo>
                    <a:pt x="6" y="117"/>
                    <a:pt x="6" y="117"/>
                    <a:pt x="6" y="117"/>
                  </a:cubicBezTo>
                  <a:cubicBezTo>
                    <a:pt x="14" y="119"/>
                    <a:pt x="30" y="122"/>
                    <a:pt x="46" y="122"/>
                  </a:cubicBezTo>
                  <a:cubicBezTo>
                    <a:pt x="57" y="122"/>
                    <a:pt x="69" y="121"/>
                    <a:pt x="78" y="116"/>
                  </a:cubicBezTo>
                  <a:cubicBezTo>
                    <a:pt x="103" y="103"/>
                    <a:pt x="136" y="116"/>
                    <a:pt x="136" y="116"/>
                  </a:cubicBezTo>
                  <a:cubicBezTo>
                    <a:pt x="137" y="116"/>
                    <a:pt x="139" y="116"/>
                    <a:pt x="139" y="116"/>
                  </a:cubicBezTo>
                  <a:cubicBezTo>
                    <a:pt x="140" y="115"/>
                    <a:pt x="141" y="114"/>
                    <a:pt x="141" y="113"/>
                  </a:cubicBezTo>
                  <a:cubicBezTo>
                    <a:pt x="141" y="17"/>
                    <a:pt x="141" y="17"/>
                    <a:pt x="141" y="17"/>
                  </a:cubicBezTo>
                  <a:cubicBezTo>
                    <a:pt x="141" y="16"/>
                    <a:pt x="140" y="15"/>
                    <a:pt x="13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3" name="Freeform 26"/>
            <p:cNvSpPr>
              <a:spLocks/>
            </p:cNvSpPr>
            <p:nvPr userDrawn="1"/>
          </p:nvSpPr>
          <p:spPr bwMode="auto">
            <a:xfrm>
              <a:off x="6423" y="1796"/>
              <a:ext cx="308" cy="271"/>
            </a:xfrm>
            <a:custGeom>
              <a:avLst/>
              <a:gdLst>
                <a:gd name="T0" fmla="*/ 128 w 128"/>
                <a:gd name="T1" fmla="*/ 100 h 113"/>
                <a:gd name="T2" fmla="*/ 69 w 128"/>
                <a:gd name="T3" fmla="*/ 101 h 113"/>
                <a:gd name="T4" fmla="*/ 0 w 128"/>
                <a:gd name="T5" fmla="*/ 102 h 113"/>
                <a:gd name="T6" fmla="*/ 0 w 128"/>
                <a:gd name="T7" fmla="*/ 12 h 113"/>
                <a:gd name="T8" fmla="*/ 72 w 128"/>
                <a:gd name="T9" fmla="*/ 11 h 113"/>
                <a:gd name="T10" fmla="*/ 128 w 128"/>
                <a:gd name="T11" fmla="*/ 10 h 113"/>
                <a:gd name="T12" fmla="*/ 128 w 128"/>
                <a:gd name="T13" fmla="*/ 100 h 113"/>
              </a:gdLst>
              <a:ahLst/>
              <a:cxnLst>
                <a:cxn ang="0">
                  <a:pos x="T0" y="T1"/>
                </a:cxn>
                <a:cxn ang="0">
                  <a:pos x="T2" y="T3"/>
                </a:cxn>
                <a:cxn ang="0">
                  <a:pos x="T4" y="T5"/>
                </a:cxn>
                <a:cxn ang="0">
                  <a:pos x="T6" y="T7"/>
                </a:cxn>
                <a:cxn ang="0">
                  <a:pos x="T8" y="T9"/>
                </a:cxn>
                <a:cxn ang="0">
                  <a:pos x="T10" y="T11"/>
                </a:cxn>
                <a:cxn ang="0">
                  <a:pos x="T12" y="T13"/>
                </a:cxn>
              </a:cxnLst>
              <a:rect l="0" t="0" r="r" b="b"/>
              <a:pathLst>
                <a:path w="128" h="113">
                  <a:moveTo>
                    <a:pt x="128" y="100"/>
                  </a:moveTo>
                  <a:cubicBezTo>
                    <a:pt x="118" y="96"/>
                    <a:pt x="91" y="90"/>
                    <a:pt x="69" y="101"/>
                  </a:cubicBezTo>
                  <a:cubicBezTo>
                    <a:pt x="48" y="113"/>
                    <a:pt x="10" y="104"/>
                    <a:pt x="0" y="102"/>
                  </a:cubicBezTo>
                  <a:cubicBezTo>
                    <a:pt x="0" y="12"/>
                    <a:pt x="0" y="12"/>
                    <a:pt x="0" y="12"/>
                  </a:cubicBezTo>
                  <a:cubicBezTo>
                    <a:pt x="13" y="15"/>
                    <a:pt x="50" y="23"/>
                    <a:pt x="72" y="11"/>
                  </a:cubicBezTo>
                  <a:cubicBezTo>
                    <a:pt x="93" y="0"/>
                    <a:pt x="121" y="8"/>
                    <a:pt x="128" y="10"/>
                  </a:cubicBezTo>
                  <a:lnTo>
                    <a:pt x="12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5" name="Line 27"/>
            <p:cNvSpPr>
              <a:spLocks noChangeShapeType="1"/>
            </p:cNvSpPr>
            <p:nvPr userDrawn="1"/>
          </p:nvSpPr>
          <p:spPr bwMode="auto">
            <a:xfrm>
              <a:off x="6731" y="203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7" name="Line 28"/>
            <p:cNvSpPr>
              <a:spLocks noChangeShapeType="1"/>
            </p:cNvSpPr>
            <p:nvPr userDrawn="1"/>
          </p:nvSpPr>
          <p:spPr bwMode="auto">
            <a:xfrm>
              <a:off x="6731" y="203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30" name="H2"/>
          <p:cNvSpPr>
            <a:spLocks noGrp="1"/>
          </p:cNvSpPr>
          <p:nvPr>
            <p:ph type="body" orient="vert" idx="30" hasCustomPrompt="1"/>
          </p:nvPr>
        </p:nvSpPr>
        <p:spPr>
          <a:xfrm>
            <a:off x="4765395" y="4318001"/>
            <a:ext cx="2603151" cy="1523999"/>
          </a:xfrm>
          <a:custGeom>
            <a:avLst/>
            <a:gdLst>
              <a:gd name="connsiteX0" fmla="*/ 0 w 2603151"/>
              <a:gd name="connsiteY0" fmla="*/ 0 h 1523999"/>
              <a:gd name="connsiteX1" fmla="*/ 185745 w 2603151"/>
              <a:gd name="connsiteY1" fmla="*/ 0 h 1523999"/>
              <a:gd name="connsiteX2" fmla="*/ 495300 w 2603151"/>
              <a:gd name="connsiteY2" fmla="*/ 0 h 1523999"/>
              <a:gd name="connsiteX3" fmla="*/ 2603151 w 2603151"/>
              <a:gd name="connsiteY3" fmla="*/ 0 h 1523999"/>
              <a:gd name="connsiteX4" fmla="*/ 2603151 w 2603151"/>
              <a:gd name="connsiteY4" fmla="*/ 1338254 h 1523999"/>
              <a:gd name="connsiteX5" fmla="*/ 2417406 w 2603151"/>
              <a:gd name="connsiteY5" fmla="*/ 1523999 h 1523999"/>
              <a:gd name="connsiteX6" fmla="*/ 0 w 2603151"/>
              <a:gd name="connsiteY6" fmla="*/ 1523999 h 1523999"/>
              <a:gd name="connsiteX7" fmla="*/ 0 w 2603151"/>
              <a:gd name="connsiteY7" fmla="*/ 495300 h 1523999"/>
              <a:gd name="connsiteX8" fmla="*/ 0 w 2603151"/>
              <a:gd name="connsiteY8" fmla="*/ 185745 h 152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3151" h="1523999">
                <a:moveTo>
                  <a:pt x="0" y="0"/>
                </a:moveTo>
                <a:lnTo>
                  <a:pt x="185745" y="0"/>
                </a:lnTo>
                <a:lnTo>
                  <a:pt x="495300" y="0"/>
                </a:lnTo>
                <a:lnTo>
                  <a:pt x="2603151" y="0"/>
                </a:lnTo>
                <a:lnTo>
                  <a:pt x="2603151" y="1338254"/>
                </a:lnTo>
                <a:cubicBezTo>
                  <a:pt x="2603151" y="1440838"/>
                  <a:pt x="2519990" y="1523999"/>
                  <a:pt x="2417406" y="1523999"/>
                </a:cubicBezTo>
                <a:lnTo>
                  <a:pt x="0" y="1523999"/>
                </a:lnTo>
                <a:lnTo>
                  <a:pt x="0" y="495300"/>
                </a:lnTo>
                <a:lnTo>
                  <a:pt x="0" y="185745"/>
                </a:lnTo>
                <a:close/>
              </a:path>
            </a:pathLst>
          </a:custGeom>
          <a:solidFill>
            <a:schemeClr val="bg1">
              <a:alpha val="15000"/>
            </a:schemeClr>
          </a:solidFill>
        </p:spPr>
        <p:txBody>
          <a:bodyPr vert="horz" wrap="square" lIns="216000" tIns="180000" rIns="216000" bIns="180000" anchor="b">
            <a:noAutofit/>
          </a:bodyPr>
          <a:lstStyle>
            <a:lvl1pPr marL="0" indent="0" algn="ctr">
              <a:buNone/>
              <a:defRPr sz="1800" b="1">
                <a:solidFill>
                  <a:schemeClr val="bg1"/>
                </a:solidFill>
                <a:effectLst/>
              </a:defRPr>
            </a:lvl1pPr>
            <a:lvl2pPr marL="0" indent="0">
              <a:spcAft>
                <a:spcPts val="600"/>
              </a:spcAft>
              <a:buNone/>
              <a:defRPr sz="2000" i="1">
                <a:solidFill>
                  <a:schemeClr val="tx1"/>
                </a:solidFill>
              </a:defRPr>
            </a:lvl2pPr>
          </a:lstStyle>
          <a:p>
            <a:pPr lvl="0"/>
            <a:r>
              <a:rPr lang="nl-NL" dirty="0"/>
              <a:t>Hoofdstuk</a:t>
            </a:r>
          </a:p>
        </p:txBody>
      </p:sp>
    </p:spTree>
    <p:extLst>
      <p:ext uri="{BB962C8B-B14F-4D97-AF65-F5344CB8AC3E}">
        <p14:creationId xmlns:p14="http://schemas.microsoft.com/office/powerpoint/2010/main" val="375496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grpId="0" nodeType="withEffect">
                                  <p:stCondLst>
                                    <p:cond delay="0"/>
                                  </p:stCondLst>
                                  <p:childTnLst>
                                    <p:anim calcmode="lin" valueType="num">
                                      <p:cBhvr additive="base">
                                        <p:cTn id="6" dur="1000"/>
                                        <p:tgtEl>
                                          <p:spTgt spid="22"/>
                                        </p:tgtEl>
                                        <p:attrNameLst>
                                          <p:attrName>ppt_x</p:attrName>
                                        </p:attrNameLst>
                                      </p:cBhvr>
                                      <p:tavLst>
                                        <p:tav tm="0">
                                          <p:val>
                                            <p:strVal val="ppt_x"/>
                                          </p:val>
                                        </p:tav>
                                        <p:tav tm="100000">
                                          <p:val>
                                            <p:strVal val="0-ppt_w/2"/>
                                          </p:val>
                                        </p:tav>
                                      </p:tavLst>
                                    </p:anim>
                                    <p:anim calcmode="lin" valueType="num">
                                      <p:cBhvr additive="base">
                                        <p:cTn id="7" dur="1000"/>
                                        <p:tgtEl>
                                          <p:spTgt spid="22"/>
                                        </p:tgtEl>
                                        <p:attrNameLst>
                                          <p:attrName>ppt_y</p:attrName>
                                        </p:attrNameLst>
                                      </p:cBhvr>
                                      <p:tavLst>
                                        <p:tav tm="0">
                                          <p:val>
                                            <p:strVal val="ppt_y"/>
                                          </p:val>
                                        </p:tav>
                                        <p:tav tm="100000">
                                          <p:val>
                                            <p:strVal val="ppt_y"/>
                                          </p:val>
                                        </p:tav>
                                      </p:tavLst>
                                    </p:anim>
                                    <p:set>
                                      <p:cBhvr>
                                        <p:cTn id="8" dur="1" fill="hold">
                                          <p:stCondLst>
                                            <p:cond delay="999"/>
                                          </p:stCondLst>
                                        </p:cTn>
                                        <p:tgtEl>
                                          <p:spTgt spid="22"/>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1000"/>
                                        <p:tgtEl>
                                          <p:spTgt spid="134"/>
                                        </p:tgtEl>
                                        <p:attrNameLst>
                                          <p:attrName>ppt_x</p:attrName>
                                        </p:attrNameLst>
                                      </p:cBhvr>
                                      <p:tavLst>
                                        <p:tav tm="0">
                                          <p:val>
                                            <p:strVal val="ppt_x"/>
                                          </p:val>
                                        </p:tav>
                                        <p:tav tm="100000">
                                          <p:val>
                                            <p:strVal val="0-ppt_w/2"/>
                                          </p:val>
                                        </p:tav>
                                      </p:tavLst>
                                    </p:anim>
                                    <p:anim calcmode="lin" valueType="num">
                                      <p:cBhvr additive="base">
                                        <p:cTn id="11" dur="1000"/>
                                        <p:tgtEl>
                                          <p:spTgt spid="134"/>
                                        </p:tgtEl>
                                        <p:attrNameLst>
                                          <p:attrName>ppt_y</p:attrName>
                                        </p:attrNameLst>
                                      </p:cBhvr>
                                      <p:tavLst>
                                        <p:tav tm="0">
                                          <p:val>
                                            <p:strVal val="ppt_y"/>
                                          </p:val>
                                        </p:tav>
                                        <p:tav tm="100000">
                                          <p:val>
                                            <p:strVal val="ppt_y"/>
                                          </p:val>
                                        </p:tav>
                                      </p:tavLst>
                                    </p:anim>
                                    <p:set>
                                      <p:cBhvr>
                                        <p:cTn id="12" dur="1" fill="hold">
                                          <p:stCondLst>
                                            <p:cond delay="999"/>
                                          </p:stCondLst>
                                        </p:cTn>
                                        <p:tgtEl>
                                          <p:spTgt spid="134"/>
                                        </p:tgtEl>
                                        <p:attrNameLst>
                                          <p:attrName>style.visibility</p:attrName>
                                        </p:attrNameLst>
                                      </p:cBhvr>
                                      <p:to>
                                        <p:strVal val="hidden"/>
                                      </p:to>
                                    </p:set>
                                  </p:childTnLst>
                                </p:cTn>
                              </p:par>
                              <p:par>
                                <p:cTn id="13" presetID="10" presetClass="entr" presetSubtype="0" fill="hold" grpId="0"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500"/>
                                        <p:tgtEl>
                                          <p:spTgt spid="21"/>
                                        </p:tgtEl>
                                      </p:cBhvr>
                                    </p:animEffect>
                                  </p:childTnLst>
                                </p:cTn>
                              </p:par>
                              <p:par>
                                <p:cTn id="16" presetID="2" presetClass="exit" presetSubtype="8" fill="hold" nodeType="withEffect">
                                  <p:stCondLst>
                                    <p:cond delay="0"/>
                                  </p:stCondLst>
                                  <p:childTnLst>
                                    <p:anim calcmode="lin" valueType="num">
                                      <p:cBhvr additive="base">
                                        <p:cTn id="17" dur="750"/>
                                        <p:tgtEl>
                                          <p:spTgt spid="132"/>
                                        </p:tgtEl>
                                        <p:attrNameLst>
                                          <p:attrName>ppt_x</p:attrName>
                                        </p:attrNameLst>
                                      </p:cBhvr>
                                      <p:tavLst>
                                        <p:tav tm="0">
                                          <p:val>
                                            <p:strVal val="ppt_x"/>
                                          </p:val>
                                        </p:tav>
                                        <p:tav tm="100000">
                                          <p:val>
                                            <p:strVal val="0-ppt_w/2"/>
                                          </p:val>
                                        </p:tav>
                                      </p:tavLst>
                                    </p:anim>
                                    <p:anim calcmode="lin" valueType="num">
                                      <p:cBhvr additive="base">
                                        <p:cTn id="18" dur="750"/>
                                        <p:tgtEl>
                                          <p:spTgt spid="132"/>
                                        </p:tgtEl>
                                        <p:attrNameLst>
                                          <p:attrName>ppt_y</p:attrName>
                                        </p:attrNameLst>
                                      </p:cBhvr>
                                      <p:tavLst>
                                        <p:tav tm="0">
                                          <p:val>
                                            <p:strVal val="ppt_y"/>
                                          </p:val>
                                        </p:tav>
                                        <p:tav tm="100000">
                                          <p:val>
                                            <p:strVal val="ppt_y"/>
                                          </p:val>
                                        </p:tav>
                                      </p:tavLst>
                                    </p:anim>
                                    <p:set>
                                      <p:cBhvr>
                                        <p:cTn id="19" dur="1" fill="hold">
                                          <p:stCondLst>
                                            <p:cond delay="749"/>
                                          </p:stCondLst>
                                        </p:cTn>
                                        <p:tgtEl>
                                          <p:spTgt spid="132"/>
                                        </p:tgtEl>
                                        <p:attrNameLst>
                                          <p:attrName>style.visibility</p:attrName>
                                        </p:attrNameLst>
                                      </p:cBhvr>
                                      <p:to>
                                        <p:strVal val="hidden"/>
                                      </p:to>
                                    </p:set>
                                  </p:childTnLst>
                                </p:cTn>
                              </p:par>
                              <p:par>
                                <p:cTn id="20" presetID="2" presetClass="exit" presetSubtype="8" fill="hold" nodeType="withEffect">
                                  <p:stCondLst>
                                    <p:cond delay="0"/>
                                  </p:stCondLst>
                                  <p:childTnLst>
                                    <p:anim calcmode="lin" valueType="num">
                                      <p:cBhvr additive="base">
                                        <p:cTn id="21" dur="750"/>
                                        <p:tgtEl>
                                          <p:spTgt spid="133"/>
                                        </p:tgtEl>
                                        <p:attrNameLst>
                                          <p:attrName>ppt_x</p:attrName>
                                        </p:attrNameLst>
                                      </p:cBhvr>
                                      <p:tavLst>
                                        <p:tav tm="0">
                                          <p:val>
                                            <p:strVal val="ppt_x"/>
                                          </p:val>
                                        </p:tav>
                                        <p:tav tm="100000">
                                          <p:val>
                                            <p:strVal val="0-ppt_w/2"/>
                                          </p:val>
                                        </p:tav>
                                      </p:tavLst>
                                    </p:anim>
                                    <p:anim calcmode="lin" valueType="num">
                                      <p:cBhvr additive="base">
                                        <p:cTn id="22" dur="750"/>
                                        <p:tgtEl>
                                          <p:spTgt spid="133"/>
                                        </p:tgtEl>
                                        <p:attrNameLst>
                                          <p:attrName>ppt_y</p:attrName>
                                        </p:attrNameLst>
                                      </p:cBhvr>
                                      <p:tavLst>
                                        <p:tav tm="0">
                                          <p:val>
                                            <p:strVal val="ppt_y"/>
                                          </p:val>
                                        </p:tav>
                                        <p:tav tm="100000">
                                          <p:val>
                                            <p:strVal val="ppt_y"/>
                                          </p:val>
                                        </p:tav>
                                      </p:tavLst>
                                    </p:anim>
                                    <p:set>
                                      <p:cBhvr>
                                        <p:cTn id="23" dur="1" fill="hold">
                                          <p:stCondLst>
                                            <p:cond delay="749"/>
                                          </p:stCondLst>
                                        </p:cTn>
                                        <p:tgtEl>
                                          <p:spTgt spid="133"/>
                                        </p:tgtEl>
                                        <p:attrNameLst>
                                          <p:attrName>style.visibility</p:attrName>
                                        </p:attrNameLst>
                                      </p:cBhvr>
                                      <p:to>
                                        <p:strVal val="hidden"/>
                                      </p:to>
                                    </p:set>
                                  </p:childTnLst>
                                </p:cTn>
                              </p:par>
                              <p:par>
                                <p:cTn id="24" presetID="2" presetClass="exit" presetSubtype="8" fill="hold" nodeType="withEffect">
                                  <p:stCondLst>
                                    <p:cond delay="0"/>
                                  </p:stCondLst>
                                  <p:childTnLst>
                                    <p:anim calcmode="lin" valueType="num">
                                      <p:cBhvr additive="base">
                                        <p:cTn id="25" dur="750"/>
                                        <p:tgtEl>
                                          <p:spTgt spid="131"/>
                                        </p:tgtEl>
                                        <p:attrNameLst>
                                          <p:attrName>ppt_x</p:attrName>
                                        </p:attrNameLst>
                                      </p:cBhvr>
                                      <p:tavLst>
                                        <p:tav tm="0">
                                          <p:val>
                                            <p:strVal val="ppt_x"/>
                                          </p:val>
                                        </p:tav>
                                        <p:tav tm="100000">
                                          <p:val>
                                            <p:strVal val="0-ppt_w/2"/>
                                          </p:val>
                                        </p:tav>
                                      </p:tavLst>
                                    </p:anim>
                                    <p:anim calcmode="lin" valueType="num">
                                      <p:cBhvr additive="base">
                                        <p:cTn id="26" dur="750"/>
                                        <p:tgtEl>
                                          <p:spTgt spid="131"/>
                                        </p:tgtEl>
                                        <p:attrNameLst>
                                          <p:attrName>ppt_y</p:attrName>
                                        </p:attrNameLst>
                                      </p:cBhvr>
                                      <p:tavLst>
                                        <p:tav tm="0">
                                          <p:val>
                                            <p:strVal val="ppt_y"/>
                                          </p:val>
                                        </p:tav>
                                        <p:tav tm="100000">
                                          <p:val>
                                            <p:strVal val="ppt_y"/>
                                          </p:val>
                                        </p:tav>
                                      </p:tavLst>
                                    </p:anim>
                                    <p:set>
                                      <p:cBhvr>
                                        <p:cTn id="27" dur="1" fill="hold">
                                          <p:stCondLst>
                                            <p:cond delay="749"/>
                                          </p:stCondLst>
                                        </p:cTn>
                                        <p:tgtEl>
                                          <p:spTgt spid="131"/>
                                        </p:tgtEl>
                                        <p:attrNameLst>
                                          <p:attrName>style.visibility</p:attrName>
                                        </p:attrNameLst>
                                      </p:cBhvr>
                                      <p:to>
                                        <p:strVal val="hidden"/>
                                      </p:to>
                                    </p:set>
                                  </p:childTnLst>
                                </p:cTn>
                              </p:par>
                              <p:par>
                                <p:cTn id="28" presetID="50" presetClass="entr" presetSubtype="0" decel="100000" fill="hold" nodeType="withEffect">
                                  <p:stCondLst>
                                    <p:cond delay="0"/>
                                  </p:stCondLst>
                                  <p:childTnLst>
                                    <p:set>
                                      <p:cBhvr>
                                        <p:cTn id="29" dur="1" fill="hold">
                                          <p:stCondLst>
                                            <p:cond delay="0"/>
                                          </p:stCondLst>
                                        </p:cTn>
                                        <p:tgtEl>
                                          <p:spTgt spid="136"/>
                                        </p:tgtEl>
                                        <p:attrNameLst>
                                          <p:attrName>style.visibility</p:attrName>
                                        </p:attrNameLst>
                                      </p:cBhvr>
                                      <p:to>
                                        <p:strVal val="visible"/>
                                      </p:to>
                                    </p:set>
                                    <p:anim calcmode="lin" valueType="num">
                                      <p:cBhvr>
                                        <p:cTn id="30" dur="1000" fill="hold"/>
                                        <p:tgtEl>
                                          <p:spTgt spid="136"/>
                                        </p:tgtEl>
                                        <p:attrNameLst>
                                          <p:attrName>ppt_w</p:attrName>
                                        </p:attrNameLst>
                                      </p:cBhvr>
                                      <p:tavLst>
                                        <p:tav tm="0">
                                          <p:val>
                                            <p:strVal val="#ppt_w+.3"/>
                                          </p:val>
                                        </p:tav>
                                        <p:tav tm="100000">
                                          <p:val>
                                            <p:strVal val="#ppt_w"/>
                                          </p:val>
                                        </p:tav>
                                      </p:tavLst>
                                    </p:anim>
                                    <p:anim calcmode="lin" valueType="num">
                                      <p:cBhvr>
                                        <p:cTn id="31" dur="1000" fill="hold"/>
                                        <p:tgtEl>
                                          <p:spTgt spid="136"/>
                                        </p:tgtEl>
                                        <p:attrNameLst>
                                          <p:attrName>ppt_h</p:attrName>
                                        </p:attrNameLst>
                                      </p:cBhvr>
                                      <p:tavLst>
                                        <p:tav tm="0">
                                          <p:val>
                                            <p:strVal val="#ppt_h"/>
                                          </p:val>
                                        </p:tav>
                                        <p:tav tm="100000">
                                          <p:val>
                                            <p:strVal val="#ppt_h"/>
                                          </p:val>
                                        </p:tav>
                                      </p:tavLst>
                                    </p:anim>
                                    <p:animEffect transition="in" filter="fade">
                                      <p:cBhvr>
                                        <p:cTn id="32" dur="1000"/>
                                        <p:tgtEl>
                                          <p:spTgt spid="136"/>
                                        </p:tgtEl>
                                      </p:cBhvr>
                                    </p:animEffect>
                                  </p:childTnLst>
                                </p:cTn>
                              </p:par>
                              <p:par>
                                <p:cTn id="33" presetID="50" presetClass="entr" presetSubtype="0" decel="100000" fill="hold" grpId="0" nodeType="withEffect">
                                  <p:stCondLst>
                                    <p:cond delay="250"/>
                                  </p:stCondLst>
                                  <p:childTnLst>
                                    <p:set>
                                      <p:cBhvr>
                                        <p:cTn id="34" dur="1" fill="hold">
                                          <p:stCondLst>
                                            <p:cond delay="0"/>
                                          </p:stCondLst>
                                        </p:cTn>
                                        <p:tgtEl>
                                          <p:spTgt spid="135"/>
                                        </p:tgtEl>
                                        <p:attrNameLst>
                                          <p:attrName>style.visibility</p:attrName>
                                        </p:attrNameLst>
                                      </p:cBhvr>
                                      <p:to>
                                        <p:strVal val="visible"/>
                                      </p:to>
                                    </p:set>
                                    <p:anim calcmode="lin" valueType="num">
                                      <p:cBhvr>
                                        <p:cTn id="35" dur="1000" fill="hold"/>
                                        <p:tgtEl>
                                          <p:spTgt spid="135"/>
                                        </p:tgtEl>
                                        <p:attrNameLst>
                                          <p:attrName>ppt_w</p:attrName>
                                        </p:attrNameLst>
                                      </p:cBhvr>
                                      <p:tavLst>
                                        <p:tav tm="0">
                                          <p:val>
                                            <p:strVal val="#ppt_w+.3"/>
                                          </p:val>
                                        </p:tav>
                                        <p:tav tm="100000">
                                          <p:val>
                                            <p:strVal val="#ppt_w"/>
                                          </p:val>
                                        </p:tav>
                                      </p:tavLst>
                                    </p:anim>
                                    <p:anim calcmode="lin" valueType="num">
                                      <p:cBhvr>
                                        <p:cTn id="36" dur="1000" fill="hold"/>
                                        <p:tgtEl>
                                          <p:spTgt spid="135"/>
                                        </p:tgtEl>
                                        <p:attrNameLst>
                                          <p:attrName>ppt_h</p:attrName>
                                        </p:attrNameLst>
                                      </p:cBhvr>
                                      <p:tavLst>
                                        <p:tav tm="0">
                                          <p:val>
                                            <p:strVal val="#ppt_h"/>
                                          </p:val>
                                        </p:tav>
                                        <p:tav tm="100000">
                                          <p:val>
                                            <p:strVal val="#ppt_h"/>
                                          </p:val>
                                        </p:tav>
                                      </p:tavLst>
                                    </p:anim>
                                    <p:animEffect transition="in" filter="fade">
                                      <p:cBhvr>
                                        <p:cTn id="37" dur="1000"/>
                                        <p:tgtEl>
                                          <p:spTgt spid="135"/>
                                        </p:tgtEl>
                                      </p:cBhvr>
                                    </p:animEffect>
                                  </p:childTnLst>
                                </p:cTn>
                              </p:par>
                              <p:par>
                                <p:cTn id="38" presetID="63" presetClass="path" presetSubtype="0" repeatCount="indefinite" accel="25000" decel="25000" autoRev="1" fill="hold" nodeType="withEffect">
                                  <p:stCondLst>
                                    <p:cond delay="0"/>
                                  </p:stCondLst>
                                  <p:childTnLst>
                                    <p:animMotion origin="layout" path="M 1.04167E-6 -4.81481E-6 L -0.10833 -4.81481E-6 " pathEditMode="relative" rAng="0" ptsTypes="AA">
                                      <p:cBhvr>
                                        <p:cTn id="39" dur="20000" fill="hold"/>
                                        <p:tgtEl>
                                          <p:spTgt spid="136"/>
                                        </p:tgtEl>
                                        <p:attrNameLst>
                                          <p:attrName>ppt_x</p:attrName>
                                          <p:attrName>ppt_y</p:attrName>
                                        </p:attrNameLst>
                                      </p:cBhvr>
                                      <p:rCtr x="-5417" y="0"/>
                                    </p:animMotion>
                                  </p:childTnLst>
                                </p:cTn>
                              </p:par>
                              <p:par>
                                <p:cTn id="40" presetID="10" presetClass="entr" presetSubtype="0" fill="hold" grpId="0" nodeType="withEffect">
                                  <p:stCondLst>
                                    <p:cond delay="1000"/>
                                  </p:stCondLst>
                                  <p:childTnLst>
                                    <p:set>
                                      <p:cBhvr>
                                        <p:cTn id="41" dur="1" fill="hold">
                                          <p:stCondLst>
                                            <p:cond delay="0"/>
                                          </p:stCondLst>
                                        </p:cTn>
                                        <p:tgtEl>
                                          <p:spTgt spid="108"/>
                                        </p:tgtEl>
                                        <p:attrNameLst>
                                          <p:attrName>style.visibility</p:attrName>
                                        </p:attrNameLst>
                                      </p:cBhvr>
                                      <p:to>
                                        <p:strVal val="visible"/>
                                      </p:to>
                                    </p:set>
                                    <p:animEffect transition="in" filter="fade">
                                      <p:cBhvr>
                                        <p:cTn id="42" dur="750"/>
                                        <p:tgtEl>
                                          <p:spTgt spid="108"/>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126"/>
                                        </p:tgtEl>
                                        <p:attrNameLst>
                                          <p:attrName>style.visibility</p:attrName>
                                        </p:attrNameLst>
                                      </p:cBhvr>
                                      <p:to>
                                        <p:strVal val="visible"/>
                                      </p:to>
                                    </p:set>
                                    <p:animEffect transition="in" filter="fade">
                                      <p:cBhvr>
                                        <p:cTn id="45" dur="750"/>
                                        <p:tgtEl>
                                          <p:spTgt spid="126"/>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117"/>
                                        </p:tgtEl>
                                        <p:attrNameLst>
                                          <p:attrName>style.visibility</p:attrName>
                                        </p:attrNameLst>
                                      </p:cBhvr>
                                      <p:to>
                                        <p:strVal val="visible"/>
                                      </p:to>
                                    </p:set>
                                    <p:animEffect transition="in" filter="fade">
                                      <p:cBhvr>
                                        <p:cTn id="48" dur="750"/>
                                        <p:tgtEl>
                                          <p:spTgt spid="117"/>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110"/>
                                        </p:tgtEl>
                                        <p:attrNameLst>
                                          <p:attrName>style.visibility</p:attrName>
                                        </p:attrNameLst>
                                      </p:cBhvr>
                                      <p:to>
                                        <p:strVal val="visible"/>
                                      </p:to>
                                    </p:set>
                                    <p:animEffect transition="in" filter="fade">
                                      <p:cBhvr>
                                        <p:cTn id="51" dur="750"/>
                                        <p:tgtEl>
                                          <p:spTgt spid="110"/>
                                        </p:tgtEl>
                                      </p:cBhvr>
                                    </p:animEffect>
                                  </p:childTnLst>
                                </p:cTn>
                              </p:par>
                              <p:par>
                                <p:cTn id="52" presetID="10" presetClass="entr" presetSubtype="0" fill="hold" nodeType="withEffect">
                                  <p:stCondLst>
                                    <p:cond delay="1250"/>
                                  </p:stCondLst>
                                  <p:childTnLst>
                                    <p:set>
                                      <p:cBhvr>
                                        <p:cTn id="53" dur="1" fill="hold">
                                          <p:stCondLst>
                                            <p:cond delay="0"/>
                                          </p:stCondLst>
                                        </p:cTn>
                                        <p:tgtEl>
                                          <p:spTgt spid="121"/>
                                        </p:tgtEl>
                                        <p:attrNameLst>
                                          <p:attrName>style.visibility</p:attrName>
                                        </p:attrNameLst>
                                      </p:cBhvr>
                                      <p:to>
                                        <p:strVal val="visible"/>
                                      </p:to>
                                    </p:set>
                                    <p:animEffect transition="in" filter="fade">
                                      <p:cBhvr>
                                        <p:cTn id="54" dur="750"/>
                                        <p:tgtEl>
                                          <p:spTgt spid="121"/>
                                        </p:tgtEl>
                                      </p:cBhvr>
                                    </p:animEffect>
                                  </p:childTnLst>
                                </p:cTn>
                              </p:par>
                              <p:par>
                                <p:cTn id="55" presetID="10" presetClass="entr" presetSubtype="0" fill="hold" grpId="0" nodeType="withEffect">
                                  <p:stCondLst>
                                    <p:cond delay="1250"/>
                                  </p:stCondLst>
                                  <p:childTnLst>
                                    <p:set>
                                      <p:cBhvr>
                                        <p:cTn id="56" dur="1" fill="hold">
                                          <p:stCondLst>
                                            <p:cond delay="0"/>
                                          </p:stCondLst>
                                        </p:cTn>
                                        <p:tgtEl>
                                          <p:spTgt spid="128"/>
                                        </p:tgtEl>
                                        <p:attrNameLst>
                                          <p:attrName>style.visibility</p:attrName>
                                        </p:attrNameLst>
                                      </p:cBhvr>
                                      <p:to>
                                        <p:strVal val="visible"/>
                                      </p:to>
                                    </p:set>
                                    <p:animEffect transition="in" filter="fade">
                                      <p:cBhvr>
                                        <p:cTn id="57" dur="500"/>
                                        <p:tgtEl>
                                          <p:spTgt spid="128"/>
                                        </p:tgtEl>
                                      </p:cBhvr>
                                    </p:animEffect>
                                  </p:childTnLst>
                                </p:cTn>
                              </p:par>
                              <p:par>
                                <p:cTn id="58" presetID="10" presetClass="entr" presetSubtype="0" fill="hold" grpId="0" nodeType="withEffect">
                                  <p:stCondLst>
                                    <p:cond delay="1250"/>
                                  </p:stCondLst>
                                  <p:childTnLst>
                                    <p:set>
                                      <p:cBhvr>
                                        <p:cTn id="59" dur="1" fill="hold">
                                          <p:stCondLst>
                                            <p:cond delay="0"/>
                                          </p:stCondLst>
                                        </p:cTn>
                                        <p:tgtEl>
                                          <p:spTgt spid="129"/>
                                        </p:tgtEl>
                                        <p:attrNameLst>
                                          <p:attrName>style.visibility</p:attrName>
                                        </p:attrNameLst>
                                      </p:cBhvr>
                                      <p:to>
                                        <p:strVal val="visible"/>
                                      </p:to>
                                    </p:set>
                                    <p:animEffect transition="in" filter="fade">
                                      <p:cBhvr>
                                        <p:cTn id="60" dur="500"/>
                                        <p:tgtEl>
                                          <p:spTgt spid="129"/>
                                        </p:tgtEl>
                                      </p:cBhvr>
                                    </p:animEffect>
                                  </p:childTnLst>
                                </p:cTn>
                              </p:par>
                              <p:par>
                                <p:cTn id="61" presetID="10" presetClass="entr" presetSubtype="0" fill="hold" nodeType="withEffect">
                                  <p:stCondLst>
                                    <p:cond delay="1250"/>
                                  </p:stCondLst>
                                  <p:childTnLst>
                                    <p:set>
                                      <p:cBhvr>
                                        <p:cTn id="62" dur="1" fill="hold">
                                          <p:stCondLst>
                                            <p:cond delay="0"/>
                                          </p:stCondLst>
                                        </p:cTn>
                                        <p:tgtEl>
                                          <p:spTgt spid="111"/>
                                        </p:tgtEl>
                                        <p:attrNameLst>
                                          <p:attrName>style.visibility</p:attrName>
                                        </p:attrNameLst>
                                      </p:cBhvr>
                                      <p:to>
                                        <p:strVal val="visible"/>
                                      </p:to>
                                    </p:set>
                                    <p:animEffect transition="in" filter="fade">
                                      <p:cBhvr>
                                        <p:cTn id="63" dur="500"/>
                                        <p:tgtEl>
                                          <p:spTgt spid="111"/>
                                        </p:tgtEl>
                                      </p:cBhvr>
                                    </p:animEffect>
                                  </p:childTnLst>
                                </p:cTn>
                              </p:par>
                              <p:par>
                                <p:cTn id="64" presetID="10" presetClass="entr" presetSubtype="0" fill="hold" nodeType="withEffect">
                                  <p:stCondLst>
                                    <p:cond delay="125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500"/>
                                        <p:tgtEl>
                                          <p:spTgt spid="114"/>
                                        </p:tgtEl>
                                      </p:cBhvr>
                                    </p:animEffect>
                                  </p:childTnLst>
                                </p:cTn>
                              </p:par>
                              <p:par>
                                <p:cTn id="67" presetID="10" presetClass="entr" presetSubtype="0" fill="hold" nodeType="withEffect">
                                  <p:stCondLst>
                                    <p:cond delay="1500"/>
                                  </p:stCondLst>
                                  <p:childTnLst>
                                    <p:set>
                                      <p:cBhvr>
                                        <p:cTn id="68" dur="1" fill="hold">
                                          <p:stCondLst>
                                            <p:cond delay="0"/>
                                          </p:stCondLst>
                                        </p:cTn>
                                        <p:tgtEl>
                                          <p:spTgt spid="120"/>
                                        </p:tgtEl>
                                        <p:attrNameLst>
                                          <p:attrName>style.visibility</p:attrName>
                                        </p:attrNameLst>
                                      </p:cBhvr>
                                      <p:to>
                                        <p:strVal val="visible"/>
                                      </p:to>
                                    </p:set>
                                    <p:animEffect transition="in" filter="fade">
                                      <p:cBhvr>
                                        <p:cTn id="69" dur="750"/>
                                        <p:tgtEl>
                                          <p:spTgt spid="120"/>
                                        </p:tgtEl>
                                      </p:cBhvr>
                                    </p:animEffect>
                                  </p:childTnLst>
                                </p:cTn>
                              </p:par>
                              <p:par>
                                <p:cTn id="70" presetID="10" presetClass="entr" presetSubtype="0" fill="hold" grpId="0" nodeType="withEffect">
                                  <p:stCondLst>
                                    <p:cond delay="1000"/>
                                  </p:stCondLst>
                                  <p:childTnLst>
                                    <p:set>
                                      <p:cBhvr>
                                        <p:cTn id="71" dur="1" fill="hold">
                                          <p:stCondLst>
                                            <p:cond delay="0"/>
                                          </p:stCondLst>
                                        </p:cTn>
                                        <p:tgtEl>
                                          <p:spTgt spid="130"/>
                                        </p:tgtEl>
                                        <p:attrNameLst>
                                          <p:attrName>style.visibility</p:attrName>
                                        </p:attrNameLst>
                                      </p:cBhvr>
                                      <p:to>
                                        <p:strVal val="visible"/>
                                      </p:to>
                                    </p:set>
                                    <p:animEffect transition="in" filter="fade">
                                      <p:cBhvr>
                                        <p:cTn id="72" dur="75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34" grpId="0" animBg="1"/>
      <p:bldP spid="21" grpId="0" animBg="1"/>
      <p:bldP spid="135" grpId="0" animBg="1"/>
      <p:bldP spid="110" grpId="0" animBg="1">
        <p:tmplLst>
          <p:tmpl>
            <p:tnLst>
              <p:par>
                <p:cTn presetID="10" presetClass="entr" presetSubtype="0" fill="hold" nodeType="withEffect">
                  <p:stCondLst>
                    <p:cond delay="1000"/>
                  </p:stCondLst>
                  <p:childTnLst>
                    <p:set>
                      <p:cBhvr>
                        <p:cTn dur="1" fill="hold">
                          <p:stCondLst>
                            <p:cond delay="0"/>
                          </p:stCondLst>
                        </p:cTn>
                        <p:tgtEl>
                          <p:spTgt spid="110"/>
                        </p:tgtEl>
                        <p:attrNameLst>
                          <p:attrName>style.visibility</p:attrName>
                        </p:attrNameLst>
                      </p:cBhvr>
                      <p:to>
                        <p:strVal val="visible"/>
                      </p:to>
                    </p:set>
                    <p:animEffect transition="in" filter="fade">
                      <p:cBhvr>
                        <p:cTn dur="750"/>
                        <p:tgtEl>
                          <p:spTgt spid="110"/>
                        </p:tgtEl>
                      </p:cBhvr>
                    </p:animEffect>
                  </p:childTnLst>
                </p:cTn>
              </p:par>
            </p:tnLst>
          </p:tmpl>
        </p:tmplLst>
      </p:bldP>
      <p:bldP spid="117" grpId="0" animBg="1">
        <p:tmplLst>
          <p:tmpl>
            <p:tnLst>
              <p:par>
                <p:cTn presetID="10" presetClass="entr" presetSubtype="0" fill="hold" nodeType="withEffect">
                  <p:stCondLst>
                    <p:cond delay="1000"/>
                  </p:stCondLst>
                  <p:childTnLst>
                    <p:set>
                      <p:cBhvr>
                        <p:cTn dur="1" fill="hold">
                          <p:stCondLst>
                            <p:cond delay="0"/>
                          </p:stCondLst>
                        </p:cTn>
                        <p:tgtEl>
                          <p:spTgt spid="117"/>
                        </p:tgtEl>
                        <p:attrNameLst>
                          <p:attrName>style.visibility</p:attrName>
                        </p:attrNameLst>
                      </p:cBhvr>
                      <p:to>
                        <p:strVal val="visible"/>
                      </p:to>
                    </p:set>
                    <p:animEffect transition="in" filter="fade">
                      <p:cBhvr>
                        <p:cTn dur="750"/>
                        <p:tgtEl>
                          <p:spTgt spid="117"/>
                        </p:tgtEl>
                      </p:cBhvr>
                    </p:animEffect>
                  </p:childTnLst>
                </p:cTn>
              </p:par>
            </p:tnLst>
          </p:tmpl>
        </p:tmplLst>
      </p:bldP>
      <p:bldP spid="126" grpId="0" animBg="1">
        <p:tmplLst>
          <p:tmpl>
            <p:tnLst>
              <p:par>
                <p:cTn presetID="10" presetClass="entr" presetSubtype="0" fill="hold" nodeType="withEffect">
                  <p:stCondLst>
                    <p:cond delay="1000"/>
                  </p:stCondLst>
                  <p:childTnLst>
                    <p:set>
                      <p:cBhvr>
                        <p:cTn dur="1" fill="hold">
                          <p:stCondLst>
                            <p:cond delay="0"/>
                          </p:stCondLst>
                        </p:cTn>
                        <p:tgtEl>
                          <p:spTgt spid="126"/>
                        </p:tgtEl>
                        <p:attrNameLst>
                          <p:attrName>style.visibility</p:attrName>
                        </p:attrNameLst>
                      </p:cBhvr>
                      <p:to>
                        <p:strVal val="visible"/>
                      </p:to>
                    </p:set>
                    <p:animEffect transition="in" filter="fade">
                      <p:cBhvr>
                        <p:cTn dur="750"/>
                        <p:tgtEl>
                          <p:spTgt spid="126"/>
                        </p:tgtEl>
                      </p:cBhvr>
                    </p:animEffect>
                  </p:childTnLst>
                </p:cTn>
              </p:par>
            </p:tnLst>
          </p:tmpl>
        </p:tmplLst>
      </p:bldP>
      <p:bldP spid="108" grpId="0" animBg="1">
        <p:tmplLst>
          <p:tmpl>
            <p:tnLst>
              <p:par>
                <p:cTn presetID="10" presetClass="entr" presetSubtype="0" fill="hold" nodeType="withEffect">
                  <p:stCondLst>
                    <p:cond delay="1000"/>
                  </p:stCondLst>
                  <p:childTnLst>
                    <p:set>
                      <p:cBhvr>
                        <p:cTn dur="1" fill="hold">
                          <p:stCondLst>
                            <p:cond delay="0"/>
                          </p:stCondLst>
                        </p:cTn>
                        <p:tgtEl>
                          <p:spTgt spid="108"/>
                        </p:tgtEl>
                        <p:attrNameLst>
                          <p:attrName>style.visibility</p:attrName>
                        </p:attrNameLst>
                      </p:cBhvr>
                      <p:to>
                        <p:strVal val="visible"/>
                      </p:to>
                    </p:set>
                    <p:animEffect transition="in" filter="fade">
                      <p:cBhvr>
                        <p:cTn dur="750"/>
                        <p:tgtEl>
                          <p:spTgt spid="108"/>
                        </p:tgtEl>
                      </p:cBhvr>
                    </p:animEffect>
                  </p:childTnLst>
                </p:cTn>
              </p:par>
            </p:tnLst>
          </p:tmpl>
        </p:tmplLst>
      </p:bldP>
      <p:bldP spid="128" grpId="0" animBg="1"/>
      <p:bldP spid="129" grpId="0" animBg="1"/>
      <p:bldP spid="130" grpId="0" animBg="1">
        <p:tmplLst>
          <p:tmpl>
            <p:tnLst>
              <p:par>
                <p:cTn presetID="10" presetClass="entr" presetSubtype="0" fill="hold" nodeType="withEffect">
                  <p:stCondLst>
                    <p:cond delay="1000"/>
                  </p:stCondLst>
                  <p:childTnLst>
                    <p:set>
                      <p:cBhvr>
                        <p:cTn dur="1" fill="hold">
                          <p:stCondLst>
                            <p:cond delay="0"/>
                          </p:stCondLst>
                        </p:cTn>
                        <p:tgtEl>
                          <p:spTgt spid="130"/>
                        </p:tgtEl>
                        <p:attrNameLst>
                          <p:attrName>style.visibility</p:attrName>
                        </p:attrNameLst>
                      </p:cBhvr>
                      <p:to>
                        <p:strVal val="visible"/>
                      </p:to>
                    </p:set>
                    <p:animEffect transition="in" filter="fade">
                      <p:cBhvr>
                        <p:cTn dur="750"/>
                        <p:tgtEl>
                          <p:spTgt spid="13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amp; beeld | 50% - 50% 2 afb">
    <p:spTree>
      <p:nvGrpSpPr>
        <p:cNvPr id="1" name=""/>
        <p:cNvGrpSpPr/>
        <p:nvPr/>
      </p:nvGrpSpPr>
      <p:grpSpPr>
        <a:xfrm>
          <a:off x="0" y="0"/>
          <a:ext cx="0" cy="0"/>
          <a:chOff x="0" y="0"/>
          <a:chExt cx="0" cy="0"/>
        </a:xfrm>
      </p:grpSpPr>
      <p:sp>
        <p:nvSpPr>
          <p:cNvPr id="71" name="Tijdelijke aanduiding voor afbeelding 8"/>
          <p:cNvSpPr>
            <a:spLocks noGrp="1"/>
          </p:cNvSpPr>
          <p:nvPr>
            <p:ph type="pic" sz="quarter" idx="18" hasCustomPrompt="1"/>
          </p:nvPr>
        </p:nvSpPr>
        <p:spPr>
          <a:xfrm>
            <a:off x="9262560" y="4107085"/>
            <a:ext cx="2929440" cy="2750915"/>
          </a:xfrm>
          <a:solidFill>
            <a:schemeClr val="bg2"/>
          </a:solidFill>
        </p:spPr>
        <p:txBody>
          <a:bodyPr anchor="ctr"/>
          <a:lstStyle>
            <a:lvl1pPr marL="0" indent="0" algn="ctr">
              <a:lnSpc>
                <a:spcPct val="100000"/>
              </a:lnSpc>
              <a:spcBef>
                <a:spcPts val="0"/>
              </a:spcBef>
              <a:spcAft>
                <a:spcPts val="0"/>
              </a:spcAft>
              <a:buNone/>
              <a:defRPr>
                <a:solidFill>
                  <a:schemeClr val="bg2">
                    <a:lumMod val="50000"/>
                  </a:schemeClr>
                </a:solidFill>
              </a:defRPr>
            </a:lvl1pPr>
          </a:lstStyle>
          <a:p>
            <a:r>
              <a:rPr lang="nl-NL" dirty="0"/>
              <a:t>Klik op het pictogram om</a:t>
            </a:r>
            <a:br>
              <a:rPr lang="nl-NL" dirty="0"/>
            </a:br>
            <a:r>
              <a:rPr lang="nl-NL" dirty="0"/>
              <a:t>een afbeelding in te voegen</a:t>
            </a:r>
            <a:endParaRPr lang="en-GB" dirty="0"/>
          </a:p>
        </p:txBody>
      </p:sp>
      <p:sp>
        <p:nvSpPr>
          <p:cNvPr id="72" name="Tijdelijke aanduiding voor afbeelding 8"/>
          <p:cNvSpPr>
            <a:spLocks noGrp="1"/>
          </p:cNvSpPr>
          <p:nvPr>
            <p:ph type="pic" sz="quarter" idx="19" hasCustomPrompt="1"/>
          </p:nvPr>
        </p:nvSpPr>
        <p:spPr>
          <a:xfrm>
            <a:off x="9262560" y="1270000"/>
            <a:ext cx="2929440" cy="2750915"/>
          </a:xfrm>
          <a:solidFill>
            <a:schemeClr val="bg2"/>
          </a:solidFill>
        </p:spPr>
        <p:txBody>
          <a:bodyPr anchor="ctr"/>
          <a:lstStyle>
            <a:lvl1pPr marL="0" indent="0" algn="ctr">
              <a:lnSpc>
                <a:spcPct val="100000"/>
              </a:lnSpc>
              <a:spcBef>
                <a:spcPts val="0"/>
              </a:spcBef>
              <a:spcAft>
                <a:spcPts val="0"/>
              </a:spcAft>
              <a:buNone/>
              <a:defRPr>
                <a:solidFill>
                  <a:schemeClr val="bg2">
                    <a:lumMod val="50000"/>
                  </a:schemeClr>
                </a:solidFill>
              </a:defRPr>
            </a:lvl1pPr>
          </a:lstStyle>
          <a:p>
            <a:r>
              <a:rPr lang="nl-NL" dirty="0"/>
              <a:t>Klik op het pictogram om</a:t>
            </a:r>
            <a:br>
              <a:rPr lang="nl-NL" dirty="0"/>
            </a:br>
            <a:r>
              <a:rPr lang="nl-NL" dirty="0"/>
              <a:t>een afbeelding in te voegen</a:t>
            </a:r>
            <a:endParaRPr lang="en-GB" dirty="0"/>
          </a:p>
        </p:txBody>
      </p:sp>
      <p:sp>
        <p:nvSpPr>
          <p:cNvPr id="2" name="Titel 1"/>
          <p:cNvSpPr>
            <a:spLocks noGrp="1"/>
          </p:cNvSpPr>
          <p:nvPr>
            <p:ph type="title"/>
          </p:nvPr>
        </p:nvSpPr>
        <p:spPr/>
        <p:txBody>
          <a:bodyPr/>
          <a:lstStyle/>
          <a:p>
            <a:r>
              <a:rPr lang="nl-NL" dirty="0"/>
              <a:t>Klik om de stijl te bewerken</a:t>
            </a:r>
          </a:p>
        </p:txBody>
      </p:sp>
      <p:sp>
        <p:nvSpPr>
          <p:cNvPr id="5" name="Tijdelijke aanduiding voor voettekst 4"/>
          <p:cNvSpPr>
            <a:spLocks noGrp="1"/>
          </p:cNvSpPr>
          <p:nvPr>
            <p:ph type="ftr" sz="quarter" idx="11"/>
          </p:nvPr>
        </p:nvSpPr>
        <p:spPr/>
        <p:txBody>
          <a:bodyPr/>
          <a:lstStyle/>
          <a:p>
            <a:r>
              <a:rPr lang="nl-NL" dirty="0">
                <a:solidFill>
                  <a:srgbClr val="231F20">
                    <a:lumMod val="50000"/>
                    <a:lumOff val="50000"/>
                  </a:srgbClr>
                </a:solidFill>
              </a:rPr>
              <a:t>VolkerWessels | Corporate Presentatie</a:t>
            </a:r>
          </a:p>
        </p:txBody>
      </p:sp>
      <p:sp>
        <p:nvSpPr>
          <p:cNvPr id="6" name="Tijdelijke aanduiding voor dianummer 5"/>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‹nr.›</a:t>
            </a:fld>
            <a:endParaRPr lang="nl-NL">
              <a:solidFill>
                <a:srgbClr val="231F20">
                  <a:lumMod val="50000"/>
                  <a:lumOff val="50000"/>
                </a:srgbClr>
              </a:solidFill>
            </a:endParaRPr>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a:solidFill>
                  <a:prstClr val="white">
                    <a:lumMod val="50000"/>
                  </a:prstClr>
                </a:solidFill>
              </a:rPr>
              <a:t>Tekst &amp; beeld | 50% - 50%</a:t>
            </a:r>
          </a:p>
        </p:txBody>
      </p:sp>
      <p:sp>
        <p:nvSpPr>
          <p:cNvPr id="26" name="Tijdelijke aanduiding voor verticale tekst 2"/>
          <p:cNvSpPr>
            <a:spLocks noGrp="1"/>
          </p:cNvSpPr>
          <p:nvPr userDrawn="1">
            <p:ph type="body" orient="vert" idx="14"/>
          </p:nvPr>
        </p:nvSpPr>
        <p:spPr>
          <a:xfrm>
            <a:off x="504000" y="1524000"/>
            <a:ext cx="8279999" cy="4572000"/>
          </a:xfrm>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8" name="COVER voor onderste lijn"/>
          <p:cNvSpPr/>
          <p:nvPr userDrawn="1"/>
        </p:nvSpPr>
        <p:spPr>
          <a:xfrm>
            <a:off x="0" y="1010251"/>
            <a:ext cx="12196800" cy="323249"/>
          </a:xfrm>
          <a:custGeom>
            <a:avLst/>
            <a:gdLst>
              <a:gd name="connsiteX0" fmla="*/ 0 w 12196800"/>
              <a:gd name="connsiteY0" fmla="*/ 0 h 323249"/>
              <a:gd name="connsiteX1" fmla="*/ 738188 w 12196800"/>
              <a:gd name="connsiteY1" fmla="*/ 0 h 323249"/>
              <a:gd name="connsiteX2" fmla="*/ 738188 w 12196800"/>
              <a:gd name="connsiteY2" fmla="*/ 204187 h 323249"/>
              <a:gd name="connsiteX3" fmla="*/ 12196800 w 12196800"/>
              <a:gd name="connsiteY3" fmla="*/ 204187 h 323249"/>
              <a:gd name="connsiteX4" fmla="*/ 12196800 w 12196800"/>
              <a:gd name="connsiteY4" fmla="*/ 323249 h 323249"/>
              <a:gd name="connsiteX5" fmla="*/ 0 w 12196800"/>
              <a:gd name="connsiteY5" fmla="*/ 323249 h 323249"/>
              <a:gd name="connsiteX6" fmla="*/ 0 w 12196800"/>
              <a:gd name="connsiteY6" fmla="*/ 294674 h 323249"/>
              <a:gd name="connsiteX7" fmla="*/ 0 w 12196800"/>
              <a:gd name="connsiteY7" fmla="*/ 204187 h 32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6800" h="323249">
                <a:moveTo>
                  <a:pt x="0" y="0"/>
                </a:moveTo>
                <a:lnTo>
                  <a:pt x="738188" y="0"/>
                </a:lnTo>
                <a:lnTo>
                  <a:pt x="738188" y="204187"/>
                </a:lnTo>
                <a:lnTo>
                  <a:pt x="12196800" y="204187"/>
                </a:lnTo>
                <a:lnTo>
                  <a:pt x="12196800" y="323249"/>
                </a:lnTo>
                <a:lnTo>
                  <a:pt x="0" y="323249"/>
                </a:lnTo>
                <a:lnTo>
                  <a:pt x="0" y="294674"/>
                </a:lnTo>
                <a:lnTo>
                  <a:pt x="0" y="204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Tijdelijke aanduiding voor tekst 9"/>
          <p:cNvSpPr>
            <a:spLocks noGrp="1"/>
          </p:cNvSpPr>
          <p:nvPr>
            <p:ph type="body" sz="quarter" idx="16" hasCustomPrompt="1"/>
          </p:nvPr>
        </p:nvSpPr>
        <p:spPr>
          <a:xfrm>
            <a:off x="6224566" y="6350000"/>
            <a:ext cx="5458632" cy="0"/>
          </a:xfrm>
          <a:ln cap="rnd">
            <a:solidFill>
              <a:schemeClr val="bg1"/>
            </a:solidFill>
          </a:ln>
        </p:spPr>
        <p:style>
          <a:lnRef idx="1">
            <a:schemeClr val="accent1"/>
          </a:lnRef>
          <a:fillRef idx="0">
            <a:schemeClr val="accent1"/>
          </a:fillRef>
          <a:effectRef idx="0">
            <a:schemeClr val="accent1"/>
          </a:effectRef>
          <a:fontRef idx="minor">
            <a:schemeClr val="tx1"/>
          </a:fontRef>
        </p:style>
        <p:txBody>
          <a:bodyPr/>
          <a:lstStyle>
            <a:lvl1pPr marL="0" indent="0">
              <a:buNone/>
              <a:defRPr/>
            </a:lvl1pPr>
          </a:lstStyle>
          <a:p>
            <a:pPr lvl="0"/>
            <a:r>
              <a:rPr lang="nl-NL" dirty="0"/>
              <a:t> </a:t>
            </a:r>
            <a:endParaRPr lang="en-GB" dirty="0"/>
          </a:p>
        </p:txBody>
      </p:sp>
      <p:grpSp>
        <p:nvGrpSpPr>
          <p:cNvPr id="37" name="Groep 36"/>
          <p:cNvGrpSpPr/>
          <p:nvPr userDrawn="1"/>
        </p:nvGrpSpPr>
        <p:grpSpPr>
          <a:xfrm>
            <a:off x="10123945" y="6455465"/>
            <a:ext cx="1491863" cy="288000"/>
            <a:chOff x="10123945" y="6455465"/>
            <a:chExt cx="1491863" cy="288000"/>
          </a:xfrm>
        </p:grpSpPr>
        <p:grpSp>
          <p:nvGrpSpPr>
            <p:cNvPr id="38" name="Groep 37"/>
            <p:cNvGrpSpPr/>
            <p:nvPr userDrawn="1"/>
          </p:nvGrpSpPr>
          <p:grpSpPr>
            <a:xfrm>
              <a:off x="10123945" y="6455465"/>
              <a:ext cx="288000" cy="288000"/>
              <a:chOff x="9714646" y="6455465"/>
              <a:chExt cx="288000" cy="288000"/>
            </a:xfrm>
          </p:grpSpPr>
          <p:sp>
            <p:nvSpPr>
              <p:cNvPr id="55" name="BACKSHAPE"/>
              <p:cNvSpPr>
                <a:spLocks/>
              </p:cNvSpPr>
              <p:nvPr userDrawn="1"/>
            </p:nvSpPr>
            <p:spPr bwMode="auto">
              <a:xfrm>
                <a:off x="9801116"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6" name="ACTION BACK">
                <a:hlinkClick r:id="" action="ppaction://hlinkshowjump?jump=previousslide"/>
              </p:cNvPr>
              <p:cNvSpPr/>
              <p:nvPr userDrawn="1"/>
            </p:nvSpPr>
            <p:spPr bwMode="auto">
              <a:xfrm>
                <a:off x="971464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9" name="Groep 38"/>
            <p:cNvGrpSpPr/>
            <p:nvPr userDrawn="1"/>
          </p:nvGrpSpPr>
          <p:grpSpPr>
            <a:xfrm>
              <a:off x="10525233" y="6455465"/>
              <a:ext cx="288000" cy="288000"/>
              <a:chOff x="10117936" y="6455465"/>
              <a:chExt cx="288000" cy="288000"/>
            </a:xfrm>
          </p:grpSpPr>
          <p:grpSp>
            <p:nvGrpSpPr>
              <p:cNvPr id="50" name="MENUSHAPE"/>
              <p:cNvGrpSpPr>
                <a:grpSpLocks noChangeAspect="1"/>
              </p:cNvGrpSpPr>
              <p:nvPr userDrawn="1"/>
            </p:nvGrpSpPr>
            <p:grpSpPr bwMode="auto">
              <a:xfrm>
                <a:off x="10185971" y="6535375"/>
                <a:ext cx="151931" cy="128211"/>
                <a:chOff x="4488" y="2379"/>
                <a:chExt cx="2539" cy="1720"/>
              </a:xfrm>
              <a:solidFill>
                <a:schemeClr val="bg2"/>
              </a:solidFill>
            </p:grpSpPr>
            <p:sp>
              <p:nvSpPr>
                <p:cNvPr id="52" name="Freeform 16"/>
                <p:cNvSpPr>
                  <a:spLocks/>
                </p:cNvSpPr>
                <p:nvPr userDrawn="1"/>
              </p:nvSpPr>
              <p:spPr bwMode="auto">
                <a:xfrm>
                  <a:off x="4488" y="2379"/>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3" name="Freeform 17"/>
                <p:cNvSpPr>
                  <a:spLocks/>
                </p:cNvSpPr>
                <p:nvPr userDrawn="1"/>
              </p:nvSpPr>
              <p:spPr bwMode="auto">
                <a:xfrm>
                  <a:off x="4488" y="3197"/>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4" name="Freeform 18"/>
                <p:cNvSpPr>
                  <a:spLocks/>
                </p:cNvSpPr>
                <p:nvPr userDrawn="1"/>
              </p:nvSpPr>
              <p:spPr bwMode="auto">
                <a:xfrm>
                  <a:off x="4488" y="4014"/>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51" name="TRIGGER FAST MENU"/>
              <p:cNvSpPr/>
              <p:nvPr userDrawn="1"/>
            </p:nvSpPr>
            <p:spPr bwMode="auto">
              <a:xfrm>
                <a:off x="1011793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40" name="Groep 39"/>
            <p:cNvGrpSpPr/>
            <p:nvPr userDrawn="1"/>
          </p:nvGrpSpPr>
          <p:grpSpPr>
            <a:xfrm>
              <a:off x="10926521" y="6455465"/>
              <a:ext cx="288000" cy="288000"/>
              <a:chOff x="10926521" y="6455465"/>
              <a:chExt cx="288000" cy="288000"/>
            </a:xfrm>
          </p:grpSpPr>
          <p:grpSp>
            <p:nvGrpSpPr>
              <p:cNvPr id="44" name="HOMESHAPE"/>
              <p:cNvGrpSpPr>
                <a:grpSpLocks noChangeAspect="1"/>
              </p:cNvGrpSpPr>
              <p:nvPr userDrawn="1"/>
            </p:nvGrpSpPr>
            <p:grpSpPr bwMode="auto">
              <a:xfrm>
                <a:off x="10999698" y="6534689"/>
                <a:ext cx="151922" cy="129516"/>
                <a:chOff x="5494" y="2978"/>
                <a:chExt cx="2320" cy="1978"/>
              </a:xfrm>
              <a:solidFill>
                <a:schemeClr val="bg2"/>
              </a:solidFill>
            </p:grpSpPr>
            <p:sp>
              <p:nvSpPr>
                <p:cNvPr id="46" name="Freeform 23"/>
                <p:cNvSpPr>
                  <a:spLocks/>
                </p:cNvSpPr>
                <p:nvPr userDrawn="1"/>
              </p:nvSpPr>
              <p:spPr bwMode="auto">
                <a:xfrm>
                  <a:off x="5494" y="4838"/>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7" name="Freeform 24"/>
                <p:cNvSpPr>
                  <a:spLocks/>
                </p:cNvSpPr>
                <p:nvPr userDrawn="1"/>
              </p:nvSpPr>
              <p:spPr bwMode="auto">
                <a:xfrm rot="2700000">
                  <a:off x="5526" y="2978"/>
                  <a:ext cx="712" cy="712"/>
                </a:xfrm>
                <a:prstGeom prst="corner">
                  <a:avLst>
                    <a:gd name="adj1" fmla="val 16922"/>
                    <a:gd name="adj2" fmla="val 16923"/>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8" name="Freeform 23"/>
                <p:cNvSpPr>
                  <a:spLocks/>
                </p:cNvSpPr>
                <p:nvPr userDrawn="1"/>
              </p:nvSpPr>
              <p:spPr bwMode="auto">
                <a:xfrm>
                  <a:off x="5494" y="3270"/>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9" name="Freeform 23"/>
                <p:cNvSpPr>
                  <a:spLocks/>
                </p:cNvSpPr>
                <p:nvPr userDrawn="1"/>
              </p:nvSpPr>
              <p:spPr bwMode="auto">
                <a:xfrm rot="16200000">
                  <a:off x="6951" y="4092"/>
                  <a:ext cx="161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45" name="HYPER BACK">
                <a:hlinkClick r:id="" action="ppaction://hlinkshowjump?jump=lastslideviewed"/>
              </p:cNvPr>
              <p:cNvSpPr/>
              <p:nvPr userDrawn="1"/>
            </p:nvSpPr>
            <p:spPr bwMode="auto">
              <a:xfrm>
                <a:off x="10926521"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41" name="Groep 40"/>
            <p:cNvGrpSpPr/>
            <p:nvPr userDrawn="1"/>
          </p:nvGrpSpPr>
          <p:grpSpPr>
            <a:xfrm>
              <a:off x="11327808" y="6455465"/>
              <a:ext cx="288000" cy="288000"/>
              <a:chOff x="11327808" y="6455465"/>
              <a:chExt cx="288000" cy="288000"/>
            </a:xfrm>
          </p:grpSpPr>
          <p:sp>
            <p:nvSpPr>
              <p:cNvPr id="42" name="FORWARDSHAPE"/>
              <p:cNvSpPr>
                <a:spLocks/>
              </p:cNvSpPr>
              <p:nvPr userDrawn="1"/>
            </p:nvSpPr>
            <p:spPr bwMode="auto">
              <a:xfrm flipH="1">
                <a:off x="11438088"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3" name="ACTION FORWARD">
                <a:hlinkClick r:id="" action="ppaction://hlinkshowjump?jump=nextslide"/>
              </p:cNvPr>
              <p:cNvSpPr/>
              <p:nvPr userDrawn="1"/>
            </p:nvSpPr>
            <p:spPr bwMode="auto">
              <a:xfrm>
                <a:off x="11327808"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solidFill>
                    <a:schemeClr val="tx1"/>
                  </a:solidFill>
                  <a:effectLst/>
                  <a:latin typeface="Arial" pitchFamily="34" charset="0"/>
                </a:endParaRPr>
              </a:p>
            </p:txBody>
          </p:sp>
        </p:grpSp>
      </p:grpSp>
      <p:sp>
        <p:nvSpPr>
          <p:cNvPr id="21" name="ONDERSTE LIJN"/>
          <p:cNvSpPr>
            <a:spLocks/>
          </p:cNvSpPr>
          <p:nvPr userDrawn="1"/>
        </p:nvSpPr>
        <p:spPr bwMode="auto">
          <a:xfrm flipH="1" flipV="1">
            <a:off x="0" y="1130499"/>
            <a:ext cx="12196800" cy="141883"/>
          </a:xfrm>
          <a:custGeom>
            <a:avLst/>
            <a:gdLst>
              <a:gd name="T0" fmla="*/ 0 w 2745"/>
              <a:gd name="T1" fmla="*/ 0 h 150"/>
              <a:gd name="T2" fmla="*/ 915 w 2745"/>
              <a:gd name="T3" fmla="*/ 0 h 150"/>
              <a:gd name="T4" fmla="*/ 950 w 2745"/>
              <a:gd name="T5" fmla="*/ 35 h 150"/>
              <a:gd name="T6" fmla="*/ 2688 w 2745"/>
              <a:gd name="T7" fmla="*/ 35 h 150"/>
              <a:gd name="T8" fmla="*/ 2745 w 2745"/>
              <a:gd name="T9" fmla="*/ 92 h 150"/>
              <a:gd name="T10" fmla="*/ 2688 w 2745"/>
              <a:gd name="T11" fmla="*/ 150 h 150"/>
              <a:gd name="T12" fmla="*/ 0 w 2745"/>
              <a:gd name="T13" fmla="*/ 150 h 150"/>
              <a:gd name="connsiteX0" fmla="*/ 0 w 10000"/>
              <a:gd name="connsiteY0" fmla="*/ 0 h 10000"/>
              <a:gd name="connsiteX1" fmla="*/ 3333 w 10000"/>
              <a:gd name="connsiteY1" fmla="*/ 0 h 10000"/>
              <a:gd name="connsiteX2" fmla="*/ 3461 w 10000"/>
              <a:gd name="connsiteY2" fmla="*/ 2333 h 10000"/>
              <a:gd name="connsiteX3" fmla="*/ 9792 w 10000"/>
              <a:gd name="connsiteY3" fmla="*/ 2333 h 10000"/>
              <a:gd name="connsiteX4" fmla="*/ 10000 w 10000"/>
              <a:gd name="connsiteY4" fmla="*/ 6133 h 10000"/>
              <a:gd name="connsiteX5" fmla="*/ 9792 w 10000"/>
              <a:gd name="connsiteY5" fmla="*/ 10000 h 10000"/>
              <a:gd name="connsiteX0" fmla="*/ 0 w 10000"/>
              <a:gd name="connsiteY0" fmla="*/ 0 h 6133"/>
              <a:gd name="connsiteX1" fmla="*/ 3333 w 10000"/>
              <a:gd name="connsiteY1" fmla="*/ 0 h 6133"/>
              <a:gd name="connsiteX2" fmla="*/ 3461 w 10000"/>
              <a:gd name="connsiteY2" fmla="*/ 2333 h 6133"/>
              <a:gd name="connsiteX3" fmla="*/ 9792 w 10000"/>
              <a:gd name="connsiteY3" fmla="*/ 2333 h 6133"/>
              <a:gd name="connsiteX4" fmla="*/ 10000 w 10000"/>
              <a:gd name="connsiteY4" fmla="*/ 6133 h 6133"/>
              <a:gd name="connsiteX0" fmla="*/ 0 w 9792"/>
              <a:gd name="connsiteY0" fmla="*/ 0 h 3804"/>
              <a:gd name="connsiteX1" fmla="*/ 3333 w 9792"/>
              <a:gd name="connsiteY1" fmla="*/ 0 h 3804"/>
              <a:gd name="connsiteX2" fmla="*/ 3461 w 9792"/>
              <a:gd name="connsiteY2" fmla="*/ 3804 h 3804"/>
              <a:gd name="connsiteX3" fmla="*/ 9792 w 9792"/>
              <a:gd name="connsiteY3" fmla="*/ 3804 h 3804"/>
              <a:gd name="connsiteX0" fmla="*/ 0 w 10000"/>
              <a:gd name="connsiteY0" fmla="*/ 0 h 10000"/>
              <a:gd name="connsiteX1" fmla="*/ 3395 w 10000"/>
              <a:gd name="connsiteY1" fmla="*/ 64 h 10000"/>
              <a:gd name="connsiteX2" fmla="*/ 3404 w 10000"/>
              <a:gd name="connsiteY2" fmla="*/ 0 h 10000"/>
              <a:gd name="connsiteX3" fmla="*/ 3535 w 10000"/>
              <a:gd name="connsiteY3" fmla="*/ 10000 h 10000"/>
              <a:gd name="connsiteX4" fmla="*/ 10000 w 10000"/>
              <a:gd name="connsiteY4" fmla="*/ 10000 h 10000"/>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10000 w 10000"/>
              <a:gd name="connsiteY5" fmla="*/ 10000 h 10054"/>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3745 w 10000"/>
              <a:gd name="connsiteY5" fmla="*/ 10054 h 10054"/>
              <a:gd name="connsiteX6" fmla="*/ 10000 w 10000"/>
              <a:gd name="connsiteY6" fmla="*/ 10000 h 10054"/>
              <a:gd name="connsiteX0" fmla="*/ 0 w 3745"/>
              <a:gd name="connsiteY0" fmla="*/ 0 h 10054"/>
              <a:gd name="connsiteX1" fmla="*/ 3395 w 3745"/>
              <a:gd name="connsiteY1" fmla="*/ 64 h 10054"/>
              <a:gd name="connsiteX2" fmla="*/ 3404 w 3745"/>
              <a:gd name="connsiteY2" fmla="*/ 0 h 10054"/>
              <a:gd name="connsiteX3" fmla="*/ 3535 w 3745"/>
              <a:gd name="connsiteY3" fmla="*/ 10000 h 10054"/>
              <a:gd name="connsiteX4" fmla="*/ 3558 w 3745"/>
              <a:gd name="connsiteY4" fmla="*/ 10054 h 10054"/>
              <a:gd name="connsiteX5" fmla="*/ 3745 w 3745"/>
              <a:gd name="connsiteY5" fmla="*/ 10054 h 10054"/>
              <a:gd name="connsiteX0" fmla="*/ 0 w 21141"/>
              <a:gd name="connsiteY0" fmla="*/ 0 h 10312"/>
              <a:gd name="connsiteX1" fmla="*/ 20206 w 21141"/>
              <a:gd name="connsiteY1" fmla="*/ 376 h 10312"/>
              <a:gd name="connsiteX2" fmla="*/ 20230 w 21141"/>
              <a:gd name="connsiteY2" fmla="*/ 312 h 10312"/>
              <a:gd name="connsiteX3" fmla="*/ 20580 w 21141"/>
              <a:gd name="connsiteY3" fmla="*/ 10258 h 10312"/>
              <a:gd name="connsiteX4" fmla="*/ 20642 w 21141"/>
              <a:gd name="connsiteY4" fmla="*/ 10312 h 10312"/>
              <a:gd name="connsiteX5" fmla="*/ 21141 w 21141"/>
              <a:gd name="connsiteY5" fmla="*/ 10312 h 10312"/>
              <a:gd name="connsiteX0" fmla="*/ 0 w 21108"/>
              <a:gd name="connsiteY0" fmla="*/ 0 h 10312"/>
              <a:gd name="connsiteX1" fmla="*/ 20206 w 21108"/>
              <a:gd name="connsiteY1" fmla="*/ 376 h 10312"/>
              <a:gd name="connsiteX2" fmla="*/ 20230 w 21108"/>
              <a:gd name="connsiteY2" fmla="*/ 312 h 10312"/>
              <a:gd name="connsiteX3" fmla="*/ 20580 w 21108"/>
              <a:gd name="connsiteY3" fmla="*/ 10258 h 10312"/>
              <a:gd name="connsiteX4" fmla="*/ 20642 w 21108"/>
              <a:gd name="connsiteY4" fmla="*/ 10312 h 10312"/>
              <a:gd name="connsiteX5" fmla="*/ 21108 w 21108"/>
              <a:gd name="connsiteY5" fmla="*/ 10312 h 10312"/>
              <a:gd name="connsiteX0" fmla="*/ 0 w 21542"/>
              <a:gd name="connsiteY0" fmla="*/ 0 h 10312"/>
              <a:gd name="connsiteX1" fmla="*/ 20206 w 21542"/>
              <a:gd name="connsiteY1" fmla="*/ 376 h 10312"/>
              <a:gd name="connsiteX2" fmla="*/ 20230 w 21542"/>
              <a:gd name="connsiteY2" fmla="*/ 312 h 10312"/>
              <a:gd name="connsiteX3" fmla="*/ 20580 w 21542"/>
              <a:gd name="connsiteY3" fmla="*/ 10258 h 10312"/>
              <a:gd name="connsiteX4" fmla="*/ 20642 w 21542"/>
              <a:gd name="connsiteY4" fmla="*/ 10312 h 10312"/>
              <a:gd name="connsiteX5" fmla="*/ 21542 w 21542"/>
              <a:gd name="connsiteY5" fmla="*/ 9960 h 10312"/>
              <a:gd name="connsiteX0" fmla="*/ 0 w 21548"/>
              <a:gd name="connsiteY0" fmla="*/ 0 h 10312"/>
              <a:gd name="connsiteX1" fmla="*/ 20206 w 21548"/>
              <a:gd name="connsiteY1" fmla="*/ 376 h 10312"/>
              <a:gd name="connsiteX2" fmla="*/ 20230 w 21548"/>
              <a:gd name="connsiteY2" fmla="*/ 312 h 10312"/>
              <a:gd name="connsiteX3" fmla="*/ 20580 w 21548"/>
              <a:gd name="connsiteY3" fmla="*/ 10258 h 10312"/>
              <a:gd name="connsiteX4" fmla="*/ 20642 w 21548"/>
              <a:gd name="connsiteY4" fmla="*/ 10312 h 10312"/>
              <a:gd name="connsiteX5" fmla="*/ 21548 w 21548"/>
              <a:gd name="connsiteY5" fmla="*/ 10136 h 10312"/>
              <a:gd name="connsiteX0" fmla="*/ 0 w 27632"/>
              <a:gd name="connsiteY0" fmla="*/ 0 h 10488"/>
              <a:gd name="connsiteX1" fmla="*/ 26290 w 27632"/>
              <a:gd name="connsiteY1" fmla="*/ 552 h 10488"/>
              <a:gd name="connsiteX2" fmla="*/ 26314 w 27632"/>
              <a:gd name="connsiteY2" fmla="*/ 488 h 10488"/>
              <a:gd name="connsiteX3" fmla="*/ 26664 w 27632"/>
              <a:gd name="connsiteY3" fmla="*/ 10434 h 10488"/>
              <a:gd name="connsiteX4" fmla="*/ 26726 w 27632"/>
              <a:gd name="connsiteY4" fmla="*/ 10488 h 10488"/>
              <a:gd name="connsiteX5" fmla="*/ 27632 w 27632"/>
              <a:gd name="connsiteY5" fmla="*/ 10312 h 10488"/>
              <a:gd name="connsiteX0" fmla="*/ 0 w 31709"/>
              <a:gd name="connsiteY0" fmla="*/ 0 h 10488"/>
              <a:gd name="connsiteX1" fmla="*/ 30367 w 31709"/>
              <a:gd name="connsiteY1" fmla="*/ 552 h 10488"/>
              <a:gd name="connsiteX2" fmla="*/ 30391 w 31709"/>
              <a:gd name="connsiteY2" fmla="*/ 488 h 10488"/>
              <a:gd name="connsiteX3" fmla="*/ 30741 w 31709"/>
              <a:gd name="connsiteY3" fmla="*/ 10434 h 10488"/>
              <a:gd name="connsiteX4" fmla="*/ 30803 w 31709"/>
              <a:gd name="connsiteY4" fmla="*/ 10488 h 10488"/>
              <a:gd name="connsiteX5" fmla="*/ 31709 w 31709"/>
              <a:gd name="connsiteY5" fmla="*/ 10312 h 10488"/>
              <a:gd name="connsiteX0" fmla="*/ 0 w 31765"/>
              <a:gd name="connsiteY0" fmla="*/ 0 h 10488"/>
              <a:gd name="connsiteX1" fmla="*/ 30423 w 31765"/>
              <a:gd name="connsiteY1" fmla="*/ 552 h 10488"/>
              <a:gd name="connsiteX2" fmla="*/ 30447 w 31765"/>
              <a:gd name="connsiteY2" fmla="*/ 488 h 10488"/>
              <a:gd name="connsiteX3" fmla="*/ 30797 w 31765"/>
              <a:gd name="connsiteY3" fmla="*/ 10434 h 10488"/>
              <a:gd name="connsiteX4" fmla="*/ 30859 w 31765"/>
              <a:gd name="connsiteY4" fmla="*/ 10488 h 10488"/>
              <a:gd name="connsiteX5" fmla="*/ 31765 w 31765"/>
              <a:gd name="connsiteY5" fmla="*/ 10312 h 1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65" h="10488">
                <a:moveTo>
                  <a:pt x="0" y="0"/>
                </a:moveTo>
                <a:lnTo>
                  <a:pt x="30423" y="552"/>
                </a:lnTo>
                <a:cubicBezTo>
                  <a:pt x="30431" y="531"/>
                  <a:pt x="30439" y="509"/>
                  <a:pt x="30447" y="488"/>
                </a:cubicBezTo>
                <a:cubicBezTo>
                  <a:pt x="30447" y="5890"/>
                  <a:pt x="30608" y="10434"/>
                  <a:pt x="30797" y="10434"/>
                </a:cubicBezTo>
                <a:cubicBezTo>
                  <a:pt x="30819" y="10452"/>
                  <a:pt x="30837" y="10470"/>
                  <a:pt x="30859" y="10488"/>
                </a:cubicBezTo>
                <a:lnTo>
                  <a:pt x="31765" y="10312"/>
                </a:lnTo>
              </a:path>
            </a:pathLst>
          </a:cu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Tree>
    <p:extLst>
      <p:ext uri="{BB962C8B-B14F-4D97-AF65-F5344CB8AC3E}">
        <p14:creationId xmlns:p14="http://schemas.microsoft.com/office/powerpoint/2010/main" val="165083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amp; beeld | 70% - 30%">
    <p:spTree>
      <p:nvGrpSpPr>
        <p:cNvPr id="1" name=""/>
        <p:cNvGrpSpPr/>
        <p:nvPr/>
      </p:nvGrpSpPr>
      <p:grpSpPr>
        <a:xfrm>
          <a:off x="0" y="0"/>
          <a:ext cx="0" cy="0"/>
          <a:chOff x="0" y="0"/>
          <a:chExt cx="0" cy="0"/>
        </a:xfrm>
      </p:grpSpPr>
      <p:sp>
        <p:nvSpPr>
          <p:cNvPr id="14" name="Tijdelijke aanduiding voor afbeelding 8"/>
          <p:cNvSpPr>
            <a:spLocks noGrp="1"/>
          </p:cNvSpPr>
          <p:nvPr>
            <p:ph type="pic" sz="quarter" idx="13" hasCustomPrompt="1"/>
          </p:nvPr>
        </p:nvSpPr>
        <p:spPr>
          <a:xfrm>
            <a:off x="7608866" y="1270000"/>
            <a:ext cx="4583133" cy="5588000"/>
          </a:xfrm>
          <a:solidFill>
            <a:schemeClr val="bg2"/>
          </a:solidFill>
        </p:spPr>
        <p:txBody>
          <a:bodyPr anchor="ctr"/>
          <a:lstStyle>
            <a:lvl1pPr marL="0" indent="0" algn="ctr">
              <a:lnSpc>
                <a:spcPct val="100000"/>
              </a:lnSpc>
              <a:spcBef>
                <a:spcPts val="0"/>
              </a:spcBef>
              <a:spcAft>
                <a:spcPts val="0"/>
              </a:spcAft>
              <a:buNone/>
              <a:defRPr>
                <a:solidFill>
                  <a:schemeClr val="bg2">
                    <a:lumMod val="50000"/>
                  </a:schemeClr>
                </a:solidFill>
              </a:defRPr>
            </a:lvl1pPr>
          </a:lstStyle>
          <a:p>
            <a:r>
              <a:rPr lang="nl-NL" dirty="0"/>
              <a:t>Klik op het pictogram om</a:t>
            </a:r>
            <a:br>
              <a:rPr lang="nl-NL" dirty="0"/>
            </a:br>
            <a:r>
              <a:rPr lang="nl-NL" dirty="0"/>
              <a:t>een afbeelding in te voegen</a:t>
            </a:r>
            <a:endParaRPr lang="en-GB" dirty="0"/>
          </a:p>
        </p:txBody>
      </p:sp>
      <p:sp>
        <p:nvSpPr>
          <p:cNvPr id="2" name="Titel 1"/>
          <p:cNvSpPr>
            <a:spLocks noGrp="1"/>
          </p:cNvSpPr>
          <p:nvPr>
            <p:ph type="title"/>
          </p:nvPr>
        </p:nvSpPr>
        <p:spPr/>
        <p:txBody>
          <a:bodyPr/>
          <a:lstStyle/>
          <a:p>
            <a:r>
              <a:rPr lang="nl-NL" dirty="0"/>
              <a:t>Klik om de stijl te bewerken</a:t>
            </a:r>
          </a:p>
        </p:txBody>
      </p:sp>
      <p:sp>
        <p:nvSpPr>
          <p:cNvPr id="5" name="Tijdelijke aanduiding voor voettekst 4"/>
          <p:cNvSpPr>
            <a:spLocks noGrp="1"/>
          </p:cNvSpPr>
          <p:nvPr>
            <p:ph type="ftr" sz="quarter" idx="11"/>
          </p:nvPr>
        </p:nvSpPr>
        <p:spPr/>
        <p:txBody>
          <a:bodyPr/>
          <a:lstStyle/>
          <a:p>
            <a:r>
              <a:rPr lang="nl-NL" dirty="0">
                <a:solidFill>
                  <a:srgbClr val="231F20">
                    <a:lumMod val="50000"/>
                    <a:lumOff val="50000"/>
                  </a:srgbClr>
                </a:solidFill>
              </a:rPr>
              <a:t>VolkerWessels | Corporate Presentatie</a:t>
            </a:r>
          </a:p>
        </p:txBody>
      </p:sp>
      <p:sp>
        <p:nvSpPr>
          <p:cNvPr id="6" name="Tijdelijke aanduiding voor dianummer 5"/>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‹nr.›</a:t>
            </a:fld>
            <a:endParaRPr lang="nl-NL">
              <a:solidFill>
                <a:srgbClr val="231F20">
                  <a:lumMod val="50000"/>
                  <a:lumOff val="50000"/>
                </a:srgbClr>
              </a:solidFill>
            </a:endParaRPr>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a:solidFill>
                  <a:prstClr val="white">
                    <a:lumMod val="50000"/>
                  </a:prstClr>
                </a:solidFill>
              </a:rPr>
              <a:t>Tekst &amp; beeld | 70% - 30%</a:t>
            </a:r>
          </a:p>
        </p:txBody>
      </p:sp>
      <p:sp>
        <p:nvSpPr>
          <p:cNvPr id="26" name="Tijdelijke aanduiding voor verticale tekst 2"/>
          <p:cNvSpPr>
            <a:spLocks noGrp="1"/>
          </p:cNvSpPr>
          <p:nvPr userDrawn="1">
            <p:ph type="body" orient="vert" idx="14"/>
          </p:nvPr>
        </p:nvSpPr>
        <p:spPr>
          <a:xfrm>
            <a:off x="504000" y="1524000"/>
            <a:ext cx="6847733" cy="4572000"/>
          </a:xfrm>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COVER voor onderste lijn"/>
          <p:cNvSpPr/>
          <p:nvPr userDrawn="1"/>
        </p:nvSpPr>
        <p:spPr>
          <a:xfrm>
            <a:off x="0" y="1010251"/>
            <a:ext cx="12196800" cy="323249"/>
          </a:xfrm>
          <a:custGeom>
            <a:avLst/>
            <a:gdLst>
              <a:gd name="connsiteX0" fmla="*/ 0 w 12196800"/>
              <a:gd name="connsiteY0" fmla="*/ 0 h 323249"/>
              <a:gd name="connsiteX1" fmla="*/ 738188 w 12196800"/>
              <a:gd name="connsiteY1" fmla="*/ 0 h 323249"/>
              <a:gd name="connsiteX2" fmla="*/ 738188 w 12196800"/>
              <a:gd name="connsiteY2" fmla="*/ 204187 h 323249"/>
              <a:gd name="connsiteX3" fmla="*/ 12196800 w 12196800"/>
              <a:gd name="connsiteY3" fmla="*/ 204187 h 323249"/>
              <a:gd name="connsiteX4" fmla="*/ 12196800 w 12196800"/>
              <a:gd name="connsiteY4" fmla="*/ 323249 h 323249"/>
              <a:gd name="connsiteX5" fmla="*/ 0 w 12196800"/>
              <a:gd name="connsiteY5" fmla="*/ 323249 h 323249"/>
              <a:gd name="connsiteX6" fmla="*/ 0 w 12196800"/>
              <a:gd name="connsiteY6" fmla="*/ 294674 h 323249"/>
              <a:gd name="connsiteX7" fmla="*/ 0 w 12196800"/>
              <a:gd name="connsiteY7" fmla="*/ 204187 h 32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6800" h="323249">
                <a:moveTo>
                  <a:pt x="0" y="0"/>
                </a:moveTo>
                <a:lnTo>
                  <a:pt x="738188" y="0"/>
                </a:lnTo>
                <a:lnTo>
                  <a:pt x="738188" y="204187"/>
                </a:lnTo>
                <a:lnTo>
                  <a:pt x="12196800" y="204187"/>
                </a:lnTo>
                <a:lnTo>
                  <a:pt x="12196800" y="323249"/>
                </a:lnTo>
                <a:lnTo>
                  <a:pt x="0" y="323249"/>
                </a:lnTo>
                <a:lnTo>
                  <a:pt x="0" y="294674"/>
                </a:lnTo>
                <a:lnTo>
                  <a:pt x="0" y="204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ONDERSTE LIJN"/>
          <p:cNvSpPr>
            <a:spLocks/>
          </p:cNvSpPr>
          <p:nvPr userDrawn="1"/>
        </p:nvSpPr>
        <p:spPr bwMode="auto">
          <a:xfrm flipH="1" flipV="1">
            <a:off x="0" y="1130499"/>
            <a:ext cx="12196800" cy="141883"/>
          </a:xfrm>
          <a:custGeom>
            <a:avLst/>
            <a:gdLst>
              <a:gd name="T0" fmla="*/ 0 w 2745"/>
              <a:gd name="T1" fmla="*/ 0 h 150"/>
              <a:gd name="T2" fmla="*/ 915 w 2745"/>
              <a:gd name="T3" fmla="*/ 0 h 150"/>
              <a:gd name="T4" fmla="*/ 950 w 2745"/>
              <a:gd name="T5" fmla="*/ 35 h 150"/>
              <a:gd name="T6" fmla="*/ 2688 w 2745"/>
              <a:gd name="T7" fmla="*/ 35 h 150"/>
              <a:gd name="T8" fmla="*/ 2745 w 2745"/>
              <a:gd name="T9" fmla="*/ 92 h 150"/>
              <a:gd name="T10" fmla="*/ 2688 w 2745"/>
              <a:gd name="T11" fmla="*/ 150 h 150"/>
              <a:gd name="T12" fmla="*/ 0 w 2745"/>
              <a:gd name="T13" fmla="*/ 150 h 150"/>
              <a:gd name="connsiteX0" fmla="*/ 0 w 10000"/>
              <a:gd name="connsiteY0" fmla="*/ 0 h 10000"/>
              <a:gd name="connsiteX1" fmla="*/ 3333 w 10000"/>
              <a:gd name="connsiteY1" fmla="*/ 0 h 10000"/>
              <a:gd name="connsiteX2" fmla="*/ 3461 w 10000"/>
              <a:gd name="connsiteY2" fmla="*/ 2333 h 10000"/>
              <a:gd name="connsiteX3" fmla="*/ 9792 w 10000"/>
              <a:gd name="connsiteY3" fmla="*/ 2333 h 10000"/>
              <a:gd name="connsiteX4" fmla="*/ 10000 w 10000"/>
              <a:gd name="connsiteY4" fmla="*/ 6133 h 10000"/>
              <a:gd name="connsiteX5" fmla="*/ 9792 w 10000"/>
              <a:gd name="connsiteY5" fmla="*/ 10000 h 10000"/>
              <a:gd name="connsiteX0" fmla="*/ 0 w 10000"/>
              <a:gd name="connsiteY0" fmla="*/ 0 h 6133"/>
              <a:gd name="connsiteX1" fmla="*/ 3333 w 10000"/>
              <a:gd name="connsiteY1" fmla="*/ 0 h 6133"/>
              <a:gd name="connsiteX2" fmla="*/ 3461 w 10000"/>
              <a:gd name="connsiteY2" fmla="*/ 2333 h 6133"/>
              <a:gd name="connsiteX3" fmla="*/ 9792 w 10000"/>
              <a:gd name="connsiteY3" fmla="*/ 2333 h 6133"/>
              <a:gd name="connsiteX4" fmla="*/ 10000 w 10000"/>
              <a:gd name="connsiteY4" fmla="*/ 6133 h 6133"/>
              <a:gd name="connsiteX0" fmla="*/ 0 w 9792"/>
              <a:gd name="connsiteY0" fmla="*/ 0 h 3804"/>
              <a:gd name="connsiteX1" fmla="*/ 3333 w 9792"/>
              <a:gd name="connsiteY1" fmla="*/ 0 h 3804"/>
              <a:gd name="connsiteX2" fmla="*/ 3461 w 9792"/>
              <a:gd name="connsiteY2" fmla="*/ 3804 h 3804"/>
              <a:gd name="connsiteX3" fmla="*/ 9792 w 9792"/>
              <a:gd name="connsiteY3" fmla="*/ 3804 h 3804"/>
              <a:gd name="connsiteX0" fmla="*/ 0 w 10000"/>
              <a:gd name="connsiteY0" fmla="*/ 0 h 10000"/>
              <a:gd name="connsiteX1" fmla="*/ 3395 w 10000"/>
              <a:gd name="connsiteY1" fmla="*/ 64 h 10000"/>
              <a:gd name="connsiteX2" fmla="*/ 3404 w 10000"/>
              <a:gd name="connsiteY2" fmla="*/ 0 h 10000"/>
              <a:gd name="connsiteX3" fmla="*/ 3535 w 10000"/>
              <a:gd name="connsiteY3" fmla="*/ 10000 h 10000"/>
              <a:gd name="connsiteX4" fmla="*/ 10000 w 10000"/>
              <a:gd name="connsiteY4" fmla="*/ 10000 h 10000"/>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10000 w 10000"/>
              <a:gd name="connsiteY5" fmla="*/ 10000 h 10054"/>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3745 w 10000"/>
              <a:gd name="connsiteY5" fmla="*/ 10054 h 10054"/>
              <a:gd name="connsiteX6" fmla="*/ 10000 w 10000"/>
              <a:gd name="connsiteY6" fmla="*/ 10000 h 10054"/>
              <a:gd name="connsiteX0" fmla="*/ 0 w 3745"/>
              <a:gd name="connsiteY0" fmla="*/ 0 h 10054"/>
              <a:gd name="connsiteX1" fmla="*/ 3395 w 3745"/>
              <a:gd name="connsiteY1" fmla="*/ 64 h 10054"/>
              <a:gd name="connsiteX2" fmla="*/ 3404 w 3745"/>
              <a:gd name="connsiteY2" fmla="*/ 0 h 10054"/>
              <a:gd name="connsiteX3" fmla="*/ 3535 w 3745"/>
              <a:gd name="connsiteY3" fmla="*/ 10000 h 10054"/>
              <a:gd name="connsiteX4" fmla="*/ 3558 w 3745"/>
              <a:gd name="connsiteY4" fmla="*/ 10054 h 10054"/>
              <a:gd name="connsiteX5" fmla="*/ 3745 w 3745"/>
              <a:gd name="connsiteY5" fmla="*/ 10054 h 10054"/>
              <a:gd name="connsiteX0" fmla="*/ 0 w 21141"/>
              <a:gd name="connsiteY0" fmla="*/ 0 h 10312"/>
              <a:gd name="connsiteX1" fmla="*/ 20206 w 21141"/>
              <a:gd name="connsiteY1" fmla="*/ 376 h 10312"/>
              <a:gd name="connsiteX2" fmla="*/ 20230 w 21141"/>
              <a:gd name="connsiteY2" fmla="*/ 312 h 10312"/>
              <a:gd name="connsiteX3" fmla="*/ 20580 w 21141"/>
              <a:gd name="connsiteY3" fmla="*/ 10258 h 10312"/>
              <a:gd name="connsiteX4" fmla="*/ 20642 w 21141"/>
              <a:gd name="connsiteY4" fmla="*/ 10312 h 10312"/>
              <a:gd name="connsiteX5" fmla="*/ 21141 w 21141"/>
              <a:gd name="connsiteY5" fmla="*/ 10312 h 10312"/>
              <a:gd name="connsiteX0" fmla="*/ 0 w 21108"/>
              <a:gd name="connsiteY0" fmla="*/ 0 h 10312"/>
              <a:gd name="connsiteX1" fmla="*/ 20206 w 21108"/>
              <a:gd name="connsiteY1" fmla="*/ 376 h 10312"/>
              <a:gd name="connsiteX2" fmla="*/ 20230 w 21108"/>
              <a:gd name="connsiteY2" fmla="*/ 312 h 10312"/>
              <a:gd name="connsiteX3" fmla="*/ 20580 w 21108"/>
              <a:gd name="connsiteY3" fmla="*/ 10258 h 10312"/>
              <a:gd name="connsiteX4" fmla="*/ 20642 w 21108"/>
              <a:gd name="connsiteY4" fmla="*/ 10312 h 10312"/>
              <a:gd name="connsiteX5" fmla="*/ 21108 w 21108"/>
              <a:gd name="connsiteY5" fmla="*/ 10312 h 10312"/>
              <a:gd name="connsiteX0" fmla="*/ 0 w 21542"/>
              <a:gd name="connsiteY0" fmla="*/ 0 h 10312"/>
              <a:gd name="connsiteX1" fmla="*/ 20206 w 21542"/>
              <a:gd name="connsiteY1" fmla="*/ 376 h 10312"/>
              <a:gd name="connsiteX2" fmla="*/ 20230 w 21542"/>
              <a:gd name="connsiteY2" fmla="*/ 312 h 10312"/>
              <a:gd name="connsiteX3" fmla="*/ 20580 w 21542"/>
              <a:gd name="connsiteY3" fmla="*/ 10258 h 10312"/>
              <a:gd name="connsiteX4" fmla="*/ 20642 w 21542"/>
              <a:gd name="connsiteY4" fmla="*/ 10312 h 10312"/>
              <a:gd name="connsiteX5" fmla="*/ 21542 w 21542"/>
              <a:gd name="connsiteY5" fmla="*/ 9960 h 10312"/>
              <a:gd name="connsiteX0" fmla="*/ 0 w 21548"/>
              <a:gd name="connsiteY0" fmla="*/ 0 h 10312"/>
              <a:gd name="connsiteX1" fmla="*/ 20206 w 21548"/>
              <a:gd name="connsiteY1" fmla="*/ 376 h 10312"/>
              <a:gd name="connsiteX2" fmla="*/ 20230 w 21548"/>
              <a:gd name="connsiteY2" fmla="*/ 312 h 10312"/>
              <a:gd name="connsiteX3" fmla="*/ 20580 w 21548"/>
              <a:gd name="connsiteY3" fmla="*/ 10258 h 10312"/>
              <a:gd name="connsiteX4" fmla="*/ 20642 w 21548"/>
              <a:gd name="connsiteY4" fmla="*/ 10312 h 10312"/>
              <a:gd name="connsiteX5" fmla="*/ 21548 w 21548"/>
              <a:gd name="connsiteY5" fmla="*/ 10136 h 10312"/>
              <a:gd name="connsiteX0" fmla="*/ 0 w 27632"/>
              <a:gd name="connsiteY0" fmla="*/ 0 h 10488"/>
              <a:gd name="connsiteX1" fmla="*/ 26290 w 27632"/>
              <a:gd name="connsiteY1" fmla="*/ 552 h 10488"/>
              <a:gd name="connsiteX2" fmla="*/ 26314 w 27632"/>
              <a:gd name="connsiteY2" fmla="*/ 488 h 10488"/>
              <a:gd name="connsiteX3" fmla="*/ 26664 w 27632"/>
              <a:gd name="connsiteY3" fmla="*/ 10434 h 10488"/>
              <a:gd name="connsiteX4" fmla="*/ 26726 w 27632"/>
              <a:gd name="connsiteY4" fmla="*/ 10488 h 10488"/>
              <a:gd name="connsiteX5" fmla="*/ 27632 w 27632"/>
              <a:gd name="connsiteY5" fmla="*/ 10312 h 10488"/>
              <a:gd name="connsiteX0" fmla="*/ 0 w 31709"/>
              <a:gd name="connsiteY0" fmla="*/ 0 h 10488"/>
              <a:gd name="connsiteX1" fmla="*/ 30367 w 31709"/>
              <a:gd name="connsiteY1" fmla="*/ 552 h 10488"/>
              <a:gd name="connsiteX2" fmla="*/ 30391 w 31709"/>
              <a:gd name="connsiteY2" fmla="*/ 488 h 10488"/>
              <a:gd name="connsiteX3" fmla="*/ 30741 w 31709"/>
              <a:gd name="connsiteY3" fmla="*/ 10434 h 10488"/>
              <a:gd name="connsiteX4" fmla="*/ 30803 w 31709"/>
              <a:gd name="connsiteY4" fmla="*/ 10488 h 10488"/>
              <a:gd name="connsiteX5" fmla="*/ 31709 w 31709"/>
              <a:gd name="connsiteY5" fmla="*/ 10312 h 10488"/>
              <a:gd name="connsiteX0" fmla="*/ 0 w 31765"/>
              <a:gd name="connsiteY0" fmla="*/ 0 h 10488"/>
              <a:gd name="connsiteX1" fmla="*/ 30423 w 31765"/>
              <a:gd name="connsiteY1" fmla="*/ 552 h 10488"/>
              <a:gd name="connsiteX2" fmla="*/ 30447 w 31765"/>
              <a:gd name="connsiteY2" fmla="*/ 488 h 10488"/>
              <a:gd name="connsiteX3" fmla="*/ 30797 w 31765"/>
              <a:gd name="connsiteY3" fmla="*/ 10434 h 10488"/>
              <a:gd name="connsiteX4" fmla="*/ 30859 w 31765"/>
              <a:gd name="connsiteY4" fmla="*/ 10488 h 10488"/>
              <a:gd name="connsiteX5" fmla="*/ 31765 w 31765"/>
              <a:gd name="connsiteY5" fmla="*/ 10312 h 1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65" h="10488">
                <a:moveTo>
                  <a:pt x="0" y="0"/>
                </a:moveTo>
                <a:lnTo>
                  <a:pt x="30423" y="552"/>
                </a:lnTo>
                <a:cubicBezTo>
                  <a:pt x="30431" y="531"/>
                  <a:pt x="30439" y="509"/>
                  <a:pt x="30447" y="488"/>
                </a:cubicBezTo>
                <a:cubicBezTo>
                  <a:pt x="30447" y="5890"/>
                  <a:pt x="30608" y="10434"/>
                  <a:pt x="30797" y="10434"/>
                </a:cubicBezTo>
                <a:cubicBezTo>
                  <a:pt x="30819" y="10452"/>
                  <a:pt x="30837" y="10470"/>
                  <a:pt x="30859" y="10488"/>
                </a:cubicBezTo>
                <a:lnTo>
                  <a:pt x="31765" y="10312"/>
                </a:lnTo>
              </a:path>
            </a:pathLst>
          </a:cu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7" name="Tijdelijke aanduiding voor tekst 9"/>
          <p:cNvSpPr>
            <a:spLocks noGrp="1"/>
          </p:cNvSpPr>
          <p:nvPr>
            <p:ph type="body" sz="quarter" idx="17" hasCustomPrompt="1"/>
          </p:nvPr>
        </p:nvSpPr>
        <p:spPr>
          <a:xfrm>
            <a:off x="7608866" y="6350000"/>
            <a:ext cx="4074332" cy="0"/>
          </a:xfrm>
          <a:ln cap="rnd">
            <a:solidFill>
              <a:schemeClr val="bg1"/>
            </a:solidFill>
          </a:ln>
        </p:spPr>
        <p:style>
          <a:lnRef idx="1">
            <a:schemeClr val="accent1"/>
          </a:lnRef>
          <a:fillRef idx="0">
            <a:schemeClr val="accent1"/>
          </a:fillRef>
          <a:effectRef idx="0">
            <a:schemeClr val="accent1"/>
          </a:effectRef>
          <a:fontRef idx="minor">
            <a:schemeClr val="tx1"/>
          </a:fontRef>
        </p:style>
        <p:txBody>
          <a:bodyPr/>
          <a:lstStyle>
            <a:lvl1pPr marL="0" indent="0">
              <a:buNone/>
              <a:defRPr/>
            </a:lvl1pPr>
          </a:lstStyle>
          <a:p>
            <a:pPr lvl="0"/>
            <a:r>
              <a:rPr lang="nl-NL" dirty="0"/>
              <a:t> </a:t>
            </a:r>
            <a:endParaRPr lang="en-GB" dirty="0"/>
          </a:p>
        </p:txBody>
      </p:sp>
      <p:grpSp>
        <p:nvGrpSpPr>
          <p:cNvPr id="36" name="Groep 35"/>
          <p:cNvGrpSpPr/>
          <p:nvPr userDrawn="1"/>
        </p:nvGrpSpPr>
        <p:grpSpPr>
          <a:xfrm>
            <a:off x="10123945" y="6455465"/>
            <a:ext cx="1491863" cy="288000"/>
            <a:chOff x="10123945" y="6455465"/>
            <a:chExt cx="1491863" cy="288000"/>
          </a:xfrm>
        </p:grpSpPr>
        <p:grpSp>
          <p:nvGrpSpPr>
            <p:cNvPr id="37" name="Groep 36"/>
            <p:cNvGrpSpPr/>
            <p:nvPr userDrawn="1"/>
          </p:nvGrpSpPr>
          <p:grpSpPr>
            <a:xfrm>
              <a:off x="10123945" y="6455465"/>
              <a:ext cx="288000" cy="288000"/>
              <a:chOff x="9714646" y="6455465"/>
              <a:chExt cx="288000" cy="288000"/>
            </a:xfrm>
          </p:grpSpPr>
          <p:sp>
            <p:nvSpPr>
              <p:cNvPr id="54" name="BACKSHAPE"/>
              <p:cNvSpPr>
                <a:spLocks/>
              </p:cNvSpPr>
              <p:nvPr userDrawn="1"/>
            </p:nvSpPr>
            <p:spPr bwMode="auto">
              <a:xfrm>
                <a:off x="9801116"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5" name="ACTION BACK">
                <a:hlinkClick r:id="" action="ppaction://hlinkshowjump?jump=previousslide"/>
              </p:cNvPr>
              <p:cNvSpPr/>
              <p:nvPr userDrawn="1"/>
            </p:nvSpPr>
            <p:spPr bwMode="auto">
              <a:xfrm>
                <a:off x="971464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8" name="Groep 37"/>
            <p:cNvGrpSpPr/>
            <p:nvPr userDrawn="1"/>
          </p:nvGrpSpPr>
          <p:grpSpPr>
            <a:xfrm>
              <a:off x="10525233" y="6455465"/>
              <a:ext cx="288000" cy="288000"/>
              <a:chOff x="10117936" y="6455465"/>
              <a:chExt cx="288000" cy="288000"/>
            </a:xfrm>
          </p:grpSpPr>
          <p:grpSp>
            <p:nvGrpSpPr>
              <p:cNvPr id="49" name="MENUSHAPE"/>
              <p:cNvGrpSpPr>
                <a:grpSpLocks noChangeAspect="1"/>
              </p:cNvGrpSpPr>
              <p:nvPr userDrawn="1"/>
            </p:nvGrpSpPr>
            <p:grpSpPr bwMode="auto">
              <a:xfrm>
                <a:off x="10185971" y="6535375"/>
                <a:ext cx="151931" cy="128211"/>
                <a:chOff x="4488" y="2379"/>
                <a:chExt cx="2539" cy="1720"/>
              </a:xfrm>
              <a:solidFill>
                <a:schemeClr val="bg2"/>
              </a:solidFill>
            </p:grpSpPr>
            <p:sp>
              <p:nvSpPr>
                <p:cNvPr id="51" name="Freeform 16"/>
                <p:cNvSpPr>
                  <a:spLocks/>
                </p:cNvSpPr>
                <p:nvPr userDrawn="1"/>
              </p:nvSpPr>
              <p:spPr bwMode="auto">
                <a:xfrm>
                  <a:off x="4488" y="2379"/>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2" name="Freeform 17"/>
                <p:cNvSpPr>
                  <a:spLocks/>
                </p:cNvSpPr>
                <p:nvPr userDrawn="1"/>
              </p:nvSpPr>
              <p:spPr bwMode="auto">
                <a:xfrm>
                  <a:off x="4488" y="3197"/>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3" name="Freeform 18"/>
                <p:cNvSpPr>
                  <a:spLocks/>
                </p:cNvSpPr>
                <p:nvPr userDrawn="1"/>
              </p:nvSpPr>
              <p:spPr bwMode="auto">
                <a:xfrm>
                  <a:off x="4488" y="4014"/>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50" name="TRIGGER FAST MENU"/>
              <p:cNvSpPr/>
              <p:nvPr userDrawn="1"/>
            </p:nvSpPr>
            <p:spPr bwMode="auto">
              <a:xfrm>
                <a:off x="1011793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9" name="Groep 38"/>
            <p:cNvGrpSpPr/>
            <p:nvPr userDrawn="1"/>
          </p:nvGrpSpPr>
          <p:grpSpPr>
            <a:xfrm>
              <a:off x="10926521" y="6455465"/>
              <a:ext cx="288000" cy="288000"/>
              <a:chOff x="10926521" y="6455465"/>
              <a:chExt cx="288000" cy="288000"/>
            </a:xfrm>
          </p:grpSpPr>
          <p:grpSp>
            <p:nvGrpSpPr>
              <p:cNvPr id="43" name="HOMESHAPE"/>
              <p:cNvGrpSpPr>
                <a:grpSpLocks noChangeAspect="1"/>
              </p:cNvGrpSpPr>
              <p:nvPr userDrawn="1"/>
            </p:nvGrpSpPr>
            <p:grpSpPr bwMode="auto">
              <a:xfrm>
                <a:off x="10999698" y="6534689"/>
                <a:ext cx="151922" cy="129516"/>
                <a:chOff x="5494" y="2978"/>
                <a:chExt cx="2320" cy="1978"/>
              </a:xfrm>
              <a:solidFill>
                <a:schemeClr val="bg2"/>
              </a:solidFill>
            </p:grpSpPr>
            <p:sp>
              <p:nvSpPr>
                <p:cNvPr id="45" name="Freeform 23"/>
                <p:cNvSpPr>
                  <a:spLocks/>
                </p:cNvSpPr>
                <p:nvPr userDrawn="1"/>
              </p:nvSpPr>
              <p:spPr bwMode="auto">
                <a:xfrm>
                  <a:off x="5494" y="4838"/>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6" name="Freeform 24"/>
                <p:cNvSpPr>
                  <a:spLocks/>
                </p:cNvSpPr>
                <p:nvPr userDrawn="1"/>
              </p:nvSpPr>
              <p:spPr bwMode="auto">
                <a:xfrm rot="2700000">
                  <a:off x="5526" y="2978"/>
                  <a:ext cx="712" cy="712"/>
                </a:xfrm>
                <a:prstGeom prst="corner">
                  <a:avLst>
                    <a:gd name="adj1" fmla="val 16922"/>
                    <a:gd name="adj2" fmla="val 16923"/>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7" name="Freeform 23"/>
                <p:cNvSpPr>
                  <a:spLocks/>
                </p:cNvSpPr>
                <p:nvPr userDrawn="1"/>
              </p:nvSpPr>
              <p:spPr bwMode="auto">
                <a:xfrm>
                  <a:off x="5494" y="3270"/>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8" name="Freeform 23"/>
                <p:cNvSpPr>
                  <a:spLocks/>
                </p:cNvSpPr>
                <p:nvPr userDrawn="1"/>
              </p:nvSpPr>
              <p:spPr bwMode="auto">
                <a:xfrm rot="16200000">
                  <a:off x="6951" y="4092"/>
                  <a:ext cx="161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44" name="HYPER BACK">
                <a:hlinkClick r:id="" action="ppaction://hlinkshowjump?jump=lastslideviewed"/>
              </p:cNvPr>
              <p:cNvSpPr/>
              <p:nvPr userDrawn="1"/>
            </p:nvSpPr>
            <p:spPr bwMode="auto">
              <a:xfrm>
                <a:off x="10926521"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40" name="Groep 39"/>
            <p:cNvGrpSpPr/>
            <p:nvPr userDrawn="1"/>
          </p:nvGrpSpPr>
          <p:grpSpPr>
            <a:xfrm>
              <a:off x="11327808" y="6455465"/>
              <a:ext cx="288000" cy="288000"/>
              <a:chOff x="11327808" y="6455465"/>
              <a:chExt cx="288000" cy="288000"/>
            </a:xfrm>
          </p:grpSpPr>
          <p:sp>
            <p:nvSpPr>
              <p:cNvPr id="41" name="FORWARDSHAPE"/>
              <p:cNvSpPr>
                <a:spLocks/>
              </p:cNvSpPr>
              <p:nvPr userDrawn="1"/>
            </p:nvSpPr>
            <p:spPr bwMode="auto">
              <a:xfrm flipH="1">
                <a:off x="11438088"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2" name="ACTION FORWARD">
                <a:hlinkClick r:id="" action="ppaction://hlinkshowjump?jump=nextslide"/>
              </p:cNvPr>
              <p:cNvSpPr/>
              <p:nvPr userDrawn="1"/>
            </p:nvSpPr>
            <p:spPr bwMode="auto">
              <a:xfrm>
                <a:off x="11327808"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solidFill>
                    <a:schemeClr val="tx1"/>
                  </a:solidFill>
                  <a:effectLst/>
                  <a:latin typeface="Arial" pitchFamily="34" charset="0"/>
                </a:endParaRPr>
              </a:p>
            </p:txBody>
          </p:sp>
        </p:grpSp>
      </p:grpSp>
    </p:spTree>
    <p:extLst>
      <p:ext uri="{BB962C8B-B14F-4D97-AF65-F5344CB8AC3E}">
        <p14:creationId xmlns:p14="http://schemas.microsoft.com/office/powerpoint/2010/main" val="402731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tivitei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5" name="Tijdelijke aanduiding voor voettekst 4"/>
          <p:cNvSpPr>
            <a:spLocks noGrp="1"/>
          </p:cNvSpPr>
          <p:nvPr>
            <p:ph type="ftr" sz="quarter" idx="11"/>
          </p:nvPr>
        </p:nvSpPr>
        <p:spPr/>
        <p:txBody>
          <a:bodyPr/>
          <a:lstStyle/>
          <a:p>
            <a:r>
              <a:rPr lang="nl-NL" dirty="0">
                <a:solidFill>
                  <a:srgbClr val="231F20">
                    <a:lumMod val="50000"/>
                    <a:lumOff val="50000"/>
                  </a:srgbClr>
                </a:solidFill>
              </a:rPr>
              <a:t>VolkerWessels | Corporate Presentatie</a:t>
            </a:r>
          </a:p>
        </p:txBody>
      </p:sp>
      <p:sp>
        <p:nvSpPr>
          <p:cNvPr id="6" name="Tijdelijke aanduiding voor dianummer 5"/>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‹nr.›</a:t>
            </a:fld>
            <a:endParaRPr lang="nl-NL">
              <a:solidFill>
                <a:srgbClr val="231F20">
                  <a:lumMod val="50000"/>
                  <a:lumOff val="50000"/>
                </a:srgbClr>
              </a:solidFill>
            </a:endParaRPr>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err="1">
                <a:solidFill>
                  <a:prstClr val="white">
                    <a:lumMod val="50000"/>
                  </a:prstClr>
                </a:solidFill>
              </a:rPr>
              <a:t>Custom</a:t>
            </a:r>
            <a:endParaRPr lang="nl-NL" dirty="0">
              <a:solidFill>
                <a:prstClr val="white">
                  <a:lumMod val="50000"/>
                </a:prstClr>
              </a:solidFill>
            </a:endParaRPr>
          </a:p>
        </p:txBody>
      </p:sp>
      <p:sp>
        <p:nvSpPr>
          <p:cNvPr id="53" name="Tijdelijke aanduiding voor afbeelding 8"/>
          <p:cNvSpPr>
            <a:spLocks noGrp="1"/>
          </p:cNvSpPr>
          <p:nvPr>
            <p:ph type="pic" sz="quarter" idx="13" hasCustomPrompt="1"/>
          </p:nvPr>
        </p:nvSpPr>
        <p:spPr>
          <a:xfrm>
            <a:off x="504000" y="1524000"/>
            <a:ext cx="2605499" cy="2159000"/>
          </a:xfrm>
          <a:solidFill>
            <a:schemeClr val="bg2"/>
          </a:solidFill>
          <a:ln>
            <a:noFill/>
          </a:ln>
        </p:spPr>
        <p:txBody>
          <a:bodyPr anchor="ctr"/>
          <a:lstStyle>
            <a:lvl1pPr marL="0" indent="0" algn="ctr">
              <a:lnSpc>
                <a:spcPct val="100000"/>
              </a:lnSpc>
              <a:spcBef>
                <a:spcPts val="0"/>
              </a:spcBef>
              <a:spcAft>
                <a:spcPts val="0"/>
              </a:spcAft>
              <a:buNone/>
              <a:defRPr sz="1200">
                <a:solidFill>
                  <a:schemeClr val="bg2">
                    <a:lumMod val="50000"/>
                  </a:schemeClr>
                </a:solidFill>
              </a:defRPr>
            </a:lvl1pPr>
          </a:lstStyle>
          <a:p>
            <a:r>
              <a:rPr lang="nl-NL" dirty="0"/>
              <a:t>Klik op het pictogram om</a:t>
            </a:r>
            <a:br>
              <a:rPr lang="nl-NL" dirty="0"/>
            </a:br>
            <a:r>
              <a:rPr lang="nl-NL" dirty="0"/>
              <a:t>een afbeelding in te voegen</a:t>
            </a:r>
            <a:endParaRPr lang="en-GB" dirty="0"/>
          </a:p>
        </p:txBody>
      </p:sp>
      <p:sp>
        <p:nvSpPr>
          <p:cNvPr id="54" name="Tijdelijke aanduiding voor afbeelding 8"/>
          <p:cNvSpPr>
            <a:spLocks noGrp="1"/>
          </p:cNvSpPr>
          <p:nvPr>
            <p:ph type="pic" sz="quarter" idx="14" hasCustomPrompt="1"/>
          </p:nvPr>
        </p:nvSpPr>
        <p:spPr>
          <a:xfrm>
            <a:off x="3363501" y="1524000"/>
            <a:ext cx="2605499" cy="2159000"/>
          </a:xfrm>
          <a:solidFill>
            <a:schemeClr val="bg2"/>
          </a:solidFill>
          <a:ln>
            <a:noFill/>
          </a:ln>
        </p:spPr>
        <p:txBody>
          <a:bodyPr anchor="ctr"/>
          <a:lstStyle>
            <a:lvl1pPr marL="0" indent="0" algn="ctr">
              <a:lnSpc>
                <a:spcPct val="100000"/>
              </a:lnSpc>
              <a:spcBef>
                <a:spcPts val="0"/>
              </a:spcBef>
              <a:spcAft>
                <a:spcPts val="0"/>
              </a:spcAft>
              <a:buNone/>
              <a:defRPr sz="1200">
                <a:solidFill>
                  <a:schemeClr val="bg2">
                    <a:lumMod val="50000"/>
                  </a:schemeClr>
                </a:solidFill>
              </a:defRPr>
            </a:lvl1pPr>
          </a:lstStyle>
          <a:p>
            <a:r>
              <a:rPr lang="nl-NL" dirty="0"/>
              <a:t>Klik op het pictogram om</a:t>
            </a:r>
            <a:br>
              <a:rPr lang="nl-NL" dirty="0"/>
            </a:br>
            <a:r>
              <a:rPr lang="nl-NL" dirty="0"/>
              <a:t>een afbeelding in te voegen</a:t>
            </a:r>
            <a:endParaRPr lang="en-GB" dirty="0"/>
          </a:p>
        </p:txBody>
      </p:sp>
      <p:sp>
        <p:nvSpPr>
          <p:cNvPr id="55" name="Tijdelijke aanduiding voor afbeelding 8"/>
          <p:cNvSpPr>
            <a:spLocks noGrp="1"/>
          </p:cNvSpPr>
          <p:nvPr>
            <p:ph type="pic" sz="quarter" idx="15" hasCustomPrompt="1"/>
          </p:nvPr>
        </p:nvSpPr>
        <p:spPr>
          <a:xfrm>
            <a:off x="6223001" y="1524000"/>
            <a:ext cx="2605499" cy="2159000"/>
          </a:xfrm>
          <a:solidFill>
            <a:schemeClr val="bg2"/>
          </a:solidFill>
          <a:ln>
            <a:noFill/>
          </a:ln>
        </p:spPr>
        <p:txBody>
          <a:bodyPr anchor="ctr"/>
          <a:lstStyle>
            <a:lvl1pPr marL="0" indent="0" algn="ctr">
              <a:lnSpc>
                <a:spcPct val="100000"/>
              </a:lnSpc>
              <a:spcBef>
                <a:spcPts val="0"/>
              </a:spcBef>
              <a:spcAft>
                <a:spcPts val="0"/>
              </a:spcAft>
              <a:buNone/>
              <a:defRPr sz="1200">
                <a:solidFill>
                  <a:schemeClr val="bg2">
                    <a:lumMod val="50000"/>
                  </a:schemeClr>
                </a:solidFill>
              </a:defRPr>
            </a:lvl1pPr>
          </a:lstStyle>
          <a:p>
            <a:r>
              <a:rPr lang="nl-NL" dirty="0"/>
              <a:t>Klik op het pictogram om</a:t>
            </a:r>
            <a:br>
              <a:rPr lang="nl-NL" dirty="0"/>
            </a:br>
            <a:r>
              <a:rPr lang="nl-NL" dirty="0"/>
              <a:t>een afbeelding in te voegen</a:t>
            </a:r>
            <a:endParaRPr lang="en-GB" dirty="0"/>
          </a:p>
        </p:txBody>
      </p:sp>
      <p:sp>
        <p:nvSpPr>
          <p:cNvPr id="56" name="Tijdelijke aanduiding voor afbeelding 8"/>
          <p:cNvSpPr>
            <a:spLocks noGrp="1"/>
          </p:cNvSpPr>
          <p:nvPr>
            <p:ph type="pic" sz="quarter" idx="16" hasCustomPrompt="1"/>
          </p:nvPr>
        </p:nvSpPr>
        <p:spPr>
          <a:xfrm>
            <a:off x="9082501" y="1524000"/>
            <a:ext cx="2605499" cy="2159000"/>
          </a:xfrm>
          <a:solidFill>
            <a:schemeClr val="bg2"/>
          </a:solidFill>
          <a:ln>
            <a:noFill/>
          </a:ln>
        </p:spPr>
        <p:txBody>
          <a:bodyPr anchor="ctr"/>
          <a:lstStyle>
            <a:lvl1pPr marL="0" indent="0" algn="ctr">
              <a:lnSpc>
                <a:spcPct val="100000"/>
              </a:lnSpc>
              <a:spcBef>
                <a:spcPts val="0"/>
              </a:spcBef>
              <a:spcAft>
                <a:spcPts val="0"/>
              </a:spcAft>
              <a:buNone/>
              <a:defRPr sz="1200">
                <a:solidFill>
                  <a:schemeClr val="bg2">
                    <a:lumMod val="50000"/>
                  </a:schemeClr>
                </a:solidFill>
              </a:defRPr>
            </a:lvl1pPr>
          </a:lstStyle>
          <a:p>
            <a:r>
              <a:rPr lang="nl-NL" dirty="0"/>
              <a:t>Klik op het pictogram om</a:t>
            </a:r>
            <a:br>
              <a:rPr lang="nl-NL" dirty="0"/>
            </a:br>
            <a:r>
              <a:rPr lang="nl-NL" dirty="0"/>
              <a:t>een afbeelding in te voegen</a:t>
            </a:r>
            <a:endParaRPr lang="en-GB" dirty="0"/>
          </a:p>
        </p:txBody>
      </p:sp>
      <p:sp>
        <p:nvSpPr>
          <p:cNvPr id="57" name="Tijdelijke aanduiding voor afbeelding 8"/>
          <p:cNvSpPr>
            <a:spLocks noGrp="1"/>
          </p:cNvSpPr>
          <p:nvPr>
            <p:ph type="pic" sz="quarter" idx="17" hasCustomPrompt="1"/>
          </p:nvPr>
        </p:nvSpPr>
        <p:spPr>
          <a:xfrm>
            <a:off x="504000" y="3937000"/>
            <a:ext cx="2605499" cy="2159000"/>
          </a:xfrm>
          <a:solidFill>
            <a:schemeClr val="bg2"/>
          </a:solidFill>
          <a:ln>
            <a:noFill/>
          </a:ln>
        </p:spPr>
        <p:txBody>
          <a:bodyPr anchor="ctr"/>
          <a:lstStyle>
            <a:lvl1pPr marL="0" indent="0" algn="ctr">
              <a:lnSpc>
                <a:spcPct val="100000"/>
              </a:lnSpc>
              <a:spcBef>
                <a:spcPts val="0"/>
              </a:spcBef>
              <a:spcAft>
                <a:spcPts val="0"/>
              </a:spcAft>
              <a:buNone/>
              <a:defRPr sz="1200">
                <a:solidFill>
                  <a:schemeClr val="bg2">
                    <a:lumMod val="50000"/>
                  </a:schemeClr>
                </a:solidFill>
              </a:defRPr>
            </a:lvl1pPr>
          </a:lstStyle>
          <a:p>
            <a:r>
              <a:rPr lang="nl-NL" dirty="0"/>
              <a:t>Klik op het pictogram om</a:t>
            </a:r>
            <a:br>
              <a:rPr lang="nl-NL" dirty="0"/>
            </a:br>
            <a:r>
              <a:rPr lang="nl-NL" dirty="0"/>
              <a:t>een afbeelding in te voegen</a:t>
            </a:r>
            <a:endParaRPr lang="en-GB" dirty="0"/>
          </a:p>
        </p:txBody>
      </p:sp>
      <p:sp>
        <p:nvSpPr>
          <p:cNvPr id="58" name="Tijdelijke aanduiding voor afbeelding 8"/>
          <p:cNvSpPr>
            <a:spLocks noGrp="1"/>
          </p:cNvSpPr>
          <p:nvPr>
            <p:ph type="pic" sz="quarter" idx="18" hasCustomPrompt="1"/>
          </p:nvPr>
        </p:nvSpPr>
        <p:spPr>
          <a:xfrm>
            <a:off x="3363501" y="3937000"/>
            <a:ext cx="2605499" cy="2159000"/>
          </a:xfrm>
          <a:solidFill>
            <a:schemeClr val="bg2"/>
          </a:solidFill>
          <a:ln>
            <a:noFill/>
          </a:ln>
        </p:spPr>
        <p:txBody>
          <a:bodyPr anchor="ctr"/>
          <a:lstStyle>
            <a:lvl1pPr marL="0" indent="0" algn="ctr">
              <a:lnSpc>
                <a:spcPct val="100000"/>
              </a:lnSpc>
              <a:spcBef>
                <a:spcPts val="0"/>
              </a:spcBef>
              <a:spcAft>
                <a:spcPts val="0"/>
              </a:spcAft>
              <a:buNone/>
              <a:defRPr sz="1200">
                <a:solidFill>
                  <a:schemeClr val="bg2">
                    <a:lumMod val="50000"/>
                  </a:schemeClr>
                </a:solidFill>
              </a:defRPr>
            </a:lvl1pPr>
          </a:lstStyle>
          <a:p>
            <a:r>
              <a:rPr lang="nl-NL" dirty="0"/>
              <a:t>Klik op het pictogram om</a:t>
            </a:r>
            <a:br>
              <a:rPr lang="nl-NL" dirty="0"/>
            </a:br>
            <a:r>
              <a:rPr lang="nl-NL" dirty="0"/>
              <a:t>een afbeelding in te voegen</a:t>
            </a:r>
            <a:endParaRPr lang="en-GB" dirty="0"/>
          </a:p>
        </p:txBody>
      </p:sp>
      <p:sp>
        <p:nvSpPr>
          <p:cNvPr id="59" name="Tijdelijke aanduiding voor afbeelding 8"/>
          <p:cNvSpPr>
            <a:spLocks noGrp="1"/>
          </p:cNvSpPr>
          <p:nvPr>
            <p:ph type="pic" sz="quarter" idx="19" hasCustomPrompt="1"/>
          </p:nvPr>
        </p:nvSpPr>
        <p:spPr>
          <a:xfrm>
            <a:off x="6223001" y="3937000"/>
            <a:ext cx="2605499" cy="2159000"/>
          </a:xfrm>
          <a:solidFill>
            <a:schemeClr val="bg2"/>
          </a:solidFill>
          <a:ln>
            <a:noFill/>
          </a:ln>
        </p:spPr>
        <p:txBody>
          <a:bodyPr anchor="ctr"/>
          <a:lstStyle>
            <a:lvl1pPr marL="0" indent="0" algn="ctr">
              <a:lnSpc>
                <a:spcPct val="100000"/>
              </a:lnSpc>
              <a:spcBef>
                <a:spcPts val="0"/>
              </a:spcBef>
              <a:spcAft>
                <a:spcPts val="0"/>
              </a:spcAft>
              <a:buNone/>
              <a:defRPr sz="1200">
                <a:solidFill>
                  <a:schemeClr val="bg2">
                    <a:lumMod val="50000"/>
                  </a:schemeClr>
                </a:solidFill>
              </a:defRPr>
            </a:lvl1pPr>
          </a:lstStyle>
          <a:p>
            <a:r>
              <a:rPr lang="nl-NL" dirty="0"/>
              <a:t>Klik op het pictogram om</a:t>
            </a:r>
            <a:br>
              <a:rPr lang="nl-NL" dirty="0"/>
            </a:br>
            <a:r>
              <a:rPr lang="nl-NL" dirty="0"/>
              <a:t>een afbeelding in te voegen</a:t>
            </a:r>
            <a:endParaRPr lang="en-GB" dirty="0"/>
          </a:p>
        </p:txBody>
      </p:sp>
      <p:sp>
        <p:nvSpPr>
          <p:cNvPr id="60" name="Tijdelijke aanduiding voor afbeelding 8"/>
          <p:cNvSpPr>
            <a:spLocks noGrp="1"/>
          </p:cNvSpPr>
          <p:nvPr>
            <p:ph type="pic" sz="quarter" idx="20" hasCustomPrompt="1"/>
          </p:nvPr>
        </p:nvSpPr>
        <p:spPr>
          <a:xfrm>
            <a:off x="9082501" y="3937000"/>
            <a:ext cx="2605499" cy="2159000"/>
          </a:xfrm>
          <a:solidFill>
            <a:schemeClr val="bg2"/>
          </a:solidFill>
          <a:ln>
            <a:noFill/>
          </a:ln>
        </p:spPr>
        <p:txBody>
          <a:bodyPr anchor="ctr"/>
          <a:lstStyle>
            <a:lvl1pPr marL="0" indent="0" algn="ctr">
              <a:lnSpc>
                <a:spcPct val="100000"/>
              </a:lnSpc>
              <a:spcBef>
                <a:spcPts val="0"/>
              </a:spcBef>
              <a:spcAft>
                <a:spcPts val="0"/>
              </a:spcAft>
              <a:buNone/>
              <a:defRPr sz="1200">
                <a:solidFill>
                  <a:schemeClr val="bg2">
                    <a:lumMod val="50000"/>
                  </a:schemeClr>
                </a:solidFill>
              </a:defRPr>
            </a:lvl1pPr>
          </a:lstStyle>
          <a:p>
            <a:r>
              <a:rPr lang="nl-NL" dirty="0"/>
              <a:t>Klik op het pictogram om</a:t>
            </a:r>
            <a:br>
              <a:rPr lang="nl-NL" dirty="0"/>
            </a:br>
            <a:r>
              <a:rPr lang="nl-NL" dirty="0"/>
              <a:t>een afbeelding in te voegen</a:t>
            </a:r>
            <a:endParaRPr lang="en-GB" dirty="0"/>
          </a:p>
        </p:txBody>
      </p:sp>
      <p:sp>
        <p:nvSpPr>
          <p:cNvPr id="62" name="Tijdelijke aanduiding voor tekst 61"/>
          <p:cNvSpPr>
            <a:spLocks noGrp="1"/>
          </p:cNvSpPr>
          <p:nvPr>
            <p:ph type="body" sz="quarter" idx="21" hasCustomPrompt="1"/>
          </p:nvPr>
        </p:nvSpPr>
        <p:spPr>
          <a:xfrm>
            <a:off x="504000" y="3251000"/>
            <a:ext cx="2605497" cy="432000"/>
          </a:xfrm>
          <a:solidFill>
            <a:schemeClr val="tx1">
              <a:alpha val="90000"/>
            </a:schemeClr>
          </a:solidFill>
          <a:ln>
            <a:noFill/>
          </a:ln>
        </p:spPr>
        <p:txBody>
          <a:bodyPr anchor="ctr"/>
          <a:lstStyle>
            <a:lvl1pPr marL="0" indent="0" algn="ctr">
              <a:buNone/>
              <a:defRPr>
                <a:solidFill>
                  <a:schemeClr val="bg1"/>
                </a:solidFill>
              </a:defRPr>
            </a:lvl1pPr>
          </a:lstStyle>
          <a:p>
            <a:pPr lvl="0"/>
            <a:r>
              <a:rPr lang="nl-NL" dirty="0"/>
              <a:t>Activiteit</a:t>
            </a:r>
          </a:p>
        </p:txBody>
      </p:sp>
      <p:sp>
        <p:nvSpPr>
          <p:cNvPr id="63" name="Tijdelijke aanduiding voor tekst 61"/>
          <p:cNvSpPr>
            <a:spLocks noGrp="1"/>
          </p:cNvSpPr>
          <p:nvPr>
            <p:ph type="body" sz="quarter" idx="22" hasCustomPrompt="1"/>
          </p:nvPr>
        </p:nvSpPr>
        <p:spPr>
          <a:xfrm>
            <a:off x="3363501" y="3251000"/>
            <a:ext cx="2605497" cy="432000"/>
          </a:xfrm>
          <a:solidFill>
            <a:schemeClr val="tx1">
              <a:alpha val="90000"/>
            </a:schemeClr>
          </a:solidFill>
          <a:ln>
            <a:noFill/>
          </a:ln>
        </p:spPr>
        <p:txBody>
          <a:bodyPr anchor="ctr"/>
          <a:lstStyle>
            <a:lvl1pPr marL="0" indent="0" algn="ctr">
              <a:buNone/>
              <a:defRPr>
                <a:solidFill>
                  <a:schemeClr val="bg1"/>
                </a:solidFill>
              </a:defRPr>
            </a:lvl1pPr>
          </a:lstStyle>
          <a:p>
            <a:pPr lvl="0"/>
            <a:r>
              <a:rPr lang="nl-NL" dirty="0"/>
              <a:t>Activiteit</a:t>
            </a:r>
          </a:p>
        </p:txBody>
      </p:sp>
      <p:sp>
        <p:nvSpPr>
          <p:cNvPr id="64" name="Tijdelijke aanduiding voor tekst 61"/>
          <p:cNvSpPr>
            <a:spLocks noGrp="1"/>
          </p:cNvSpPr>
          <p:nvPr>
            <p:ph type="body" sz="quarter" idx="23" hasCustomPrompt="1"/>
          </p:nvPr>
        </p:nvSpPr>
        <p:spPr>
          <a:xfrm>
            <a:off x="6223002" y="3251000"/>
            <a:ext cx="2605497" cy="432000"/>
          </a:xfrm>
          <a:solidFill>
            <a:schemeClr val="tx1">
              <a:alpha val="90000"/>
            </a:schemeClr>
          </a:solidFill>
          <a:ln>
            <a:noFill/>
          </a:ln>
        </p:spPr>
        <p:txBody>
          <a:bodyPr anchor="ctr"/>
          <a:lstStyle>
            <a:lvl1pPr marL="0" indent="0" algn="ctr">
              <a:buNone/>
              <a:defRPr>
                <a:solidFill>
                  <a:schemeClr val="bg1"/>
                </a:solidFill>
              </a:defRPr>
            </a:lvl1pPr>
          </a:lstStyle>
          <a:p>
            <a:pPr lvl="0"/>
            <a:r>
              <a:rPr lang="nl-NL" dirty="0"/>
              <a:t>Activiteit</a:t>
            </a:r>
          </a:p>
        </p:txBody>
      </p:sp>
      <p:sp>
        <p:nvSpPr>
          <p:cNvPr id="65" name="Tijdelijke aanduiding voor tekst 61"/>
          <p:cNvSpPr>
            <a:spLocks noGrp="1"/>
          </p:cNvSpPr>
          <p:nvPr>
            <p:ph type="body" sz="quarter" idx="24" hasCustomPrompt="1"/>
          </p:nvPr>
        </p:nvSpPr>
        <p:spPr>
          <a:xfrm>
            <a:off x="9082503" y="3251000"/>
            <a:ext cx="2605497" cy="432000"/>
          </a:xfrm>
          <a:solidFill>
            <a:schemeClr val="tx1">
              <a:alpha val="90000"/>
            </a:schemeClr>
          </a:solidFill>
          <a:ln>
            <a:noFill/>
          </a:ln>
        </p:spPr>
        <p:txBody>
          <a:bodyPr anchor="ctr"/>
          <a:lstStyle>
            <a:lvl1pPr marL="0" indent="0" algn="ctr">
              <a:buNone/>
              <a:defRPr>
                <a:solidFill>
                  <a:schemeClr val="bg1"/>
                </a:solidFill>
              </a:defRPr>
            </a:lvl1pPr>
          </a:lstStyle>
          <a:p>
            <a:pPr lvl="0"/>
            <a:r>
              <a:rPr lang="nl-NL" dirty="0"/>
              <a:t>Activiteit</a:t>
            </a:r>
          </a:p>
        </p:txBody>
      </p:sp>
      <p:sp>
        <p:nvSpPr>
          <p:cNvPr id="66" name="Tijdelijke aanduiding voor tekst 61"/>
          <p:cNvSpPr>
            <a:spLocks noGrp="1"/>
          </p:cNvSpPr>
          <p:nvPr>
            <p:ph type="body" sz="quarter" idx="25" hasCustomPrompt="1"/>
          </p:nvPr>
        </p:nvSpPr>
        <p:spPr>
          <a:xfrm>
            <a:off x="504000" y="5664000"/>
            <a:ext cx="2605497" cy="432000"/>
          </a:xfrm>
          <a:solidFill>
            <a:schemeClr val="tx1">
              <a:alpha val="90000"/>
            </a:schemeClr>
          </a:solidFill>
          <a:ln>
            <a:noFill/>
          </a:ln>
        </p:spPr>
        <p:txBody>
          <a:bodyPr anchor="ctr"/>
          <a:lstStyle>
            <a:lvl1pPr marL="0" indent="0" algn="ctr">
              <a:buNone/>
              <a:defRPr>
                <a:solidFill>
                  <a:schemeClr val="bg1"/>
                </a:solidFill>
              </a:defRPr>
            </a:lvl1pPr>
          </a:lstStyle>
          <a:p>
            <a:pPr lvl="0"/>
            <a:r>
              <a:rPr lang="nl-NL" dirty="0"/>
              <a:t>Activiteit</a:t>
            </a:r>
          </a:p>
        </p:txBody>
      </p:sp>
      <p:sp>
        <p:nvSpPr>
          <p:cNvPr id="67" name="Tijdelijke aanduiding voor tekst 61"/>
          <p:cNvSpPr>
            <a:spLocks noGrp="1"/>
          </p:cNvSpPr>
          <p:nvPr>
            <p:ph type="body" sz="quarter" idx="26" hasCustomPrompt="1"/>
          </p:nvPr>
        </p:nvSpPr>
        <p:spPr>
          <a:xfrm>
            <a:off x="3363501" y="5664000"/>
            <a:ext cx="2605497" cy="432000"/>
          </a:xfrm>
          <a:solidFill>
            <a:schemeClr val="tx1">
              <a:alpha val="90000"/>
            </a:schemeClr>
          </a:solidFill>
          <a:ln>
            <a:noFill/>
          </a:ln>
        </p:spPr>
        <p:txBody>
          <a:bodyPr anchor="ctr"/>
          <a:lstStyle>
            <a:lvl1pPr marL="0" indent="0" algn="ctr">
              <a:buNone/>
              <a:defRPr>
                <a:solidFill>
                  <a:schemeClr val="bg1"/>
                </a:solidFill>
              </a:defRPr>
            </a:lvl1pPr>
          </a:lstStyle>
          <a:p>
            <a:pPr lvl="0"/>
            <a:r>
              <a:rPr lang="nl-NL" dirty="0"/>
              <a:t>Activiteit</a:t>
            </a:r>
          </a:p>
        </p:txBody>
      </p:sp>
      <p:sp>
        <p:nvSpPr>
          <p:cNvPr id="68" name="Tijdelijke aanduiding voor tekst 61"/>
          <p:cNvSpPr>
            <a:spLocks noGrp="1"/>
          </p:cNvSpPr>
          <p:nvPr>
            <p:ph type="body" sz="quarter" idx="27" hasCustomPrompt="1"/>
          </p:nvPr>
        </p:nvSpPr>
        <p:spPr>
          <a:xfrm>
            <a:off x="6223002" y="5664000"/>
            <a:ext cx="2605497" cy="432000"/>
          </a:xfrm>
          <a:solidFill>
            <a:schemeClr val="tx1">
              <a:alpha val="90000"/>
            </a:schemeClr>
          </a:solidFill>
          <a:ln>
            <a:noFill/>
          </a:ln>
        </p:spPr>
        <p:txBody>
          <a:bodyPr anchor="ctr"/>
          <a:lstStyle>
            <a:lvl1pPr marL="0" indent="0" algn="ctr">
              <a:buNone/>
              <a:defRPr>
                <a:solidFill>
                  <a:schemeClr val="bg1"/>
                </a:solidFill>
              </a:defRPr>
            </a:lvl1pPr>
          </a:lstStyle>
          <a:p>
            <a:pPr lvl="0"/>
            <a:r>
              <a:rPr lang="nl-NL" dirty="0"/>
              <a:t>Activiteit</a:t>
            </a:r>
          </a:p>
        </p:txBody>
      </p:sp>
      <p:sp>
        <p:nvSpPr>
          <p:cNvPr id="69" name="Tijdelijke aanduiding voor tekst 61"/>
          <p:cNvSpPr>
            <a:spLocks noGrp="1"/>
          </p:cNvSpPr>
          <p:nvPr>
            <p:ph type="body" sz="quarter" idx="28" hasCustomPrompt="1"/>
          </p:nvPr>
        </p:nvSpPr>
        <p:spPr>
          <a:xfrm>
            <a:off x="9082503" y="5664000"/>
            <a:ext cx="2605497" cy="432000"/>
          </a:xfrm>
          <a:solidFill>
            <a:schemeClr val="tx1">
              <a:alpha val="90000"/>
            </a:schemeClr>
          </a:solidFill>
          <a:ln>
            <a:noFill/>
          </a:ln>
        </p:spPr>
        <p:txBody>
          <a:bodyPr anchor="ctr"/>
          <a:lstStyle>
            <a:lvl1pPr marL="0" indent="0" algn="ctr">
              <a:buNone/>
              <a:defRPr>
                <a:solidFill>
                  <a:schemeClr val="bg1"/>
                </a:solidFill>
              </a:defRPr>
            </a:lvl1pPr>
          </a:lstStyle>
          <a:p>
            <a:pPr lvl="0"/>
            <a:r>
              <a:rPr lang="nl-NL" dirty="0"/>
              <a:t>Activiteit</a:t>
            </a:r>
          </a:p>
        </p:txBody>
      </p:sp>
    </p:spTree>
    <p:extLst>
      <p:ext uri="{BB962C8B-B14F-4D97-AF65-F5344CB8AC3E}">
        <p14:creationId xmlns:p14="http://schemas.microsoft.com/office/powerpoint/2010/main" val="158439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ferenti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5" name="Tijdelijke aanduiding voor voettekst 4"/>
          <p:cNvSpPr>
            <a:spLocks noGrp="1"/>
          </p:cNvSpPr>
          <p:nvPr>
            <p:ph type="ftr" sz="quarter" idx="11"/>
          </p:nvPr>
        </p:nvSpPr>
        <p:spPr/>
        <p:txBody>
          <a:bodyPr/>
          <a:lstStyle/>
          <a:p>
            <a:r>
              <a:rPr lang="nl-NL" dirty="0">
                <a:solidFill>
                  <a:srgbClr val="231F20">
                    <a:lumMod val="50000"/>
                    <a:lumOff val="50000"/>
                  </a:srgbClr>
                </a:solidFill>
              </a:rPr>
              <a:t>VolkerWessels | Corporate Presentatie</a:t>
            </a:r>
          </a:p>
        </p:txBody>
      </p:sp>
      <p:sp>
        <p:nvSpPr>
          <p:cNvPr id="6" name="Tijdelijke aanduiding voor dianummer 5"/>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‹nr.›</a:t>
            </a:fld>
            <a:endParaRPr lang="nl-NL">
              <a:solidFill>
                <a:srgbClr val="231F20">
                  <a:lumMod val="50000"/>
                  <a:lumOff val="50000"/>
                </a:srgbClr>
              </a:solidFill>
            </a:endParaRPr>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err="1">
                <a:solidFill>
                  <a:prstClr val="white">
                    <a:lumMod val="50000"/>
                  </a:prstClr>
                </a:solidFill>
              </a:rPr>
              <a:t>Custom</a:t>
            </a:r>
            <a:endParaRPr lang="nl-NL" dirty="0">
              <a:solidFill>
                <a:prstClr val="white">
                  <a:lumMod val="50000"/>
                </a:prstClr>
              </a:solidFill>
            </a:endParaRPr>
          </a:p>
        </p:txBody>
      </p:sp>
      <p:sp>
        <p:nvSpPr>
          <p:cNvPr id="23" name="Rechthoek 22"/>
          <p:cNvSpPr/>
          <p:nvPr userDrawn="1"/>
        </p:nvSpPr>
        <p:spPr>
          <a:xfrm>
            <a:off x="625700" y="1527546"/>
            <a:ext cx="1688135" cy="1036772"/>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p:cNvSpPr/>
          <p:nvPr userDrawn="1"/>
        </p:nvSpPr>
        <p:spPr>
          <a:xfrm>
            <a:off x="2478386" y="1527546"/>
            <a:ext cx="1675776" cy="1036772"/>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p:cNvSpPr/>
          <p:nvPr userDrawn="1"/>
        </p:nvSpPr>
        <p:spPr>
          <a:xfrm>
            <a:off x="4318713" y="1527546"/>
            <a:ext cx="1690129" cy="1036772"/>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hthoek 25"/>
          <p:cNvSpPr/>
          <p:nvPr userDrawn="1"/>
        </p:nvSpPr>
        <p:spPr>
          <a:xfrm>
            <a:off x="6173393" y="1527546"/>
            <a:ext cx="1690002" cy="1044244"/>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hthoek 26"/>
          <p:cNvSpPr/>
          <p:nvPr userDrawn="1"/>
        </p:nvSpPr>
        <p:spPr>
          <a:xfrm>
            <a:off x="8027946" y="1527546"/>
            <a:ext cx="1684228" cy="1036505"/>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hthoek 27"/>
          <p:cNvSpPr/>
          <p:nvPr userDrawn="1"/>
        </p:nvSpPr>
        <p:spPr>
          <a:xfrm>
            <a:off x="625700" y="2715040"/>
            <a:ext cx="1688135" cy="1038626"/>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hthoek 28"/>
          <p:cNvSpPr/>
          <p:nvPr userDrawn="1"/>
        </p:nvSpPr>
        <p:spPr>
          <a:xfrm>
            <a:off x="2481181" y="2716435"/>
            <a:ext cx="1678427" cy="1025905"/>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userDrawn="1"/>
        </p:nvSpPr>
        <p:spPr>
          <a:xfrm>
            <a:off x="4326954" y="2717490"/>
            <a:ext cx="1683867" cy="1025905"/>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p:cNvSpPr/>
          <p:nvPr userDrawn="1"/>
        </p:nvSpPr>
        <p:spPr>
          <a:xfrm>
            <a:off x="6178167" y="2714784"/>
            <a:ext cx="1679643" cy="1025910"/>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p:cNvSpPr/>
          <p:nvPr userDrawn="1"/>
        </p:nvSpPr>
        <p:spPr>
          <a:xfrm>
            <a:off x="8025156" y="2718201"/>
            <a:ext cx="1684226" cy="1025905"/>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p:cNvSpPr/>
          <p:nvPr userDrawn="1"/>
        </p:nvSpPr>
        <p:spPr>
          <a:xfrm>
            <a:off x="625700" y="3895160"/>
            <a:ext cx="1688134" cy="1050027"/>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p:cNvSpPr/>
          <p:nvPr userDrawn="1"/>
        </p:nvSpPr>
        <p:spPr>
          <a:xfrm>
            <a:off x="2472711" y="3897950"/>
            <a:ext cx="1690302" cy="1034149"/>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4"/>
          <p:cNvSpPr/>
          <p:nvPr userDrawn="1"/>
        </p:nvSpPr>
        <p:spPr>
          <a:xfrm>
            <a:off x="4321890" y="3900060"/>
            <a:ext cx="1685976" cy="1036773"/>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hthoek 35"/>
          <p:cNvSpPr/>
          <p:nvPr userDrawn="1"/>
        </p:nvSpPr>
        <p:spPr>
          <a:xfrm>
            <a:off x="6166743" y="3894648"/>
            <a:ext cx="1694171" cy="1036773"/>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6"/>
          <p:cNvSpPr/>
          <p:nvPr userDrawn="1"/>
        </p:nvSpPr>
        <p:spPr>
          <a:xfrm>
            <a:off x="8019791" y="3901482"/>
            <a:ext cx="1693448" cy="1036775"/>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p:cNvSpPr/>
          <p:nvPr userDrawn="1"/>
        </p:nvSpPr>
        <p:spPr>
          <a:xfrm>
            <a:off x="9876726" y="1527546"/>
            <a:ext cx="1684228" cy="1036505"/>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p:cNvSpPr/>
          <p:nvPr userDrawn="1"/>
        </p:nvSpPr>
        <p:spPr>
          <a:xfrm>
            <a:off x="9876727" y="2713449"/>
            <a:ext cx="1684226" cy="1025905"/>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p:cNvSpPr/>
          <p:nvPr userDrawn="1"/>
        </p:nvSpPr>
        <p:spPr>
          <a:xfrm>
            <a:off x="9872116" y="3891978"/>
            <a:ext cx="1693448" cy="1036775"/>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Rechthoek 81"/>
          <p:cNvSpPr/>
          <p:nvPr userDrawn="1"/>
        </p:nvSpPr>
        <p:spPr>
          <a:xfrm>
            <a:off x="625700" y="5070356"/>
            <a:ext cx="1688134" cy="1050027"/>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Rechthoek 82"/>
          <p:cNvSpPr/>
          <p:nvPr userDrawn="1"/>
        </p:nvSpPr>
        <p:spPr>
          <a:xfrm>
            <a:off x="2472711" y="5076703"/>
            <a:ext cx="1690302" cy="1034149"/>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4" name="Rechthoek 83"/>
          <p:cNvSpPr/>
          <p:nvPr userDrawn="1"/>
        </p:nvSpPr>
        <p:spPr>
          <a:xfrm>
            <a:off x="4321890" y="5071547"/>
            <a:ext cx="1685976" cy="1036773"/>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Rechthoek 84"/>
          <p:cNvSpPr/>
          <p:nvPr userDrawn="1"/>
        </p:nvSpPr>
        <p:spPr>
          <a:xfrm>
            <a:off x="6166743" y="5074040"/>
            <a:ext cx="1694171" cy="1036773"/>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p:cNvSpPr/>
          <p:nvPr userDrawn="1"/>
        </p:nvSpPr>
        <p:spPr>
          <a:xfrm>
            <a:off x="8019791" y="5071458"/>
            <a:ext cx="1693448" cy="1036775"/>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Rechthoek 86"/>
          <p:cNvSpPr/>
          <p:nvPr userDrawn="1"/>
        </p:nvSpPr>
        <p:spPr>
          <a:xfrm>
            <a:off x="9872116" y="5071458"/>
            <a:ext cx="1693448" cy="1036775"/>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Tijdelijke aanduiding voor inhoud 2"/>
          <p:cNvSpPr>
            <a:spLocks noGrp="1"/>
          </p:cNvSpPr>
          <p:nvPr>
            <p:ph sz="quarter" idx="26" hasCustomPrompt="1"/>
          </p:nvPr>
        </p:nvSpPr>
        <p:spPr>
          <a:xfrm>
            <a:off x="635329" y="1534920"/>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42" name="Tijdelijke aanduiding voor inhoud 2"/>
          <p:cNvSpPr>
            <a:spLocks noGrp="1"/>
          </p:cNvSpPr>
          <p:nvPr>
            <p:ph sz="quarter" idx="27" hasCustomPrompt="1"/>
          </p:nvPr>
        </p:nvSpPr>
        <p:spPr>
          <a:xfrm>
            <a:off x="2479388" y="1534920"/>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43" name="Tijdelijke aanduiding voor inhoud 2"/>
          <p:cNvSpPr>
            <a:spLocks noGrp="1"/>
          </p:cNvSpPr>
          <p:nvPr>
            <p:ph sz="quarter" idx="28" hasCustomPrompt="1"/>
          </p:nvPr>
        </p:nvSpPr>
        <p:spPr>
          <a:xfrm>
            <a:off x="4312272" y="1534920"/>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44" name="Tijdelijke aanduiding voor inhoud 2"/>
          <p:cNvSpPr>
            <a:spLocks noGrp="1"/>
          </p:cNvSpPr>
          <p:nvPr>
            <p:ph sz="quarter" idx="29" hasCustomPrompt="1"/>
          </p:nvPr>
        </p:nvSpPr>
        <p:spPr>
          <a:xfrm>
            <a:off x="6172749" y="1534920"/>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45" name="Tijdelijke aanduiding voor inhoud 2"/>
          <p:cNvSpPr>
            <a:spLocks noGrp="1"/>
          </p:cNvSpPr>
          <p:nvPr>
            <p:ph sz="quarter" idx="30" hasCustomPrompt="1"/>
          </p:nvPr>
        </p:nvSpPr>
        <p:spPr>
          <a:xfrm>
            <a:off x="8024353" y="1534920"/>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46" name="Tijdelijke aanduiding voor inhoud 2"/>
          <p:cNvSpPr>
            <a:spLocks noGrp="1"/>
          </p:cNvSpPr>
          <p:nvPr>
            <p:ph sz="quarter" idx="31" hasCustomPrompt="1"/>
          </p:nvPr>
        </p:nvSpPr>
        <p:spPr>
          <a:xfrm>
            <a:off x="9873782" y="1534920"/>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47" name="Tijdelijke aanduiding voor inhoud 2"/>
          <p:cNvSpPr>
            <a:spLocks noGrp="1"/>
          </p:cNvSpPr>
          <p:nvPr>
            <p:ph sz="quarter" idx="32" hasCustomPrompt="1"/>
          </p:nvPr>
        </p:nvSpPr>
        <p:spPr>
          <a:xfrm>
            <a:off x="635329" y="2715040"/>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48" name="Tijdelijke aanduiding voor inhoud 2"/>
          <p:cNvSpPr>
            <a:spLocks noGrp="1"/>
          </p:cNvSpPr>
          <p:nvPr>
            <p:ph sz="quarter" idx="33" hasCustomPrompt="1"/>
          </p:nvPr>
        </p:nvSpPr>
        <p:spPr>
          <a:xfrm>
            <a:off x="635329" y="3895160"/>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49" name="Tijdelijke aanduiding voor inhoud 2"/>
          <p:cNvSpPr>
            <a:spLocks noGrp="1"/>
          </p:cNvSpPr>
          <p:nvPr>
            <p:ph sz="quarter" idx="34" hasCustomPrompt="1"/>
          </p:nvPr>
        </p:nvSpPr>
        <p:spPr>
          <a:xfrm>
            <a:off x="2479388" y="2716435"/>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50" name="Tijdelijke aanduiding voor inhoud 2"/>
          <p:cNvSpPr>
            <a:spLocks noGrp="1"/>
          </p:cNvSpPr>
          <p:nvPr>
            <p:ph sz="quarter" idx="35" hasCustomPrompt="1"/>
          </p:nvPr>
        </p:nvSpPr>
        <p:spPr>
          <a:xfrm>
            <a:off x="2479388" y="3897950"/>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51" name="Tijdelijke aanduiding voor inhoud 2"/>
          <p:cNvSpPr>
            <a:spLocks noGrp="1"/>
          </p:cNvSpPr>
          <p:nvPr>
            <p:ph sz="quarter" idx="36" hasCustomPrompt="1"/>
          </p:nvPr>
        </p:nvSpPr>
        <p:spPr>
          <a:xfrm>
            <a:off x="4322905" y="2717490"/>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52" name="Tijdelijke aanduiding voor inhoud 2"/>
          <p:cNvSpPr>
            <a:spLocks noGrp="1"/>
          </p:cNvSpPr>
          <p:nvPr>
            <p:ph sz="quarter" idx="37" hasCustomPrompt="1"/>
          </p:nvPr>
        </p:nvSpPr>
        <p:spPr>
          <a:xfrm>
            <a:off x="4322905" y="3900060"/>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61" name="Tijdelijke aanduiding voor inhoud 2"/>
          <p:cNvSpPr>
            <a:spLocks noGrp="1"/>
          </p:cNvSpPr>
          <p:nvPr>
            <p:ph sz="quarter" idx="38" hasCustomPrompt="1"/>
          </p:nvPr>
        </p:nvSpPr>
        <p:spPr>
          <a:xfrm>
            <a:off x="6172749" y="2714784"/>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70" name="Tijdelijke aanduiding voor inhoud 2"/>
          <p:cNvSpPr>
            <a:spLocks noGrp="1"/>
          </p:cNvSpPr>
          <p:nvPr>
            <p:ph sz="quarter" idx="39" hasCustomPrompt="1"/>
          </p:nvPr>
        </p:nvSpPr>
        <p:spPr>
          <a:xfrm>
            <a:off x="6172749" y="3894648"/>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71" name="Tijdelijke aanduiding voor inhoud 2"/>
          <p:cNvSpPr>
            <a:spLocks noGrp="1"/>
          </p:cNvSpPr>
          <p:nvPr>
            <p:ph sz="quarter" idx="40" hasCustomPrompt="1"/>
          </p:nvPr>
        </p:nvSpPr>
        <p:spPr>
          <a:xfrm>
            <a:off x="8024353" y="2718201"/>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72" name="Tijdelijke aanduiding voor inhoud 2"/>
          <p:cNvSpPr>
            <a:spLocks noGrp="1"/>
          </p:cNvSpPr>
          <p:nvPr>
            <p:ph sz="quarter" idx="41" hasCustomPrompt="1"/>
          </p:nvPr>
        </p:nvSpPr>
        <p:spPr>
          <a:xfrm>
            <a:off x="8024353" y="3901482"/>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73" name="Tijdelijke aanduiding voor inhoud 2"/>
          <p:cNvSpPr>
            <a:spLocks noGrp="1"/>
          </p:cNvSpPr>
          <p:nvPr>
            <p:ph sz="quarter" idx="42" hasCustomPrompt="1"/>
          </p:nvPr>
        </p:nvSpPr>
        <p:spPr>
          <a:xfrm>
            <a:off x="9873782" y="2713449"/>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74" name="Tijdelijke aanduiding voor inhoud 2"/>
          <p:cNvSpPr>
            <a:spLocks noGrp="1"/>
          </p:cNvSpPr>
          <p:nvPr>
            <p:ph sz="quarter" idx="43" hasCustomPrompt="1"/>
          </p:nvPr>
        </p:nvSpPr>
        <p:spPr>
          <a:xfrm>
            <a:off x="9873782" y="3891978"/>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88" name="Tijdelijke aanduiding voor inhoud 2"/>
          <p:cNvSpPr>
            <a:spLocks noGrp="1"/>
          </p:cNvSpPr>
          <p:nvPr>
            <p:ph sz="quarter" idx="44" hasCustomPrompt="1"/>
          </p:nvPr>
        </p:nvSpPr>
        <p:spPr>
          <a:xfrm>
            <a:off x="635329" y="5075279"/>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89" name="Tijdelijke aanduiding voor inhoud 2"/>
          <p:cNvSpPr>
            <a:spLocks noGrp="1"/>
          </p:cNvSpPr>
          <p:nvPr>
            <p:ph sz="quarter" idx="45" hasCustomPrompt="1"/>
          </p:nvPr>
        </p:nvSpPr>
        <p:spPr>
          <a:xfrm>
            <a:off x="2479388" y="5079466"/>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90" name="Tijdelijke aanduiding voor inhoud 2"/>
          <p:cNvSpPr>
            <a:spLocks noGrp="1"/>
          </p:cNvSpPr>
          <p:nvPr>
            <p:ph sz="quarter" idx="46" hasCustomPrompt="1"/>
          </p:nvPr>
        </p:nvSpPr>
        <p:spPr>
          <a:xfrm>
            <a:off x="4322905" y="5082629"/>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91" name="Tijdelijke aanduiding voor inhoud 2"/>
          <p:cNvSpPr>
            <a:spLocks noGrp="1"/>
          </p:cNvSpPr>
          <p:nvPr>
            <p:ph sz="quarter" idx="47" hasCustomPrompt="1"/>
          </p:nvPr>
        </p:nvSpPr>
        <p:spPr>
          <a:xfrm>
            <a:off x="6172749" y="5074513"/>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92" name="Tijdelijke aanduiding voor inhoud 2"/>
          <p:cNvSpPr>
            <a:spLocks noGrp="1"/>
          </p:cNvSpPr>
          <p:nvPr>
            <p:ph sz="quarter" idx="48" hasCustomPrompt="1"/>
          </p:nvPr>
        </p:nvSpPr>
        <p:spPr>
          <a:xfrm>
            <a:off x="8024353" y="5084763"/>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
        <p:nvSpPr>
          <p:cNvPr id="93" name="Tijdelijke aanduiding voor inhoud 2"/>
          <p:cNvSpPr>
            <a:spLocks noGrp="1"/>
          </p:cNvSpPr>
          <p:nvPr>
            <p:ph sz="quarter" idx="49" hasCustomPrompt="1"/>
          </p:nvPr>
        </p:nvSpPr>
        <p:spPr>
          <a:xfrm>
            <a:off x="9873782" y="5070507"/>
            <a:ext cx="1680686" cy="1029131"/>
          </a:xfrm>
        </p:spPr>
        <p:txBody>
          <a:bodyPr bIns="900000" anchor="ctr"/>
          <a:lstStyle>
            <a:lvl1pPr marL="0" indent="0" algn="ctr">
              <a:buNone/>
              <a:defRPr sz="1200">
                <a:solidFill>
                  <a:schemeClr val="bg1">
                    <a:lumMod val="65000"/>
                  </a:schemeClr>
                </a:solidFill>
              </a:defRPr>
            </a:lvl1pPr>
          </a:lstStyle>
          <a:p>
            <a:pPr lvl="0"/>
            <a:r>
              <a:rPr lang="nl-NL"/>
              <a:t>Plaats hier je logo</a:t>
            </a:r>
          </a:p>
        </p:txBody>
      </p:sp>
    </p:spTree>
    <p:extLst>
      <p:ext uri="{BB962C8B-B14F-4D97-AF65-F5344CB8AC3E}">
        <p14:creationId xmlns:p14="http://schemas.microsoft.com/office/powerpoint/2010/main" val="211938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5"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5"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5"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5"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5"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5"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5" nodeType="with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par>
                                <p:cTn id="26" presetID="10" presetClass="entr" presetSubtype="0" fill="hold" grpId="5"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5"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5"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5"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par>
                                <p:cTn id="38" presetID="10" presetClass="entr" presetSubtype="0" fill="hold" grpId="5"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grpId="5"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grpId="5"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5" nodeType="with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500"/>
                                        <p:tgtEl>
                                          <p:spTgt spid="84"/>
                                        </p:tgtEl>
                                      </p:cBhvr>
                                    </p:animEffect>
                                  </p:childTnLst>
                                </p:cTn>
                              </p:par>
                              <p:par>
                                <p:cTn id="50" presetID="10" presetClass="entr" presetSubtype="0" fill="hold" grpId="5"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grpId="5"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5"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par>
                                <p:cTn id="59" presetID="10" presetClass="entr" presetSubtype="0" fill="hold" grpId="5" nodeType="with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fade">
                                      <p:cBhvr>
                                        <p:cTn id="61" dur="500"/>
                                        <p:tgtEl>
                                          <p:spTgt spid="85"/>
                                        </p:tgtEl>
                                      </p:cBhvr>
                                    </p:animEffect>
                                  </p:childTnLst>
                                </p:cTn>
                              </p:par>
                              <p:par>
                                <p:cTn id="62" presetID="10" presetClass="entr" presetSubtype="0" fill="hold" grpId="5"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5"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grpId="5" nodeType="with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fade">
                                      <p:cBhvr>
                                        <p:cTn id="70" dur="500"/>
                                        <p:tgtEl>
                                          <p:spTgt spid="86"/>
                                        </p:tgtEl>
                                      </p:cBhvr>
                                    </p:animEffect>
                                  </p:childTnLst>
                                </p:cTn>
                              </p:par>
                              <p:par>
                                <p:cTn id="71" presetID="10" presetClass="entr" presetSubtype="0" fill="hold" grpId="5"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
                                        <p:tgtEl>
                                          <p:spTgt spid="40"/>
                                        </p:tgtEl>
                                      </p:cBhvr>
                                    </p:animEffect>
                                  </p:childTnLst>
                                </p:cTn>
                              </p:par>
                              <p:par>
                                <p:cTn id="74" presetID="10" presetClass="entr" presetSubtype="0" fill="hold" grpId="5" nodeType="with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fade">
                                      <p:cBhvr>
                                        <p:cTn id="76" dur="500"/>
                                        <p:tgtEl>
                                          <p:spTgt spid="87"/>
                                        </p:tgtEl>
                                      </p:cBhvr>
                                    </p:animEffect>
                                  </p:childTnLst>
                                </p:cTn>
                              </p:par>
                              <p:par>
                                <p:cTn id="77" presetID="23" presetClass="entr" presetSubtype="272" fill="hold" grpId="4"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strVal val="2/3*#ppt_w"/>
                                          </p:val>
                                        </p:tav>
                                        <p:tav tm="100000">
                                          <p:val>
                                            <p:strVal val="#ppt_w"/>
                                          </p:val>
                                        </p:tav>
                                      </p:tavLst>
                                    </p:anim>
                                    <p:anim calcmode="lin" valueType="num">
                                      <p:cBhvr>
                                        <p:cTn id="80" dur="500" fill="hold"/>
                                        <p:tgtEl>
                                          <p:spTgt spid="23"/>
                                        </p:tgtEl>
                                        <p:attrNameLst>
                                          <p:attrName>ppt_h</p:attrName>
                                        </p:attrNameLst>
                                      </p:cBhvr>
                                      <p:tavLst>
                                        <p:tav tm="0">
                                          <p:val>
                                            <p:strVal val="2/3*#ppt_h"/>
                                          </p:val>
                                        </p:tav>
                                        <p:tav tm="100000">
                                          <p:val>
                                            <p:strVal val="#ppt_h"/>
                                          </p:val>
                                        </p:tav>
                                      </p:tavLst>
                                    </p:anim>
                                  </p:childTnLst>
                                </p:cTn>
                              </p:par>
                              <p:par>
                                <p:cTn id="81" presetID="23" presetClass="entr" presetSubtype="272" fill="hold" grpId="4"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strVal val="2/3*#ppt_w"/>
                                          </p:val>
                                        </p:tav>
                                        <p:tav tm="100000">
                                          <p:val>
                                            <p:strVal val="#ppt_w"/>
                                          </p:val>
                                        </p:tav>
                                      </p:tavLst>
                                    </p:anim>
                                    <p:anim calcmode="lin" valueType="num">
                                      <p:cBhvr>
                                        <p:cTn id="84" dur="500" fill="hold"/>
                                        <p:tgtEl>
                                          <p:spTgt spid="28"/>
                                        </p:tgtEl>
                                        <p:attrNameLst>
                                          <p:attrName>ppt_h</p:attrName>
                                        </p:attrNameLst>
                                      </p:cBhvr>
                                      <p:tavLst>
                                        <p:tav tm="0">
                                          <p:val>
                                            <p:strVal val="2/3*#ppt_h"/>
                                          </p:val>
                                        </p:tav>
                                        <p:tav tm="100000">
                                          <p:val>
                                            <p:strVal val="#ppt_h"/>
                                          </p:val>
                                        </p:tav>
                                      </p:tavLst>
                                    </p:anim>
                                  </p:childTnLst>
                                </p:cTn>
                              </p:par>
                              <p:par>
                                <p:cTn id="85" presetID="23" presetClass="entr" presetSubtype="272" fill="hold" grpId="4"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strVal val="2/3*#ppt_w"/>
                                          </p:val>
                                        </p:tav>
                                        <p:tav tm="100000">
                                          <p:val>
                                            <p:strVal val="#ppt_w"/>
                                          </p:val>
                                        </p:tav>
                                      </p:tavLst>
                                    </p:anim>
                                    <p:anim calcmode="lin" valueType="num">
                                      <p:cBhvr>
                                        <p:cTn id="88" dur="500" fill="hold"/>
                                        <p:tgtEl>
                                          <p:spTgt spid="24"/>
                                        </p:tgtEl>
                                        <p:attrNameLst>
                                          <p:attrName>ppt_h</p:attrName>
                                        </p:attrNameLst>
                                      </p:cBhvr>
                                      <p:tavLst>
                                        <p:tav tm="0">
                                          <p:val>
                                            <p:strVal val="2/3*#ppt_h"/>
                                          </p:val>
                                        </p:tav>
                                        <p:tav tm="100000">
                                          <p:val>
                                            <p:strVal val="#ppt_h"/>
                                          </p:val>
                                        </p:tav>
                                      </p:tavLst>
                                    </p:anim>
                                  </p:childTnLst>
                                </p:cTn>
                              </p:par>
                              <p:par>
                                <p:cTn id="89" presetID="23" presetClass="entr" presetSubtype="272" fill="hold" grpId="4"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p:cTn id="91" dur="500" fill="hold"/>
                                        <p:tgtEl>
                                          <p:spTgt spid="33"/>
                                        </p:tgtEl>
                                        <p:attrNameLst>
                                          <p:attrName>ppt_w</p:attrName>
                                        </p:attrNameLst>
                                      </p:cBhvr>
                                      <p:tavLst>
                                        <p:tav tm="0">
                                          <p:val>
                                            <p:strVal val="2/3*#ppt_w"/>
                                          </p:val>
                                        </p:tav>
                                        <p:tav tm="100000">
                                          <p:val>
                                            <p:strVal val="#ppt_w"/>
                                          </p:val>
                                        </p:tav>
                                      </p:tavLst>
                                    </p:anim>
                                    <p:anim calcmode="lin" valueType="num">
                                      <p:cBhvr>
                                        <p:cTn id="92" dur="500" fill="hold"/>
                                        <p:tgtEl>
                                          <p:spTgt spid="33"/>
                                        </p:tgtEl>
                                        <p:attrNameLst>
                                          <p:attrName>ppt_h</p:attrName>
                                        </p:attrNameLst>
                                      </p:cBhvr>
                                      <p:tavLst>
                                        <p:tav tm="0">
                                          <p:val>
                                            <p:strVal val="2/3*#ppt_h"/>
                                          </p:val>
                                        </p:tav>
                                        <p:tav tm="100000">
                                          <p:val>
                                            <p:strVal val="#ppt_h"/>
                                          </p:val>
                                        </p:tav>
                                      </p:tavLst>
                                    </p:anim>
                                  </p:childTnLst>
                                </p:cTn>
                              </p:par>
                              <p:par>
                                <p:cTn id="93" presetID="23" presetClass="entr" presetSubtype="272" fill="hold" grpId="4"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strVal val="2/3*#ppt_w"/>
                                          </p:val>
                                        </p:tav>
                                        <p:tav tm="100000">
                                          <p:val>
                                            <p:strVal val="#ppt_w"/>
                                          </p:val>
                                        </p:tav>
                                      </p:tavLst>
                                    </p:anim>
                                    <p:anim calcmode="lin" valueType="num">
                                      <p:cBhvr>
                                        <p:cTn id="96" dur="500" fill="hold"/>
                                        <p:tgtEl>
                                          <p:spTgt spid="29"/>
                                        </p:tgtEl>
                                        <p:attrNameLst>
                                          <p:attrName>ppt_h</p:attrName>
                                        </p:attrNameLst>
                                      </p:cBhvr>
                                      <p:tavLst>
                                        <p:tav tm="0">
                                          <p:val>
                                            <p:strVal val="2/3*#ppt_h"/>
                                          </p:val>
                                        </p:tav>
                                        <p:tav tm="100000">
                                          <p:val>
                                            <p:strVal val="#ppt_h"/>
                                          </p:val>
                                        </p:tav>
                                      </p:tavLst>
                                    </p:anim>
                                  </p:childTnLst>
                                </p:cTn>
                              </p:par>
                              <p:par>
                                <p:cTn id="97" presetID="23" presetClass="entr" presetSubtype="272" fill="hold" grpId="4" nodeType="with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p:cTn id="99" dur="500" fill="hold"/>
                                        <p:tgtEl>
                                          <p:spTgt spid="25"/>
                                        </p:tgtEl>
                                        <p:attrNameLst>
                                          <p:attrName>ppt_w</p:attrName>
                                        </p:attrNameLst>
                                      </p:cBhvr>
                                      <p:tavLst>
                                        <p:tav tm="0">
                                          <p:val>
                                            <p:strVal val="2/3*#ppt_w"/>
                                          </p:val>
                                        </p:tav>
                                        <p:tav tm="100000">
                                          <p:val>
                                            <p:strVal val="#ppt_w"/>
                                          </p:val>
                                        </p:tav>
                                      </p:tavLst>
                                    </p:anim>
                                    <p:anim calcmode="lin" valueType="num">
                                      <p:cBhvr>
                                        <p:cTn id="100" dur="500" fill="hold"/>
                                        <p:tgtEl>
                                          <p:spTgt spid="25"/>
                                        </p:tgtEl>
                                        <p:attrNameLst>
                                          <p:attrName>ppt_h</p:attrName>
                                        </p:attrNameLst>
                                      </p:cBhvr>
                                      <p:tavLst>
                                        <p:tav tm="0">
                                          <p:val>
                                            <p:strVal val="2/3*#ppt_h"/>
                                          </p:val>
                                        </p:tav>
                                        <p:tav tm="100000">
                                          <p:val>
                                            <p:strVal val="#ppt_h"/>
                                          </p:val>
                                        </p:tav>
                                      </p:tavLst>
                                    </p:anim>
                                  </p:childTnLst>
                                </p:cTn>
                              </p:par>
                              <p:par>
                                <p:cTn id="101" presetID="23" presetClass="entr" presetSubtype="272" fill="hold" grpId="4" nodeType="with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500" fill="hold"/>
                                        <p:tgtEl>
                                          <p:spTgt spid="82"/>
                                        </p:tgtEl>
                                        <p:attrNameLst>
                                          <p:attrName>ppt_w</p:attrName>
                                        </p:attrNameLst>
                                      </p:cBhvr>
                                      <p:tavLst>
                                        <p:tav tm="0">
                                          <p:val>
                                            <p:strVal val="2/3*#ppt_w"/>
                                          </p:val>
                                        </p:tav>
                                        <p:tav tm="100000">
                                          <p:val>
                                            <p:strVal val="#ppt_w"/>
                                          </p:val>
                                        </p:tav>
                                      </p:tavLst>
                                    </p:anim>
                                    <p:anim calcmode="lin" valueType="num">
                                      <p:cBhvr>
                                        <p:cTn id="104" dur="500" fill="hold"/>
                                        <p:tgtEl>
                                          <p:spTgt spid="82"/>
                                        </p:tgtEl>
                                        <p:attrNameLst>
                                          <p:attrName>ppt_h</p:attrName>
                                        </p:attrNameLst>
                                      </p:cBhvr>
                                      <p:tavLst>
                                        <p:tav tm="0">
                                          <p:val>
                                            <p:strVal val="2/3*#ppt_h"/>
                                          </p:val>
                                        </p:tav>
                                        <p:tav tm="100000">
                                          <p:val>
                                            <p:strVal val="#ppt_h"/>
                                          </p:val>
                                        </p:tav>
                                      </p:tavLst>
                                    </p:anim>
                                  </p:childTnLst>
                                </p:cTn>
                              </p:par>
                              <p:par>
                                <p:cTn id="105" presetID="23" presetClass="entr" presetSubtype="272" fill="hold" grpId="4" nodeType="with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p:cTn id="107" dur="500" fill="hold"/>
                                        <p:tgtEl>
                                          <p:spTgt spid="34"/>
                                        </p:tgtEl>
                                        <p:attrNameLst>
                                          <p:attrName>ppt_w</p:attrName>
                                        </p:attrNameLst>
                                      </p:cBhvr>
                                      <p:tavLst>
                                        <p:tav tm="0">
                                          <p:val>
                                            <p:strVal val="2/3*#ppt_w"/>
                                          </p:val>
                                        </p:tav>
                                        <p:tav tm="100000">
                                          <p:val>
                                            <p:strVal val="#ppt_w"/>
                                          </p:val>
                                        </p:tav>
                                      </p:tavLst>
                                    </p:anim>
                                    <p:anim calcmode="lin" valueType="num">
                                      <p:cBhvr>
                                        <p:cTn id="108" dur="500" fill="hold"/>
                                        <p:tgtEl>
                                          <p:spTgt spid="34"/>
                                        </p:tgtEl>
                                        <p:attrNameLst>
                                          <p:attrName>ppt_h</p:attrName>
                                        </p:attrNameLst>
                                      </p:cBhvr>
                                      <p:tavLst>
                                        <p:tav tm="0">
                                          <p:val>
                                            <p:strVal val="2/3*#ppt_h"/>
                                          </p:val>
                                        </p:tav>
                                        <p:tav tm="100000">
                                          <p:val>
                                            <p:strVal val="#ppt_h"/>
                                          </p:val>
                                        </p:tav>
                                      </p:tavLst>
                                    </p:anim>
                                  </p:childTnLst>
                                </p:cTn>
                              </p:par>
                              <p:par>
                                <p:cTn id="109" presetID="23" presetClass="entr" presetSubtype="272" fill="hold" grpId="4" nodeType="with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500" fill="hold"/>
                                        <p:tgtEl>
                                          <p:spTgt spid="30"/>
                                        </p:tgtEl>
                                        <p:attrNameLst>
                                          <p:attrName>ppt_w</p:attrName>
                                        </p:attrNameLst>
                                      </p:cBhvr>
                                      <p:tavLst>
                                        <p:tav tm="0">
                                          <p:val>
                                            <p:strVal val="2/3*#ppt_w"/>
                                          </p:val>
                                        </p:tav>
                                        <p:tav tm="100000">
                                          <p:val>
                                            <p:strVal val="#ppt_w"/>
                                          </p:val>
                                        </p:tav>
                                      </p:tavLst>
                                    </p:anim>
                                    <p:anim calcmode="lin" valueType="num">
                                      <p:cBhvr>
                                        <p:cTn id="112" dur="500" fill="hold"/>
                                        <p:tgtEl>
                                          <p:spTgt spid="30"/>
                                        </p:tgtEl>
                                        <p:attrNameLst>
                                          <p:attrName>ppt_h</p:attrName>
                                        </p:attrNameLst>
                                      </p:cBhvr>
                                      <p:tavLst>
                                        <p:tav tm="0">
                                          <p:val>
                                            <p:strVal val="2/3*#ppt_h"/>
                                          </p:val>
                                        </p:tav>
                                        <p:tav tm="100000">
                                          <p:val>
                                            <p:strVal val="#ppt_h"/>
                                          </p:val>
                                        </p:tav>
                                      </p:tavLst>
                                    </p:anim>
                                  </p:childTnLst>
                                </p:cTn>
                              </p:par>
                              <p:par>
                                <p:cTn id="113" presetID="23" presetClass="entr" presetSubtype="272" fill="hold" grpId="4" nodeType="with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p:cTn id="115" dur="500" fill="hold"/>
                                        <p:tgtEl>
                                          <p:spTgt spid="26"/>
                                        </p:tgtEl>
                                        <p:attrNameLst>
                                          <p:attrName>ppt_w</p:attrName>
                                        </p:attrNameLst>
                                      </p:cBhvr>
                                      <p:tavLst>
                                        <p:tav tm="0">
                                          <p:val>
                                            <p:strVal val="2/3*#ppt_w"/>
                                          </p:val>
                                        </p:tav>
                                        <p:tav tm="100000">
                                          <p:val>
                                            <p:strVal val="#ppt_w"/>
                                          </p:val>
                                        </p:tav>
                                      </p:tavLst>
                                    </p:anim>
                                    <p:anim calcmode="lin" valueType="num">
                                      <p:cBhvr>
                                        <p:cTn id="116" dur="500" fill="hold"/>
                                        <p:tgtEl>
                                          <p:spTgt spid="26"/>
                                        </p:tgtEl>
                                        <p:attrNameLst>
                                          <p:attrName>ppt_h</p:attrName>
                                        </p:attrNameLst>
                                      </p:cBhvr>
                                      <p:tavLst>
                                        <p:tav tm="0">
                                          <p:val>
                                            <p:strVal val="2/3*#ppt_h"/>
                                          </p:val>
                                        </p:tav>
                                        <p:tav tm="100000">
                                          <p:val>
                                            <p:strVal val="#ppt_h"/>
                                          </p:val>
                                        </p:tav>
                                      </p:tavLst>
                                    </p:anim>
                                  </p:childTnLst>
                                </p:cTn>
                              </p:par>
                              <p:par>
                                <p:cTn id="117" presetID="23" presetClass="entr" presetSubtype="272" fill="hold" grpId="4" nodeType="withEffect">
                                  <p:stCondLst>
                                    <p:cond delay="0"/>
                                  </p:stCondLst>
                                  <p:childTnLst>
                                    <p:set>
                                      <p:cBhvr>
                                        <p:cTn id="118" dur="1" fill="hold">
                                          <p:stCondLst>
                                            <p:cond delay="0"/>
                                          </p:stCondLst>
                                        </p:cTn>
                                        <p:tgtEl>
                                          <p:spTgt spid="83"/>
                                        </p:tgtEl>
                                        <p:attrNameLst>
                                          <p:attrName>style.visibility</p:attrName>
                                        </p:attrNameLst>
                                      </p:cBhvr>
                                      <p:to>
                                        <p:strVal val="visible"/>
                                      </p:to>
                                    </p:set>
                                    <p:anim calcmode="lin" valueType="num">
                                      <p:cBhvr>
                                        <p:cTn id="119" dur="500" fill="hold"/>
                                        <p:tgtEl>
                                          <p:spTgt spid="83"/>
                                        </p:tgtEl>
                                        <p:attrNameLst>
                                          <p:attrName>ppt_w</p:attrName>
                                        </p:attrNameLst>
                                      </p:cBhvr>
                                      <p:tavLst>
                                        <p:tav tm="0">
                                          <p:val>
                                            <p:strVal val="2/3*#ppt_w"/>
                                          </p:val>
                                        </p:tav>
                                        <p:tav tm="100000">
                                          <p:val>
                                            <p:strVal val="#ppt_w"/>
                                          </p:val>
                                        </p:tav>
                                      </p:tavLst>
                                    </p:anim>
                                    <p:anim calcmode="lin" valueType="num">
                                      <p:cBhvr>
                                        <p:cTn id="120" dur="500" fill="hold"/>
                                        <p:tgtEl>
                                          <p:spTgt spid="83"/>
                                        </p:tgtEl>
                                        <p:attrNameLst>
                                          <p:attrName>ppt_h</p:attrName>
                                        </p:attrNameLst>
                                      </p:cBhvr>
                                      <p:tavLst>
                                        <p:tav tm="0">
                                          <p:val>
                                            <p:strVal val="2/3*#ppt_h"/>
                                          </p:val>
                                        </p:tav>
                                        <p:tav tm="100000">
                                          <p:val>
                                            <p:strVal val="#ppt_h"/>
                                          </p:val>
                                        </p:tav>
                                      </p:tavLst>
                                    </p:anim>
                                  </p:childTnLst>
                                </p:cTn>
                              </p:par>
                              <p:par>
                                <p:cTn id="121" presetID="23" presetClass="entr" presetSubtype="272" fill="hold" grpId="4" nodeType="with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p:cTn id="123" dur="500" fill="hold"/>
                                        <p:tgtEl>
                                          <p:spTgt spid="35"/>
                                        </p:tgtEl>
                                        <p:attrNameLst>
                                          <p:attrName>ppt_w</p:attrName>
                                        </p:attrNameLst>
                                      </p:cBhvr>
                                      <p:tavLst>
                                        <p:tav tm="0">
                                          <p:val>
                                            <p:strVal val="2/3*#ppt_w"/>
                                          </p:val>
                                        </p:tav>
                                        <p:tav tm="100000">
                                          <p:val>
                                            <p:strVal val="#ppt_w"/>
                                          </p:val>
                                        </p:tav>
                                      </p:tavLst>
                                    </p:anim>
                                    <p:anim calcmode="lin" valueType="num">
                                      <p:cBhvr>
                                        <p:cTn id="124" dur="500" fill="hold"/>
                                        <p:tgtEl>
                                          <p:spTgt spid="35"/>
                                        </p:tgtEl>
                                        <p:attrNameLst>
                                          <p:attrName>ppt_h</p:attrName>
                                        </p:attrNameLst>
                                      </p:cBhvr>
                                      <p:tavLst>
                                        <p:tav tm="0">
                                          <p:val>
                                            <p:strVal val="2/3*#ppt_h"/>
                                          </p:val>
                                        </p:tav>
                                        <p:tav tm="100000">
                                          <p:val>
                                            <p:strVal val="#ppt_h"/>
                                          </p:val>
                                        </p:tav>
                                      </p:tavLst>
                                    </p:anim>
                                  </p:childTnLst>
                                </p:cTn>
                              </p:par>
                              <p:par>
                                <p:cTn id="125" presetID="23" presetClass="entr" presetSubtype="272" fill="hold" grpId="4" nodeType="withEffect">
                                  <p:stCondLst>
                                    <p:cond delay="0"/>
                                  </p:stCondLst>
                                  <p:childTnLst>
                                    <p:set>
                                      <p:cBhvr>
                                        <p:cTn id="126" dur="1" fill="hold">
                                          <p:stCondLst>
                                            <p:cond delay="0"/>
                                          </p:stCondLst>
                                        </p:cTn>
                                        <p:tgtEl>
                                          <p:spTgt spid="31"/>
                                        </p:tgtEl>
                                        <p:attrNameLst>
                                          <p:attrName>style.visibility</p:attrName>
                                        </p:attrNameLst>
                                      </p:cBhvr>
                                      <p:to>
                                        <p:strVal val="visible"/>
                                      </p:to>
                                    </p:set>
                                    <p:anim calcmode="lin" valueType="num">
                                      <p:cBhvr>
                                        <p:cTn id="127" dur="500" fill="hold"/>
                                        <p:tgtEl>
                                          <p:spTgt spid="31"/>
                                        </p:tgtEl>
                                        <p:attrNameLst>
                                          <p:attrName>ppt_w</p:attrName>
                                        </p:attrNameLst>
                                      </p:cBhvr>
                                      <p:tavLst>
                                        <p:tav tm="0">
                                          <p:val>
                                            <p:strVal val="2/3*#ppt_w"/>
                                          </p:val>
                                        </p:tav>
                                        <p:tav tm="100000">
                                          <p:val>
                                            <p:strVal val="#ppt_w"/>
                                          </p:val>
                                        </p:tav>
                                      </p:tavLst>
                                    </p:anim>
                                    <p:anim calcmode="lin" valueType="num">
                                      <p:cBhvr>
                                        <p:cTn id="128" dur="500" fill="hold"/>
                                        <p:tgtEl>
                                          <p:spTgt spid="31"/>
                                        </p:tgtEl>
                                        <p:attrNameLst>
                                          <p:attrName>ppt_h</p:attrName>
                                        </p:attrNameLst>
                                      </p:cBhvr>
                                      <p:tavLst>
                                        <p:tav tm="0">
                                          <p:val>
                                            <p:strVal val="2/3*#ppt_h"/>
                                          </p:val>
                                        </p:tav>
                                        <p:tav tm="100000">
                                          <p:val>
                                            <p:strVal val="#ppt_h"/>
                                          </p:val>
                                        </p:tav>
                                      </p:tavLst>
                                    </p:anim>
                                  </p:childTnLst>
                                </p:cTn>
                              </p:par>
                              <p:par>
                                <p:cTn id="129" presetID="23" presetClass="entr" presetSubtype="272" fill="hold" grpId="4" nodeType="with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strVal val="2/3*#ppt_w"/>
                                          </p:val>
                                        </p:tav>
                                        <p:tav tm="100000">
                                          <p:val>
                                            <p:strVal val="#ppt_w"/>
                                          </p:val>
                                        </p:tav>
                                      </p:tavLst>
                                    </p:anim>
                                    <p:anim calcmode="lin" valueType="num">
                                      <p:cBhvr>
                                        <p:cTn id="132" dur="500" fill="hold"/>
                                        <p:tgtEl>
                                          <p:spTgt spid="27"/>
                                        </p:tgtEl>
                                        <p:attrNameLst>
                                          <p:attrName>ppt_h</p:attrName>
                                        </p:attrNameLst>
                                      </p:cBhvr>
                                      <p:tavLst>
                                        <p:tav tm="0">
                                          <p:val>
                                            <p:strVal val="2/3*#ppt_h"/>
                                          </p:val>
                                        </p:tav>
                                        <p:tav tm="100000">
                                          <p:val>
                                            <p:strVal val="#ppt_h"/>
                                          </p:val>
                                        </p:tav>
                                      </p:tavLst>
                                    </p:anim>
                                  </p:childTnLst>
                                </p:cTn>
                              </p:par>
                              <p:par>
                                <p:cTn id="133" presetID="23" presetClass="entr" presetSubtype="272" fill="hold" grpId="4" nodeType="withEffect">
                                  <p:stCondLst>
                                    <p:cond delay="0"/>
                                  </p:stCondLst>
                                  <p:childTnLst>
                                    <p:set>
                                      <p:cBhvr>
                                        <p:cTn id="134" dur="1" fill="hold">
                                          <p:stCondLst>
                                            <p:cond delay="0"/>
                                          </p:stCondLst>
                                        </p:cTn>
                                        <p:tgtEl>
                                          <p:spTgt spid="84"/>
                                        </p:tgtEl>
                                        <p:attrNameLst>
                                          <p:attrName>style.visibility</p:attrName>
                                        </p:attrNameLst>
                                      </p:cBhvr>
                                      <p:to>
                                        <p:strVal val="visible"/>
                                      </p:to>
                                    </p:set>
                                    <p:anim calcmode="lin" valueType="num">
                                      <p:cBhvr>
                                        <p:cTn id="135" dur="500" fill="hold"/>
                                        <p:tgtEl>
                                          <p:spTgt spid="84"/>
                                        </p:tgtEl>
                                        <p:attrNameLst>
                                          <p:attrName>ppt_w</p:attrName>
                                        </p:attrNameLst>
                                      </p:cBhvr>
                                      <p:tavLst>
                                        <p:tav tm="0">
                                          <p:val>
                                            <p:strVal val="2/3*#ppt_w"/>
                                          </p:val>
                                        </p:tav>
                                        <p:tav tm="100000">
                                          <p:val>
                                            <p:strVal val="#ppt_w"/>
                                          </p:val>
                                        </p:tav>
                                      </p:tavLst>
                                    </p:anim>
                                    <p:anim calcmode="lin" valueType="num">
                                      <p:cBhvr>
                                        <p:cTn id="136" dur="500" fill="hold"/>
                                        <p:tgtEl>
                                          <p:spTgt spid="84"/>
                                        </p:tgtEl>
                                        <p:attrNameLst>
                                          <p:attrName>ppt_h</p:attrName>
                                        </p:attrNameLst>
                                      </p:cBhvr>
                                      <p:tavLst>
                                        <p:tav tm="0">
                                          <p:val>
                                            <p:strVal val="2/3*#ppt_h"/>
                                          </p:val>
                                        </p:tav>
                                        <p:tav tm="100000">
                                          <p:val>
                                            <p:strVal val="#ppt_h"/>
                                          </p:val>
                                        </p:tav>
                                      </p:tavLst>
                                    </p:anim>
                                  </p:childTnLst>
                                </p:cTn>
                              </p:par>
                              <p:par>
                                <p:cTn id="137" presetID="23" presetClass="entr" presetSubtype="272" fill="hold" grpId="4" nodeType="withEffect">
                                  <p:stCondLst>
                                    <p:cond delay="0"/>
                                  </p:stCondLst>
                                  <p:childTnLst>
                                    <p:set>
                                      <p:cBhvr>
                                        <p:cTn id="138" dur="1" fill="hold">
                                          <p:stCondLst>
                                            <p:cond delay="0"/>
                                          </p:stCondLst>
                                        </p:cTn>
                                        <p:tgtEl>
                                          <p:spTgt spid="36"/>
                                        </p:tgtEl>
                                        <p:attrNameLst>
                                          <p:attrName>style.visibility</p:attrName>
                                        </p:attrNameLst>
                                      </p:cBhvr>
                                      <p:to>
                                        <p:strVal val="visible"/>
                                      </p:to>
                                    </p:set>
                                    <p:anim calcmode="lin" valueType="num">
                                      <p:cBhvr>
                                        <p:cTn id="139" dur="500" fill="hold"/>
                                        <p:tgtEl>
                                          <p:spTgt spid="36"/>
                                        </p:tgtEl>
                                        <p:attrNameLst>
                                          <p:attrName>ppt_w</p:attrName>
                                        </p:attrNameLst>
                                      </p:cBhvr>
                                      <p:tavLst>
                                        <p:tav tm="0">
                                          <p:val>
                                            <p:strVal val="2/3*#ppt_w"/>
                                          </p:val>
                                        </p:tav>
                                        <p:tav tm="100000">
                                          <p:val>
                                            <p:strVal val="#ppt_w"/>
                                          </p:val>
                                        </p:tav>
                                      </p:tavLst>
                                    </p:anim>
                                    <p:anim calcmode="lin" valueType="num">
                                      <p:cBhvr>
                                        <p:cTn id="140" dur="500" fill="hold"/>
                                        <p:tgtEl>
                                          <p:spTgt spid="36"/>
                                        </p:tgtEl>
                                        <p:attrNameLst>
                                          <p:attrName>ppt_h</p:attrName>
                                        </p:attrNameLst>
                                      </p:cBhvr>
                                      <p:tavLst>
                                        <p:tav tm="0">
                                          <p:val>
                                            <p:strVal val="2/3*#ppt_h"/>
                                          </p:val>
                                        </p:tav>
                                        <p:tav tm="100000">
                                          <p:val>
                                            <p:strVal val="#ppt_h"/>
                                          </p:val>
                                        </p:tav>
                                      </p:tavLst>
                                    </p:anim>
                                  </p:childTnLst>
                                </p:cTn>
                              </p:par>
                              <p:par>
                                <p:cTn id="141" presetID="23" presetClass="entr" presetSubtype="272" fill="hold" grpId="4" nodeType="withEffect">
                                  <p:stCondLst>
                                    <p:cond delay="0"/>
                                  </p:stCondLst>
                                  <p:childTnLst>
                                    <p:set>
                                      <p:cBhvr>
                                        <p:cTn id="142" dur="1" fill="hold">
                                          <p:stCondLst>
                                            <p:cond delay="0"/>
                                          </p:stCondLst>
                                        </p:cTn>
                                        <p:tgtEl>
                                          <p:spTgt spid="32"/>
                                        </p:tgtEl>
                                        <p:attrNameLst>
                                          <p:attrName>style.visibility</p:attrName>
                                        </p:attrNameLst>
                                      </p:cBhvr>
                                      <p:to>
                                        <p:strVal val="visible"/>
                                      </p:to>
                                    </p:set>
                                    <p:anim calcmode="lin" valueType="num">
                                      <p:cBhvr>
                                        <p:cTn id="143" dur="500" fill="hold"/>
                                        <p:tgtEl>
                                          <p:spTgt spid="32"/>
                                        </p:tgtEl>
                                        <p:attrNameLst>
                                          <p:attrName>ppt_w</p:attrName>
                                        </p:attrNameLst>
                                      </p:cBhvr>
                                      <p:tavLst>
                                        <p:tav tm="0">
                                          <p:val>
                                            <p:strVal val="2/3*#ppt_w"/>
                                          </p:val>
                                        </p:tav>
                                        <p:tav tm="100000">
                                          <p:val>
                                            <p:strVal val="#ppt_w"/>
                                          </p:val>
                                        </p:tav>
                                      </p:tavLst>
                                    </p:anim>
                                    <p:anim calcmode="lin" valueType="num">
                                      <p:cBhvr>
                                        <p:cTn id="144" dur="500" fill="hold"/>
                                        <p:tgtEl>
                                          <p:spTgt spid="32"/>
                                        </p:tgtEl>
                                        <p:attrNameLst>
                                          <p:attrName>ppt_h</p:attrName>
                                        </p:attrNameLst>
                                      </p:cBhvr>
                                      <p:tavLst>
                                        <p:tav tm="0">
                                          <p:val>
                                            <p:strVal val="2/3*#ppt_h"/>
                                          </p:val>
                                        </p:tav>
                                        <p:tav tm="100000">
                                          <p:val>
                                            <p:strVal val="#ppt_h"/>
                                          </p:val>
                                        </p:tav>
                                      </p:tavLst>
                                    </p:anim>
                                  </p:childTnLst>
                                </p:cTn>
                              </p:par>
                              <p:par>
                                <p:cTn id="145" presetID="23" presetClass="entr" presetSubtype="272" fill="hold" grpId="4" nodeType="withEffect">
                                  <p:stCondLst>
                                    <p:cond delay="0"/>
                                  </p:stCondLst>
                                  <p:childTnLst>
                                    <p:set>
                                      <p:cBhvr>
                                        <p:cTn id="146" dur="1" fill="hold">
                                          <p:stCondLst>
                                            <p:cond delay="0"/>
                                          </p:stCondLst>
                                        </p:cTn>
                                        <p:tgtEl>
                                          <p:spTgt spid="38"/>
                                        </p:tgtEl>
                                        <p:attrNameLst>
                                          <p:attrName>style.visibility</p:attrName>
                                        </p:attrNameLst>
                                      </p:cBhvr>
                                      <p:to>
                                        <p:strVal val="visible"/>
                                      </p:to>
                                    </p:set>
                                    <p:anim calcmode="lin" valueType="num">
                                      <p:cBhvr>
                                        <p:cTn id="147" dur="500" fill="hold"/>
                                        <p:tgtEl>
                                          <p:spTgt spid="38"/>
                                        </p:tgtEl>
                                        <p:attrNameLst>
                                          <p:attrName>ppt_w</p:attrName>
                                        </p:attrNameLst>
                                      </p:cBhvr>
                                      <p:tavLst>
                                        <p:tav tm="0">
                                          <p:val>
                                            <p:strVal val="2/3*#ppt_w"/>
                                          </p:val>
                                        </p:tav>
                                        <p:tav tm="100000">
                                          <p:val>
                                            <p:strVal val="#ppt_w"/>
                                          </p:val>
                                        </p:tav>
                                      </p:tavLst>
                                    </p:anim>
                                    <p:anim calcmode="lin" valueType="num">
                                      <p:cBhvr>
                                        <p:cTn id="148" dur="500" fill="hold"/>
                                        <p:tgtEl>
                                          <p:spTgt spid="38"/>
                                        </p:tgtEl>
                                        <p:attrNameLst>
                                          <p:attrName>ppt_h</p:attrName>
                                        </p:attrNameLst>
                                      </p:cBhvr>
                                      <p:tavLst>
                                        <p:tav tm="0">
                                          <p:val>
                                            <p:strVal val="2/3*#ppt_h"/>
                                          </p:val>
                                        </p:tav>
                                        <p:tav tm="100000">
                                          <p:val>
                                            <p:strVal val="#ppt_h"/>
                                          </p:val>
                                        </p:tav>
                                      </p:tavLst>
                                    </p:anim>
                                  </p:childTnLst>
                                </p:cTn>
                              </p:par>
                              <p:par>
                                <p:cTn id="149" presetID="23" presetClass="entr" presetSubtype="272" fill="hold" grpId="4" nodeType="withEffect">
                                  <p:stCondLst>
                                    <p:cond delay="0"/>
                                  </p:stCondLst>
                                  <p:childTnLst>
                                    <p:set>
                                      <p:cBhvr>
                                        <p:cTn id="150" dur="1" fill="hold">
                                          <p:stCondLst>
                                            <p:cond delay="0"/>
                                          </p:stCondLst>
                                        </p:cTn>
                                        <p:tgtEl>
                                          <p:spTgt spid="85"/>
                                        </p:tgtEl>
                                        <p:attrNameLst>
                                          <p:attrName>style.visibility</p:attrName>
                                        </p:attrNameLst>
                                      </p:cBhvr>
                                      <p:to>
                                        <p:strVal val="visible"/>
                                      </p:to>
                                    </p:set>
                                    <p:anim calcmode="lin" valueType="num">
                                      <p:cBhvr>
                                        <p:cTn id="151" dur="500" fill="hold"/>
                                        <p:tgtEl>
                                          <p:spTgt spid="85"/>
                                        </p:tgtEl>
                                        <p:attrNameLst>
                                          <p:attrName>ppt_w</p:attrName>
                                        </p:attrNameLst>
                                      </p:cBhvr>
                                      <p:tavLst>
                                        <p:tav tm="0">
                                          <p:val>
                                            <p:strVal val="2/3*#ppt_w"/>
                                          </p:val>
                                        </p:tav>
                                        <p:tav tm="100000">
                                          <p:val>
                                            <p:strVal val="#ppt_w"/>
                                          </p:val>
                                        </p:tav>
                                      </p:tavLst>
                                    </p:anim>
                                    <p:anim calcmode="lin" valueType="num">
                                      <p:cBhvr>
                                        <p:cTn id="152" dur="500" fill="hold"/>
                                        <p:tgtEl>
                                          <p:spTgt spid="85"/>
                                        </p:tgtEl>
                                        <p:attrNameLst>
                                          <p:attrName>ppt_h</p:attrName>
                                        </p:attrNameLst>
                                      </p:cBhvr>
                                      <p:tavLst>
                                        <p:tav tm="0">
                                          <p:val>
                                            <p:strVal val="2/3*#ppt_h"/>
                                          </p:val>
                                        </p:tav>
                                        <p:tav tm="100000">
                                          <p:val>
                                            <p:strVal val="#ppt_h"/>
                                          </p:val>
                                        </p:tav>
                                      </p:tavLst>
                                    </p:anim>
                                  </p:childTnLst>
                                </p:cTn>
                              </p:par>
                              <p:par>
                                <p:cTn id="153" presetID="23" presetClass="entr" presetSubtype="272" fill="hold" grpId="4" nodeType="withEffect">
                                  <p:stCondLst>
                                    <p:cond delay="0"/>
                                  </p:stCondLst>
                                  <p:childTnLst>
                                    <p:set>
                                      <p:cBhvr>
                                        <p:cTn id="154" dur="1" fill="hold">
                                          <p:stCondLst>
                                            <p:cond delay="0"/>
                                          </p:stCondLst>
                                        </p:cTn>
                                        <p:tgtEl>
                                          <p:spTgt spid="37"/>
                                        </p:tgtEl>
                                        <p:attrNameLst>
                                          <p:attrName>style.visibility</p:attrName>
                                        </p:attrNameLst>
                                      </p:cBhvr>
                                      <p:to>
                                        <p:strVal val="visible"/>
                                      </p:to>
                                    </p:set>
                                    <p:anim calcmode="lin" valueType="num">
                                      <p:cBhvr>
                                        <p:cTn id="155" dur="500" fill="hold"/>
                                        <p:tgtEl>
                                          <p:spTgt spid="37"/>
                                        </p:tgtEl>
                                        <p:attrNameLst>
                                          <p:attrName>ppt_w</p:attrName>
                                        </p:attrNameLst>
                                      </p:cBhvr>
                                      <p:tavLst>
                                        <p:tav tm="0">
                                          <p:val>
                                            <p:strVal val="2/3*#ppt_w"/>
                                          </p:val>
                                        </p:tav>
                                        <p:tav tm="100000">
                                          <p:val>
                                            <p:strVal val="#ppt_w"/>
                                          </p:val>
                                        </p:tav>
                                      </p:tavLst>
                                    </p:anim>
                                    <p:anim calcmode="lin" valueType="num">
                                      <p:cBhvr>
                                        <p:cTn id="156" dur="500" fill="hold"/>
                                        <p:tgtEl>
                                          <p:spTgt spid="37"/>
                                        </p:tgtEl>
                                        <p:attrNameLst>
                                          <p:attrName>ppt_h</p:attrName>
                                        </p:attrNameLst>
                                      </p:cBhvr>
                                      <p:tavLst>
                                        <p:tav tm="0">
                                          <p:val>
                                            <p:strVal val="2/3*#ppt_h"/>
                                          </p:val>
                                        </p:tav>
                                        <p:tav tm="100000">
                                          <p:val>
                                            <p:strVal val="#ppt_h"/>
                                          </p:val>
                                        </p:tav>
                                      </p:tavLst>
                                    </p:anim>
                                  </p:childTnLst>
                                </p:cTn>
                              </p:par>
                              <p:par>
                                <p:cTn id="157" presetID="23" presetClass="entr" presetSubtype="272" fill="hold" grpId="4" nodeType="withEffect">
                                  <p:stCondLst>
                                    <p:cond delay="0"/>
                                  </p:stCondLst>
                                  <p:childTnLst>
                                    <p:set>
                                      <p:cBhvr>
                                        <p:cTn id="158" dur="1" fill="hold">
                                          <p:stCondLst>
                                            <p:cond delay="0"/>
                                          </p:stCondLst>
                                        </p:cTn>
                                        <p:tgtEl>
                                          <p:spTgt spid="39"/>
                                        </p:tgtEl>
                                        <p:attrNameLst>
                                          <p:attrName>style.visibility</p:attrName>
                                        </p:attrNameLst>
                                      </p:cBhvr>
                                      <p:to>
                                        <p:strVal val="visible"/>
                                      </p:to>
                                    </p:set>
                                    <p:anim calcmode="lin" valueType="num">
                                      <p:cBhvr>
                                        <p:cTn id="159" dur="500" fill="hold"/>
                                        <p:tgtEl>
                                          <p:spTgt spid="39"/>
                                        </p:tgtEl>
                                        <p:attrNameLst>
                                          <p:attrName>ppt_w</p:attrName>
                                        </p:attrNameLst>
                                      </p:cBhvr>
                                      <p:tavLst>
                                        <p:tav tm="0">
                                          <p:val>
                                            <p:strVal val="2/3*#ppt_w"/>
                                          </p:val>
                                        </p:tav>
                                        <p:tav tm="100000">
                                          <p:val>
                                            <p:strVal val="#ppt_w"/>
                                          </p:val>
                                        </p:tav>
                                      </p:tavLst>
                                    </p:anim>
                                    <p:anim calcmode="lin" valueType="num">
                                      <p:cBhvr>
                                        <p:cTn id="160" dur="500" fill="hold"/>
                                        <p:tgtEl>
                                          <p:spTgt spid="39"/>
                                        </p:tgtEl>
                                        <p:attrNameLst>
                                          <p:attrName>ppt_h</p:attrName>
                                        </p:attrNameLst>
                                      </p:cBhvr>
                                      <p:tavLst>
                                        <p:tav tm="0">
                                          <p:val>
                                            <p:strVal val="2/3*#ppt_h"/>
                                          </p:val>
                                        </p:tav>
                                        <p:tav tm="100000">
                                          <p:val>
                                            <p:strVal val="#ppt_h"/>
                                          </p:val>
                                        </p:tav>
                                      </p:tavLst>
                                    </p:anim>
                                  </p:childTnLst>
                                </p:cTn>
                              </p:par>
                              <p:par>
                                <p:cTn id="161" presetID="23" presetClass="entr" presetSubtype="272" fill="hold" grpId="4" nodeType="withEffect">
                                  <p:stCondLst>
                                    <p:cond delay="0"/>
                                  </p:stCondLst>
                                  <p:childTnLst>
                                    <p:set>
                                      <p:cBhvr>
                                        <p:cTn id="162" dur="1" fill="hold">
                                          <p:stCondLst>
                                            <p:cond delay="0"/>
                                          </p:stCondLst>
                                        </p:cTn>
                                        <p:tgtEl>
                                          <p:spTgt spid="86"/>
                                        </p:tgtEl>
                                        <p:attrNameLst>
                                          <p:attrName>style.visibility</p:attrName>
                                        </p:attrNameLst>
                                      </p:cBhvr>
                                      <p:to>
                                        <p:strVal val="visible"/>
                                      </p:to>
                                    </p:set>
                                    <p:anim calcmode="lin" valueType="num">
                                      <p:cBhvr>
                                        <p:cTn id="163" dur="500" fill="hold"/>
                                        <p:tgtEl>
                                          <p:spTgt spid="86"/>
                                        </p:tgtEl>
                                        <p:attrNameLst>
                                          <p:attrName>ppt_w</p:attrName>
                                        </p:attrNameLst>
                                      </p:cBhvr>
                                      <p:tavLst>
                                        <p:tav tm="0">
                                          <p:val>
                                            <p:strVal val="2/3*#ppt_w"/>
                                          </p:val>
                                        </p:tav>
                                        <p:tav tm="100000">
                                          <p:val>
                                            <p:strVal val="#ppt_w"/>
                                          </p:val>
                                        </p:tav>
                                      </p:tavLst>
                                    </p:anim>
                                    <p:anim calcmode="lin" valueType="num">
                                      <p:cBhvr>
                                        <p:cTn id="164" dur="500" fill="hold"/>
                                        <p:tgtEl>
                                          <p:spTgt spid="86"/>
                                        </p:tgtEl>
                                        <p:attrNameLst>
                                          <p:attrName>ppt_h</p:attrName>
                                        </p:attrNameLst>
                                      </p:cBhvr>
                                      <p:tavLst>
                                        <p:tav tm="0">
                                          <p:val>
                                            <p:strVal val="2/3*#ppt_h"/>
                                          </p:val>
                                        </p:tav>
                                        <p:tav tm="100000">
                                          <p:val>
                                            <p:strVal val="#ppt_h"/>
                                          </p:val>
                                        </p:tav>
                                      </p:tavLst>
                                    </p:anim>
                                  </p:childTnLst>
                                </p:cTn>
                              </p:par>
                              <p:par>
                                <p:cTn id="165" presetID="23" presetClass="entr" presetSubtype="272" fill="hold" grpId="4" nodeType="withEffect">
                                  <p:stCondLst>
                                    <p:cond delay="0"/>
                                  </p:stCondLst>
                                  <p:childTnLst>
                                    <p:set>
                                      <p:cBhvr>
                                        <p:cTn id="166" dur="1" fill="hold">
                                          <p:stCondLst>
                                            <p:cond delay="0"/>
                                          </p:stCondLst>
                                        </p:cTn>
                                        <p:tgtEl>
                                          <p:spTgt spid="40"/>
                                        </p:tgtEl>
                                        <p:attrNameLst>
                                          <p:attrName>style.visibility</p:attrName>
                                        </p:attrNameLst>
                                      </p:cBhvr>
                                      <p:to>
                                        <p:strVal val="visible"/>
                                      </p:to>
                                    </p:set>
                                    <p:anim calcmode="lin" valueType="num">
                                      <p:cBhvr>
                                        <p:cTn id="167" dur="500" fill="hold"/>
                                        <p:tgtEl>
                                          <p:spTgt spid="40"/>
                                        </p:tgtEl>
                                        <p:attrNameLst>
                                          <p:attrName>ppt_w</p:attrName>
                                        </p:attrNameLst>
                                      </p:cBhvr>
                                      <p:tavLst>
                                        <p:tav tm="0">
                                          <p:val>
                                            <p:strVal val="2/3*#ppt_w"/>
                                          </p:val>
                                        </p:tav>
                                        <p:tav tm="100000">
                                          <p:val>
                                            <p:strVal val="#ppt_w"/>
                                          </p:val>
                                        </p:tav>
                                      </p:tavLst>
                                    </p:anim>
                                    <p:anim calcmode="lin" valueType="num">
                                      <p:cBhvr>
                                        <p:cTn id="168" dur="500" fill="hold"/>
                                        <p:tgtEl>
                                          <p:spTgt spid="40"/>
                                        </p:tgtEl>
                                        <p:attrNameLst>
                                          <p:attrName>ppt_h</p:attrName>
                                        </p:attrNameLst>
                                      </p:cBhvr>
                                      <p:tavLst>
                                        <p:tav tm="0">
                                          <p:val>
                                            <p:strVal val="2/3*#ppt_h"/>
                                          </p:val>
                                        </p:tav>
                                        <p:tav tm="100000">
                                          <p:val>
                                            <p:strVal val="#ppt_h"/>
                                          </p:val>
                                        </p:tav>
                                      </p:tavLst>
                                    </p:anim>
                                  </p:childTnLst>
                                </p:cTn>
                              </p:par>
                              <p:par>
                                <p:cTn id="169" presetID="23" presetClass="entr" presetSubtype="272" fill="hold" grpId="4" nodeType="withEffect">
                                  <p:stCondLst>
                                    <p:cond delay="0"/>
                                  </p:stCondLst>
                                  <p:childTnLst>
                                    <p:set>
                                      <p:cBhvr>
                                        <p:cTn id="170" dur="1" fill="hold">
                                          <p:stCondLst>
                                            <p:cond delay="0"/>
                                          </p:stCondLst>
                                        </p:cTn>
                                        <p:tgtEl>
                                          <p:spTgt spid="87"/>
                                        </p:tgtEl>
                                        <p:attrNameLst>
                                          <p:attrName>style.visibility</p:attrName>
                                        </p:attrNameLst>
                                      </p:cBhvr>
                                      <p:to>
                                        <p:strVal val="visible"/>
                                      </p:to>
                                    </p:set>
                                    <p:anim calcmode="lin" valueType="num">
                                      <p:cBhvr>
                                        <p:cTn id="171" dur="500" fill="hold"/>
                                        <p:tgtEl>
                                          <p:spTgt spid="87"/>
                                        </p:tgtEl>
                                        <p:attrNameLst>
                                          <p:attrName>ppt_w</p:attrName>
                                        </p:attrNameLst>
                                      </p:cBhvr>
                                      <p:tavLst>
                                        <p:tav tm="0">
                                          <p:val>
                                            <p:strVal val="2/3*#ppt_w"/>
                                          </p:val>
                                        </p:tav>
                                        <p:tav tm="100000">
                                          <p:val>
                                            <p:strVal val="#ppt_w"/>
                                          </p:val>
                                        </p:tav>
                                      </p:tavLst>
                                    </p:anim>
                                    <p:anim calcmode="lin" valueType="num">
                                      <p:cBhvr>
                                        <p:cTn id="172" dur="500" fill="hold"/>
                                        <p:tgtEl>
                                          <p:spTgt spid="87"/>
                                        </p:tgtEl>
                                        <p:attrNameLst>
                                          <p:attrName>ppt_h</p:attrName>
                                        </p:attrNameLst>
                                      </p:cBhvr>
                                      <p:tavLst>
                                        <p:tav tm="0">
                                          <p:val>
                                            <p:strVal val="2/3*#ppt_h"/>
                                          </p:val>
                                        </p:tav>
                                        <p:tav tm="100000">
                                          <p:val>
                                            <p:strVal val="#ppt_h"/>
                                          </p:val>
                                        </p:tav>
                                      </p:tavLst>
                                    </p:anim>
                                  </p:childTnLst>
                                </p:cTn>
                              </p:par>
                              <p:par>
                                <p:cTn id="173" presetID="10" presetClass="entr" presetSubtype="0" fill="hold" grpId="0" nodeType="withEffect">
                                  <p:stCondLst>
                                    <p:cond delay="250"/>
                                  </p:stCondLst>
                                  <p:childTnLst>
                                    <p:set>
                                      <p:cBhvr>
                                        <p:cTn id="174" dur="1" fill="hold">
                                          <p:stCondLst>
                                            <p:cond delay="0"/>
                                          </p:stCondLst>
                                        </p:cTn>
                                        <p:tgtEl>
                                          <p:spTgt spid="41">
                                            <p:txEl>
                                              <p:pRg st="0" end="0"/>
                                            </p:txEl>
                                          </p:spTgt>
                                        </p:tgtEl>
                                        <p:attrNameLst>
                                          <p:attrName>style.visibility</p:attrName>
                                        </p:attrNameLst>
                                      </p:cBhvr>
                                      <p:to>
                                        <p:strVal val="visible"/>
                                      </p:to>
                                    </p:set>
                                    <p:animEffect transition="in" filter="fade">
                                      <p:cBhvr>
                                        <p:cTn id="175" dur="500"/>
                                        <p:tgtEl>
                                          <p:spTgt spid="41">
                                            <p:txEl>
                                              <p:pRg st="0" end="0"/>
                                            </p:txEl>
                                          </p:spTgt>
                                        </p:tgtEl>
                                      </p:cBhvr>
                                    </p:animEffect>
                                  </p:childTnLst>
                                </p:cTn>
                              </p:par>
                              <p:par>
                                <p:cTn id="176" presetID="10" presetClass="entr" presetSubtype="0" fill="hold" grpId="0" nodeType="withEffect">
                                  <p:stCondLst>
                                    <p:cond delay="250"/>
                                  </p:stCondLst>
                                  <p:childTnLst>
                                    <p:set>
                                      <p:cBhvr>
                                        <p:cTn id="177" dur="1" fill="hold">
                                          <p:stCondLst>
                                            <p:cond delay="0"/>
                                          </p:stCondLst>
                                        </p:cTn>
                                        <p:tgtEl>
                                          <p:spTgt spid="47">
                                            <p:txEl>
                                              <p:pRg st="0" end="0"/>
                                            </p:txEl>
                                          </p:spTgt>
                                        </p:tgtEl>
                                        <p:attrNameLst>
                                          <p:attrName>style.visibility</p:attrName>
                                        </p:attrNameLst>
                                      </p:cBhvr>
                                      <p:to>
                                        <p:strVal val="visible"/>
                                      </p:to>
                                    </p:set>
                                    <p:animEffect transition="in" filter="fade">
                                      <p:cBhvr>
                                        <p:cTn id="178" dur="500"/>
                                        <p:tgtEl>
                                          <p:spTgt spid="47">
                                            <p:txEl>
                                              <p:pRg st="0" end="0"/>
                                            </p:txEl>
                                          </p:spTgt>
                                        </p:tgtEl>
                                      </p:cBhvr>
                                    </p:animEffect>
                                  </p:childTnLst>
                                </p:cTn>
                              </p:par>
                              <p:par>
                                <p:cTn id="179" presetID="10" presetClass="entr" presetSubtype="0" fill="hold" grpId="0" nodeType="withEffect">
                                  <p:stCondLst>
                                    <p:cond delay="250"/>
                                  </p:stCondLst>
                                  <p:childTnLst>
                                    <p:set>
                                      <p:cBhvr>
                                        <p:cTn id="180" dur="1" fill="hold">
                                          <p:stCondLst>
                                            <p:cond delay="0"/>
                                          </p:stCondLst>
                                        </p:cTn>
                                        <p:tgtEl>
                                          <p:spTgt spid="42">
                                            <p:txEl>
                                              <p:pRg st="0" end="0"/>
                                            </p:txEl>
                                          </p:spTgt>
                                        </p:tgtEl>
                                        <p:attrNameLst>
                                          <p:attrName>style.visibility</p:attrName>
                                        </p:attrNameLst>
                                      </p:cBhvr>
                                      <p:to>
                                        <p:strVal val="visible"/>
                                      </p:to>
                                    </p:set>
                                    <p:animEffect transition="in" filter="fade">
                                      <p:cBhvr>
                                        <p:cTn id="181" dur="500"/>
                                        <p:tgtEl>
                                          <p:spTgt spid="42">
                                            <p:txEl>
                                              <p:pRg st="0" end="0"/>
                                            </p:txEl>
                                          </p:spTgt>
                                        </p:tgtEl>
                                      </p:cBhvr>
                                    </p:animEffect>
                                  </p:childTnLst>
                                </p:cTn>
                              </p:par>
                              <p:par>
                                <p:cTn id="182" presetID="10" presetClass="entr" presetSubtype="0" fill="hold" grpId="0" nodeType="withEffect">
                                  <p:stCondLst>
                                    <p:cond delay="250"/>
                                  </p:stCondLst>
                                  <p:childTnLst>
                                    <p:set>
                                      <p:cBhvr>
                                        <p:cTn id="183" dur="1" fill="hold">
                                          <p:stCondLst>
                                            <p:cond delay="0"/>
                                          </p:stCondLst>
                                        </p:cTn>
                                        <p:tgtEl>
                                          <p:spTgt spid="48">
                                            <p:txEl>
                                              <p:pRg st="0" end="0"/>
                                            </p:txEl>
                                          </p:spTgt>
                                        </p:tgtEl>
                                        <p:attrNameLst>
                                          <p:attrName>style.visibility</p:attrName>
                                        </p:attrNameLst>
                                      </p:cBhvr>
                                      <p:to>
                                        <p:strVal val="visible"/>
                                      </p:to>
                                    </p:set>
                                    <p:animEffect transition="in" filter="fade">
                                      <p:cBhvr>
                                        <p:cTn id="184" dur="500"/>
                                        <p:tgtEl>
                                          <p:spTgt spid="48">
                                            <p:txEl>
                                              <p:pRg st="0" end="0"/>
                                            </p:txEl>
                                          </p:spTgt>
                                        </p:tgtEl>
                                      </p:cBhvr>
                                    </p:animEffect>
                                  </p:childTnLst>
                                </p:cTn>
                              </p:par>
                              <p:par>
                                <p:cTn id="185" presetID="10" presetClass="entr" presetSubtype="0" fill="hold" grpId="0" nodeType="withEffect">
                                  <p:stCondLst>
                                    <p:cond delay="250"/>
                                  </p:stCondLst>
                                  <p:childTnLst>
                                    <p:set>
                                      <p:cBhvr>
                                        <p:cTn id="186" dur="1" fill="hold">
                                          <p:stCondLst>
                                            <p:cond delay="0"/>
                                          </p:stCondLst>
                                        </p:cTn>
                                        <p:tgtEl>
                                          <p:spTgt spid="49">
                                            <p:txEl>
                                              <p:pRg st="0" end="0"/>
                                            </p:txEl>
                                          </p:spTgt>
                                        </p:tgtEl>
                                        <p:attrNameLst>
                                          <p:attrName>style.visibility</p:attrName>
                                        </p:attrNameLst>
                                      </p:cBhvr>
                                      <p:to>
                                        <p:strVal val="visible"/>
                                      </p:to>
                                    </p:set>
                                    <p:animEffect transition="in" filter="fade">
                                      <p:cBhvr>
                                        <p:cTn id="187" dur="500"/>
                                        <p:tgtEl>
                                          <p:spTgt spid="49">
                                            <p:txEl>
                                              <p:pRg st="0" end="0"/>
                                            </p:txEl>
                                          </p:spTgt>
                                        </p:tgtEl>
                                      </p:cBhvr>
                                    </p:animEffect>
                                  </p:childTnLst>
                                </p:cTn>
                              </p:par>
                              <p:par>
                                <p:cTn id="188" presetID="10" presetClass="entr" presetSubtype="0" fill="hold" grpId="0" nodeType="withEffect">
                                  <p:stCondLst>
                                    <p:cond delay="250"/>
                                  </p:stCondLst>
                                  <p:childTnLst>
                                    <p:set>
                                      <p:cBhvr>
                                        <p:cTn id="189" dur="1" fill="hold">
                                          <p:stCondLst>
                                            <p:cond delay="0"/>
                                          </p:stCondLst>
                                        </p:cTn>
                                        <p:tgtEl>
                                          <p:spTgt spid="43">
                                            <p:txEl>
                                              <p:pRg st="0" end="0"/>
                                            </p:txEl>
                                          </p:spTgt>
                                        </p:tgtEl>
                                        <p:attrNameLst>
                                          <p:attrName>style.visibility</p:attrName>
                                        </p:attrNameLst>
                                      </p:cBhvr>
                                      <p:to>
                                        <p:strVal val="visible"/>
                                      </p:to>
                                    </p:set>
                                    <p:animEffect transition="in" filter="fade">
                                      <p:cBhvr>
                                        <p:cTn id="190" dur="500"/>
                                        <p:tgtEl>
                                          <p:spTgt spid="43">
                                            <p:txEl>
                                              <p:pRg st="0" end="0"/>
                                            </p:txEl>
                                          </p:spTgt>
                                        </p:tgtEl>
                                      </p:cBhvr>
                                    </p:animEffect>
                                  </p:childTnLst>
                                </p:cTn>
                              </p:par>
                              <p:par>
                                <p:cTn id="191" presetID="10" presetClass="entr" presetSubtype="0" fill="hold" grpId="0" nodeType="withEffect">
                                  <p:stCondLst>
                                    <p:cond delay="250"/>
                                  </p:stCondLst>
                                  <p:childTnLst>
                                    <p:set>
                                      <p:cBhvr>
                                        <p:cTn id="192" dur="1" fill="hold">
                                          <p:stCondLst>
                                            <p:cond delay="0"/>
                                          </p:stCondLst>
                                        </p:cTn>
                                        <p:tgtEl>
                                          <p:spTgt spid="88">
                                            <p:txEl>
                                              <p:pRg st="0" end="0"/>
                                            </p:txEl>
                                          </p:spTgt>
                                        </p:tgtEl>
                                        <p:attrNameLst>
                                          <p:attrName>style.visibility</p:attrName>
                                        </p:attrNameLst>
                                      </p:cBhvr>
                                      <p:to>
                                        <p:strVal val="visible"/>
                                      </p:to>
                                    </p:set>
                                    <p:animEffect transition="in" filter="fade">
                                      <p:cBhvr>
                                        <p:cTn id="193" dur="500"/>
                                        <p:tgtEl>
                                          <p:spTgt spid="88">
                                            <p:txEl>
                                              <p:pRg st="0" end="0"/>
                                            </p:txEl>
                                          </p:spTgt>
                                        </p:tgtEl>
                                      </p:cBhvr>
                                    </p:animEffect>
                                  </p:childTnLst>
                                </p:cTn>
                              </p:par>
                              <p:par>
                                <p:cTn id="194" presetID="10" presetClass="entr" presetSubtype="0" fill="hold" grpId="0" nodeType="withEffect">
                                  <p:stCondLst>
                                    <p:cond delay="250"/>
                                  </p:stCondLst>
                                  <p:childTnLst>
                                    <p:set>
                                      <p:cBhvr>
                                        <p:cTn id="195" dur="1" fill="hold">
                                          <p:stCondLst>
                                            <p:cond delay="0"/>
                                          </p:stCondLst>
                                        </p:cTn>
                                        <p:tgtEl>
                                          <p:spTgt spid="50">
                                            <p:txEl>
                                              <p:pRg st="0" end="0"/>
                                            </p:txEl>
                                          </p:spTgt>
                                        </p:tgtEl>
                                        <p:attrNameLst>
                                          <p:attrName>style.visibility</p:attrName>
                                        </p:attrNameLst>
                                      </p:cBhvr>
                                      <p:to>
                                        <p:strVal val="visible"/>
                                      </p:to>
                                    </p:set>
                                    <p:animEffect transition="in" filter="fade">
                                      <p:cBhvr>
                                        <p:cTn id="196" dur="500"/>
                                        <p:tgtEl>
                                          <p:spTgt spid="50">
                                            <p:txEl>
                                              <p:pRg st="0" end="0"/>
                                            </p:txEl>
                                          </p:spTgt>
                                        </p:tgtEl>
                                      </p:cBhvr>
                                    </p:animEffect>
                                  </p:childTnLst>
                                </p:cTn>
                              </p:par>
                              <p:par>
                                <p:cTn id="197" presetID="10" presetClass="entr" presetSubtype="0" fill="hold" grpId="0" nodeType="withEffect">
                                  <p:stCondLst>
                                    <p:cond delay="250"/>
                                  </p:stCondLst>
                                  <p:childTnLst>
                                    <p:set>
                                      <p:cBhvr>
                                        <p:cTn id="198" dur="1" fill="hold">
                                          <p:stCondLst>
                                            <p:cond delay="0"/>
                                          </p:stCondLst>
                                        </p:cTn>
                                        <p:tgtEl>
                                          <p:spTgt spid="51">
                                            <p:txEl>
                                              <p:pRg st="0" end="0"/>
                                            </p:txEl>
                                          </p:spTgt>
                                        </p:tgtEl>
                                        <p:attrNameLst>
                                          <p:attrName>style.visibility</p:attrName>
                                        </p:attrNameLst>
                                      </p:cBhvr>
                                      <p:to>
                                        <p:strVal val="visible"/>
                                      </p:to>
                                    </p:set>
                                    <p:animEffect transition="in" filter="fade">
                                      <p:cBhvr>
                                        <p:cTn id="199" dur="500"/>
                                        <p:tgtEl>
                                          <p:spTgt spid="51">
                                            <p:txEl>
                                              <p:pRg st="0" end="0"/>
                                            </p:txEl>
                                          </p:spTgt>
                                        </p:tgtEl>
                                      </p:cBhvr>
                                    </p:animEffect>
                                  </p:childTnLst>
                                </p:cTn>
                              </p:par>
                              <p:par>
                                <p:cTn id="200" presetID="10" presetClass="entr" presetSubtype="0" fill="hold" grpId="0" nodeType="withEffect">
                                  <p:stCondLst>
                                    <p:cond delay="250"/>
                                  </p:stCondLst>
                                  <p:childTnLst>
                                    <p:set>
                                      <p:cBhvr>
                                        <p:cTn id="201" dur="1" fill="hold">
                                          <p:stCondLst>
                                            <p:cond delay="0"/>
                                          </p:stCondLst>
                                        </p:cTn>
                                        <p:tgtEl>
                                          <p:spTgt spid="44">
                                            <p:txEl>
                                              <p:pRg st="0" end="0"/>
                                            </p:txEl>
                                          </p:spTgt>
                                        </p:tgtEl>
                                        <p:attrNameLst>
                                          <p:attrName>style.visibility</p:attrName>
                                        </p:attrNameLst>
                                      </p:cBhvr>
                                      <p:to>
                                        <p:strVal val="visible"/>
                                      </p:to>
                                    </p:set>
                                    <p:animEffect transition="in" filter="fade">
                                      <p:cBhvr>
                                        <p:cTn id="202" dur="500"/>
                                        <p:tgtEl>
                                          <p:spTgt spid="44">
                                            <p:txEl>
                                              <p:pRg st="0" end="0"/>
                                            </p:txEl>
                                          </p:spTgt>
                                        </p:tgtEl>
                                      </p:cBhvr>
                                    </p:animEffect>
                                  </p:childTnLst>
                                </p:cTn>
                              </p:par>
                              <p:par>
                                <p:cTn id="203" presetID="10" presetClass="entr" presetSubtype="0" fill="hold" grpId="0" nodeType="withEffect">
                                  <p:stCondLst>
                                    <p:cond delay="250"/>
                                  </p:stCondLst>
                                  <p:childTnLst>
                                    <p:set>
                                      <p:cBhvr>
                                        <p:cTn id="204" dur="1" fill="hold">
                                          <p:stCondLst>
                                            <p:cond delay="0"/>
                                          </p:stCondLst>
                                        </p:cTn>
                                        <p:tgtEl>
                                          <p:spTgt spid="89">
                                            <p:txEl>
                                              <p:pRg st="0" end="0"/>
                                            </p:txEl>
                                          </p:spTgt>
                                        </p:tgtEl>
                                        <p:attrNameLst>
                                          <p:attrName>style.visibility</p:attrName>
                                        </p:attrNameLst>
                                      </p:cBhvr>
                                      <p:to>
                                        <p:strVal val="visible"/>
                                      </p:to>
                                    </p:set>
                                    <p:animEffect transition="in" filter="fade">
                                      <p:cBhvr>
                                        <p:cTn id="205" dur="500"/>
                                        <p:tgtEl>
                                          <p:spTgt spid="89">
                                            <p:txEl>
                                              <p:pRg st="0" end="0"/>
                                            </p:txEl>
                                          </p:spTgt>
                                        </p:tgtEl>
                                      </p:cBhvr>
                                    </p:animEffect>
                                  </p:childTnLst>
                                </p:cTn>
                              </p:par>
                              <p:par>
                                <p:cTn id="206" presetID="10" presetClass="entr" presetSubtype="0" fill="hold" grpId="0" nodeType="withEffect">
                                  <p:stCondLst>
                                    <p:cond delay="250"/>
                                  </p:stCondLst>
                                  <p:childTnLst>
                                    <p:set>
                                      <p:cBhvr>
                                        <p:cTn id="207" dur="1" fill="hold">
                                          <p:stCondLst>
                                            <p:cond delay="0"/>
                                          </p:stCondLst>
                                        </p:cTn>
                                        <p:tgtEl>
                                          <p:spTgt spid="52">
                                            <p:txEl>
                                              <p:pRg st="0" end="0"/>
                                            </p:txEl>
                                          </p:spTgt>
                                        </p:tgtEl>
                                        <p:attrNameLst>
                                          <p:attrName>style.visibility</p:attrName>
                                        </p:attrNameLst>
                                      </p:cBhvr>
                                      <p:to>
                                        <p:strVal val="visible"/>
                                      </p:to>
                                    </p:set>
                                    <p:animEffect transition="in" filter="fade">
                                      <p:cBhvr>
                                        <p:cTn id="208" dur="500"/>
                                        <p:tgtEl>
                                          <p:spTgt spid="52">
                                            <p:txEl>
                                              <p:pRg st="0" end="0"/>
                                            </p:txEl>
                                          </p:spTgt>
                                        </p:tgtEl>
                                      </p:cBhvr>
                                    </p:animEffect>
                                  </p:childTnLst>
                                </p:cTn>
                              </p:par>
                              <p:par>
                                <p:cTn id="209" presetID="10" presetClass="entr" presetSubtype="0" fill="hold" grpId="0" nodeType="withEffect">
                                  <p:stCondLst>
                                    <p:cond delay="250"/>
                                  </p:stCondLst>
                                  <p:childTnLst>
                                    <p:set>
                                      <p:cBhvr>
                                        <p:cTn id="210" dur="1" fill="hold">
                                          <p:stCondLst>
                                            <p:cond delay="0"/>
                                          </p:stCondLst>
                                        </p:cTn>
                                        <p:tgtEl>
                                          <p:spTgt spid="61">
                                            <p:txEl>
                                              <p:pRg st="0" end="0"/>
                                            </p:txEl>
                                          </p:spTgt>
                                        </p:tgtEl>
                                        <p:attrNameLst>
                                          <p:attrName>style.visibility</p:attrName>
                                        </p:attrNameLst>
                                      </p:cBhvr>
                                      <p:to>
                                        <p:strVal val="visible"/>
                                      </p:to>
                                    </p:set>
                                    <p:animEffect transition="in" filter="fade">
                                      <p:cBhvr>
                                        <p:cTn id="211" dur="500"/>
                                        <p:tgtEl>
                                          <p:spTgt spid="61">
                                            <p:txEl>
                                              <p:pRg st="0" end="0"/>
                                            </p:txEl>
                                          </p:spTgt>
                                        </p:tgtEl>
                                      </p:cBhvr>
                                    </p:animEffect>
                                  </p:childTnLst>
                                </p:cTn>
                              </p:par>
                              <p:par>
                                <p:cTn id="212" presetID="10" presetClass="entr" presetSubtype="0" fill="hold" grpId="0" nodeType="withEffect">
                                  <p:stCondLst>
                                    <p:cond delay="250"/>
                                  </p:stCondLst>
                                  <p:childTnLst>
                                    <p:set>
                                      <p:cBhvr>
                                        <p:cTn id="213" dur="1" fill="hold">
                                          <p:stCondLst>
                                            <p:cond delay="0"/>
                                          </p:stCondLst>
                                        </p:cTn>
                                        <p:tgtEl>
                                          <p:spTgt spid="45">
                                            <p:txEl>
                                              <p:pRg st="0" end="0"/>
                                            </p:txEl>
                                          </p:spTgt>
                                        </p:tgtEl>
                                        <p:attrNameLst>
                                          <p:attrName>style.visibility</p:attrName>
                                        </p:attrNameLst>
                                      </p:cBhvr>
                                      <p:to>
                                        <p:strVal val="visible"/>
                                      </p:to>
                                    </p:set>
                                    <p:animEffect transition="in" filter="fade">
                                      <p:cBhvr>
                                        <p:cTn id="214" dur="500"/>
                                        <p:tgtEl>
                                          <p:spTgt spid="45">
                                            <p:txEl>
                                              <p:pRg st="0" end="0"/>
                                            </p:txEl>
                                          </p:spTgt>
                                        </p:tgtEl>
                                      </p:cBhvr>
                                    </p:animEffect>
                                  </p:childTnLst>
                                </p:cTn>
                              </p:par>
                              <p:par>
                                <p:cTn id="215" presetID="10" presetClass="entr" presetSubtype="0" fill="hold" grpId="0" nodeType="withEffect">
                                  <p:stCondLst>
                                    <p:cond delay="250"/>
                                  </p:stCondLst>
                                  <p:childTnLst>
                                    <p:set>
                                      <p:cBhvr>
                                        <p:cTn id="216" dur="1" fill="hold">
                                          <p:stCondLst>
                                            <p:cond delay="0"/>
                                          </p:stCondLst>
                                        </p:cTn>
                                        <p:tgtEl>
                                          <p:spTgt spid="90">
                                            <p:txEl>
                                              <p:pRg st="0" end="0"/>
                                            </p:txEl>
                                          </p:spTgt>
                                        </p:tgtEl>
                                        <p:attrNameLst>
                                          <p:attrName>style.visibility</p:attrName>
                                        </p:attrNameLst>
                                      </p:cBhvr>
                                      <p:to>
                                        <p:strVal val="visible"/>
                                      </p:to>
                                    </p:set>
                                    <p:animEffect transition="in" filter="fade">
                                      <p:cBhvr>
                                        <p:cTn id="217" dur="500"/>
                                        <p:tgtEl>
                                          <p:spTgt spid="90">
                                            <p:txEl>
                                              <p:pRg st="0" end="0"/>
                                            </p:txEl>
                                          </p:spTgt>
                                        </p:tgtEl>
                                      </p:cBhvr>
                                    </p:animEffect>
                                  </p:childTnLst>
                                </p:cTn>
                              </p:par>
                              <p:par>
                                <p:cTn id="218" presetID="10" presetClass="entr" presetSubtype="0" fill="hold" grpId="0" nodeType="withEffect">
                                  <p:stCondLst>
                                    <p:cond delay="250"/>
                                  </p:stCondLst>
                                  <p:childTnLst>
                                    <p:set>
                                      <p:cBhvr>
                                        <p:cTn id="219" dur="1" fill="hold">
                                          <p:stCondLst>
                                            <p:cond delay="0"/>
                                          </p:stCondLst>
                                        </p:cTn>
                                        <p:tgtEl>
                                          <p:spTgt spid="70">
                                            <p:txEl>
                                              <p:pRg st="0" end="0"/>
                                            </p:txEl>
                                          </p:spTgt>
                                        </p:tgtEl>
                                        <p:attrNameLst>
                                          <p:attrName>style.visibility</p:attrName>
                                        </p:attrNameLst>
                                      </p:cBhvr>
                                      <p:to>
                                        <p:strVal val="visible"/>
                                      </p:to>
                                    </p:set>
                                    <p:animEffect transition="in" filter="fade">
                                      <p:cBhvr>
                                        <p:cTn id="220" dur="500"/>
                                        <p:tgtEl>
                                          <p:spTgt spid="70">
                                            <p:txEl>
                                              <p:pRg st="0" end="0"/>
                                            </p:txEl>
                                          </p:spTgt>
                                        </p:tgtEl>
                                      </p:cBhvr>
                                    </p:animEffect>
                                  </p:childTnLst>
                                </p:cTn>
                              </p:par>
                              <p:par>
                                <p:cTn id="221" presetID="10" presetClass="entr" presetSubtype="0" fill="hold" grpId="0" nodeType="withEffect">
                                  <p:stCondLst>
                                    <p:cond delay="250"/>
                                  </p:stCondLst>
                                  <p:childTnLst>
                                    <p:set>
                                      <p:cBhvr>
                                        <p:cTn id="222" dur="1" fill="hold">
                                          <p:stCondLst>
                                            <p:cond delay="0"/>
                                          </p:stCondLst>
                                        </p:cTn>
                                        <p:tgtEl>
                                          <p:spTgt spid="71">
                                            <p:txEl>
                                              <p:pRg st="0" end="0"/>
                                            </p:txEl>
                                          </p:spTgt>
                                        </p:tgtEl>
                                        <p:attrNameLst>
                                          <p:attrName>style.visibility</p:attrName>
                                        </p:attrNameLst>
                                      </p:cBhvr>
                                      <p:to>
                                        <p:strVal val="visible"/>
                                      </p:to>
                                    </p:set>
                                    <p:animEffect transition="in" filter="fade">
                                      <p:cBhvr>
                                        <p:cTn id="223" dur="500"/>
                                        <p:tgtEl>
                                          <p:spTgt spid="71">
                                            <p:txEl>
                                              <p:pRg st="0" end="0"/>
                                            </p:txEl>
                                          </p:spTgt>
                                        </p:tgtEl>
                                      </p:cBhvr>
                                    </p:animEffect>
                                  </p:childTnLst>
                                </p:cTn>
                              </p:par>
                              <p:par>
                                <p:cTn id="224" presetID="10" presetClass="entr" presetSubtype="0" fill="hold" grpId="0" nodeType="withEffect">
                                  <p:stCondLst>
                                    <p:cond delay="250"/>
                                  </p:stCondLst>
                                  <p:childTnLst>
                                    <p:set>
                                      <p:cBhvr>
                                        <p:cTn id="225" dur="1" fill="hold">
                                          <p:stCondLst>
                                            <p:cond delay="0"/>
                                          </p:stCondLst>
                                        </p:cTn>
                                        <p:tgtEl>
                                          <p:spTgt spid="46">
                                            <p:txEl>
                                              <p:pRg st="0" end="0"/>
                                            </p:txEl>
                                          </p:spTgt>
                                        </p:tgtEl>
                                        <p:attrNameLst>
                                          <p:attrName>style.visibility</p:attrName>
                                        </p:attrNameLst>
                                      </p:cBhvr>
                                      <p:to>
                                        <p:strVal val="visible"/>
                                      </p:to>
                                    </p:set>
                                    <p:animEffect transition="in" filter="fade">
                                      <p:cBhvr>
                                        <p:cTn id="226" dur="500"/>
                                        <p:tgtEl>
                                          <p:spTgt spid="46">
                                            <p:txEl>
                                              <p:pRg st="0" end="0"/>
                                            </p:txEl>
                                          </p:spTgt>
                                        </p:tgtEl>
                                      </p:cBhvr>
                                    </p:animEffect>
                                  </p:childTnLst>
                                </p:cTn>
                              </p:par>
                              <p:par>
                                <p:cTn id="227" presetID="10" presetClass="entr" presetSubtype="0" fill="hold" grpId="0" nodeType="withEffect">
                                  <p:stCondLst>
                                    <p:cond delay="250"/>
                                  </p:stCondLst>
                                  <p:childTnLst>
                                    <p:set>
                                      <p:cBhvr>
                                        <p:cTn id="228" dur="1" fill="hold">
                                          <p:stCondLst>
                                            <p:cond delay="0"/>
                                          </p:stCondLst>
                                        </p:cTn>
                                        <p:tgtEl>
                                          <p:spTgt spid="91">
                                            <p:txEl>
                                              <p:pRg st="0" end="0"/>
                                            </p:txEl>
                                          </p:spTgt>
                                        </p:tgtEl>
                                        <p:attrNameLst>
                                          <p:attrName>style.visibility</p:attrName>
                                        </p:attrNameLst>
                                      </p:cBhvr>
                                      <p:to>
                                        <p:strVal val="visible"/>
                                      </p:to>
                                    </p:set>
                                    <p:animEffect transition="in" filter="fade">
                                      <p:cBhvr>
                                        <p:cTn id="229" dur="500"/>
                                        <p:tgtEl>
                                          <p:spTgt spid="91">
                                            <p:txEl>
                                              <p:pRg st="0" end="0"/>
                                            </p:txEl>
                                          </p:spTgt>
                                        </p:tgtEl>
                                      </p:cBhvr>
                                    </p:animEffect>
                                  </p:childTnLst>
                                </p:cTn>
                              </p:par>
                              <p:par>
                                <p:cTn id="230" presetID="10" presetClass="entr" presetSubtype="0" fill="hold" grpId="0" nodeType="withEffect">
                                  <p:stCondLst>
                                    <p:cond delay="250"/>
                                  </p:stCondLst>
                                  <p:childTnLst>
                                    <p:set>
                                      <p:cBhvr>
                                        <p:cTn id="231" dur="1" fill="hold">
                                          <p:stCondLst>
                                            <p:cond delay="0"/>
                                          </p:stCondLst>
                                        </p:cTn>
                                        <p:tgtEl>
                                          <p:spTgt spid="72">
                                            <p:txEl>
                                              <p:pRg st="0" end="0"/>
                                            </p:txEl>
                                          </p:spTgt>
                                        </p:tgtEl>
                                        <p:attrNameLst>
                                          <p:attrName>style.visibility</p:attrName>
                                        </p:attrNameLst>
                                      </p:cBhvr>
                                      <p:to>
                                        <p:strVal val="visible"/>
                                      </p:to>
                                    </p:set>
                                    <p:animEffect transition="in" filter="fade">
                                      <p:cBhvr>
                                        <p:cTn id="232" dur="500"/>
                                        <p:tgtEl>
                                          <p:spTgt spid="72">
                                            <p:txEl>
                                              <p:pRg st="0" end="0"/>
                                            </p:txEl>
                                          </p:spTgt>
                                        </p:tgtEl>
                                      </p:cBhvr>
                                    </p:animEffect>
                                  </p:childTnLst>
                                </p:cTn>
                              </p:par>
                              <p:par>
                                <p:cTn id="233" presetID="10" presetClass="entr" presetSubtype="0" fill="hold" grpId="0" nodeType="withEffect">
                                  <p:stCondLst>
                                    <p:cond delay="250"/>
                                  </p:stCondLst>
                                  <p:childTnLst>
                                    <p:set>
                                      <p:cBhvr>
                                        <p:cTn id="234" dur="1" fill="hold">
                                          <p:stCondLst>
                                            <p:cond delay="0"/>
                                          </p:stCondLst>
                                        </p:cTn>
                                        <p:tgtEl>
                                          <p:spTgt spid="73">
                                            <p:txEl>
                                              <p:pRg st="0" end="0"/>
                                            </p:txEl>
                                          </p:spTgt>
                                        </p:tgtEl>
                                        <p:attrNameLst>
                                          <p:attrName>style.visibility</p:attrName>
                                        </p:attrNameLst>
                                      </p:cBhvr>
                                      <p:to>
                                        <p:strVal val="visible"/>
                                      </p:to>
                                    </p:set>
                                    <p:animEffect transition="in" filter="fade">
                                      <p:cBhvr>
                                        <p:cTn id="235" dur="500"/>
                                        <p:tgtEl>
                                          <p:spTgt spid="73">
                                            <p:txEl>
                                              <p:pRg st="0" end="0"/>
                                            </p:txEl>
                                          </p:spTgt>
                                        </p:tgtEl>
                                      </p:cBhvr>
                                    </p:animEffect>
                                  </p:childTnLst>
                                </p:cTn>
                              </p:par>
                              <p:par>
                                <p:cTn id="236" presetID="10" presetClass="entr" presetSubtype="0" fill="hold" grpId="0" nodeType="withEffect">
                                  <p:stCondLst>
                                    <p:cond delay="250"/>
                                  </p:stCondLst>
                                  <p:childTnLst>
                                    <p:set>
                                      <p:cBhvr>
                                        <p:cTn id="237" dur="1" fill="hold">
                                          <p:stCondLst>
                                            <p:cond delay="0"/>
                                          </p:stCondLst>
                                        </p:cTn>
                                        <p:tgtEl>
                                          <p:spTgt spid="92">
                                            <p:txEl>
                                              <p:pRg st="0" end="0"/>
                                            </p:txEl>
                                          </p:spTgt>
                                        </p:tgtEl>
                                        <p:attrNameLst>
                                          <p:attrName>style.visibility</p:attrName>
                                        </p:attrNameLst>
                                      </p:cBhvr>
                                      <p:to>
                                        <p:strVal val="visible"/>
                                      </p:to>
                                    </p:set>
                                    <p:animEffect transition="in" filter="fade">
                                      <p:cBhvr>
                                        <p:cTn id="238" dur="500"/>
                                        <p:tgtEl>
                                          <p:spTgt spid="92">
                                            <p:txEl>
                                              <p:pRg st="0" end="0"/>
                                            </p:txEl>
                                          </p:spTgt>
                                        </p:tgtEl>
                                      </p:cBhvr>
                                    </p:animEffect>
                                  </p:childTnLst>
                                </p:cTn>
                              </p:par>
                              <p:par>
                                <p:cTn id="239" presetID="10" presetClass="entr" presetSubtype="0" fill="hold" grpId="0" nodeType="withEffect">
                                  <p:stCondLst>
                                    <p:cond delay="250"/>
                                  </p:stCondLst>
                                  <p:childTnLst>
                                    <p:set>
                                      <p:cBhvr>
                                        <p:cTn id="240" dur="1" fill="hold">
                                          <p:stCondLst>
                                            <p:cond delay="0"/>
                                          </p:stCondLst>
                                        </p:cTn>
                                        <p:tgtEl>
                                          <p:spTgt spid="74">
                                            <p:txEl>
                                              <p:pRg st="0" end="0"/>
                                            </p:txEl>
                                          </p:spTgt>
                                        </p:tgtEl>
                                        <p:attrNameLst>
                                          <p:attrName>style.visibility</p:attrName>
                                        </p:attrNameLst>
                                      </p:cBhvr>
                                      <p:to>
                                        <p:strVal val="visible"/>
                                      </p:to>
                                    </p:set>
                                    <p:animEffect transition="in" filter="fade">
                                      <p:cBhvr>
                                        <p:cTn id="241" dur="500"/>
                                        <p:tgtEl>
                                          <p:spTgt spid="74">
                                            <p:txEl>
                                              <p:pRg st="0" end="0"/>
                                            </p:txEl>
                                          </p:spTgt>
                                        </p:tgtEl>
                                      </p:cBhvr>
                                    </p:animEffect>
                                  </p:childTnLst>
                                </p:cTn>
                              </p:par>
                              <p:par>
                                <p:cTn id="242" presetID="10" presetClass="entr" presetSubtype="0" fill="hold" grpId="0" nodeType="withEffect">
                                  <p:stCondLst>
                                    <p:cond delay="250"/>
                                  </p:stCondLst>
                                  <p:childTnLst>
                                    <p:set>
                                      <p:cBhvr>
                                        <p:cTn id="243" dur="1" fill="hold">
                                          <p:stCondLst>
                                            <p:cond delay="0"/>
                                          </p:stCondLst>
                                        </p:cTn>
                                        <p:tgtEl>
                                          <p:spTgt spid="93">
                                            <p:txEl>
                                              <p:pRg st="0" end="0"/>
                                            </p:txEl>
                                          </p:spTgt>
                                        </p:tgtEl>
                                        <p:attrNameLst>
                                          <p:attrName>style.visibility</p:attrName>
                                        </p:attrNameLst>
                                      </p:cBhvr>
                                      <p:to>
                                        <p:strVal val="visible"/>
                                      </p:to>
                                    </p:set>
                                    <p:animEffect transition="in" filter="fade">
                                      <p:cBhvr>
                                        <p:cTn id="244" dur="500"/>
                                        <p:tgtEl>
                                          <p:spTgt spid="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3" grpId="2" animBg="1"/>
      <p:bldP spid="23" grpId="3" animBg="1"/>
      <p:bldP spid="23" grpId="4" animBg="1"/>
      <p:bldP spid="23" grpId="5" animBg="1"/>
      <p:bldP spid="24" grpId="0" animBg="1"/>
      <p:bldP spid="24" grpId="1" animBg="1"/>
      <p:bldP spid="24" grpId="2" animBg="1"/>
      <p:bldP spid="24" grpId="3" animBg="1"/>
      <p:bldP spid="24" grpId="4" animBg="1"/>
      <p:bldP spid="24" grpId="5" animBg="1"/>
      <p:bldP spid="25" grpId="0" animBg="1"/>
      <p:bldP spid="25" grpId="1" animBg="1"/>
      <p:bldP spid="25" grpId="2" animBg="1"/>
      <p:bldP spid="25" grpId="3" animBg="1"/>
      <p:bldP spid="25" grpId="4" animBg="1"/>
      <p:bldP spid="25" grpId="5" animBg="1"/>
      <p:bldP spid="26" grpId="0" animBg="1"/>
      <p:bldP spid="26" grpId="1" animBg="1"/>
      <p:bldP spid="26" grpId="2" animBg="1"/>
      <p:bldP spid="26" grpId="3" animBg="1"/>
      <p:bldP spid="26" grpId="4" animBg="1"/>
      <p:bldP spid="26" grpId="5" animBg="1"/>
      <p:bldP spid="27" grpId="0" animBg="1"/>
      <p:bldP spid="27" grpId="1" animBg="1"/>
      <p:bldP spid="27" grpId="2" animBg="1"/>
      <p:bldP spid="27" grpId="3" animBg="1"/>
      <p:bldP spid="27" grpId="4" animBg="1"/>
      <p:bldP spid="27" grpId="5" animBg="1"/>
      <p:bldP spid="28" grpId="0" animBg="1"/>
      <p:bldP spid="28" grpId="1" animBg="1"/>
      <p:bldP spid="28" grpId="2" animBg="1"/>
      <p:bldP spid="28" grpId="3" animBg="1"/>
      <p:bldP spid="28" grpId="4" animBg="1"/>
      <p:bldP spid="28" grpId="5" animBg="1"/>
      <p:bldP spid="29" grpId="0" animBg="1"/>
      <p:bldP spid="29" grpId="1" animBg="1"/>
      <p:bldP spid="29" grpId="2" animBg="1"/>
      <p:bldP spid="29" grpId="3" animBg="1"/>
      <p:bldP spid="29" grpId="4" animBg="1"/>
      <p:bldP spid="29" grpId="5" animBg="1"/>
      <p:bldP spid="30" grpId="0" animBg="1"/>
      <p:bldP spid="30" grpId="1" animBg="1"/>
      <p:bldP spid="30" grpId="2" animBg="1"/>
      <p:bldP spid="30" grpId="3" animBg="1"/>
      <p:bldP spid="30" grpId="4" animBg="1"/>
      <p:bldP spid="30" grpId="5" animBg="1"/>
      <p:bldP spid="31" grpId="0" animBg="1"/>
      <p:bldP spid="31" grpId="1" animBg="1"/>
      <p:bldP spid="31" grpId="2" animBg="1"/>
      <p:bldP spid="31" grpId="3" animBg="1"/>
      <p:bldP spid="31" grpId="4" animBg="1"/>
      <p:bldP spid="31" grpId="5" animBg="1"/>
      <p:bldP spid="32" grpId="0" animBg="1"/>
      <p:bldP spid="32" grpId="1" animBg="1"/>
      <p:bldP spid="32" grpId="2" animBg="1"/>
      <p:bldP spid="32" grpId="3" animBg="1"/>
      <p:bldP spid="32" grpId="4" animBg="1"/>
      <p:bldP spid="32" grpId="5" animBg="1"/>
      <p:bldP spid="33" grpId="0" animBg="1"/>
      <p:bldP spid="33" grpId="1" animBg="1"/>
      <p:bldP spid="33" grpId="2" animBg="1"/>
      <p:bldP spid="33" grpId="3" animBg="1"/>
      <p:bldP spid="33" grpId="4" animBg="1"/>
      <p:bldP spid="33" grpId="5" animBg="1"/>
      <p:bldP spid="34" grpId="0" animBg="1"/>
      <p:bldP spid="34" grpId="1" animBg="1"/>
      <p:bldP spid="34" grpId="2" animBg="1"/>
      <p:bldP spid="34" grpId="3" animBg="1"/>
      <p:bldP spid="34" grpId="4" animBg="1"/>
      <p:bldP spid="34" grpId="5" animBg="1"/>
      <p:bldP spid="35" grpId="0" animBg="1"/>
      <p:bldP spid="35" grpId="1" animBg="1"/>
      <p:bldP spid="35" grpId="2" animBg="1"/>
      <p:bldP spid="35" grpId="3" animBg="1"/>
      <p:bldP spid="35" grpId="4" animBg="1"/>
      <p:bldP spid="35" grpId="5" animBg="1"/>
      <p:bldP spid="36" grpId="0" animBg="1"/>
      <p:bldP spid="36" grpId="1" animBg="1"/>
      <p:bldP spid="36" grpId="2" animBg="1"/>
      <p:bldP spid="36" grpId="3" animBg="1"/>
      <p:bldP spid="36" grpId="4" animBg="1"/>
      <p:bldP spid="36" grpId="5" animBg="1"/>
      <p:bldP spid="37" grpId="0" animBg="1"/>
      <p:bldP spid="37" grpId="1" animBg="1"/>
      <p:bldP spid="37" grpId="2" animBg="1"/>
      <p:bldP spid="37" grpId="3" animBg="1"/>
      <p:bldP spid="37" grpId="4" animBg="1"/>
      <p:bldP spid="37" grpId="5" animBg="1"/>
      <p:bldP spid="38" grpId="0" animBg="1"/>
      <p:bldP spid="38" grpId="1" animBg="1"/>
      <p:bldP spid="38" grpId="2" animBg="1"/>
      <p:bldP spid="38" grpId="3" animBg="1"/>
      <p:bldP spid="38" grpId="4" animBg="1"/>
      <p:bldP spid="38" grpId="5" animBg="1"/>
      <p:bldP spid="39" grpId="0" animBg="1"/>
      <p:bldP spid="39" grpId="1" animBg="1"/>
      <p:bldP spid="39" grpId="2" animBg="1"/>
      <p:bldP spid="39" grpId="3" animBg="1"/>
      <p:bldP spid="39" grpId="4" animBg="1"/>
      <p:bldP spid="39" grpId="5" animBg="1"/>
      <p:bldP spid="40" grpId="0" animBg="1"/>
      <p:bldP spid="40" grpId="1" animBg="1"/>
      <p:bldP spid="40" grpId="2" animBg="1"/>
      <p:bldP spid="40" grpId="3" animBg="1"/>
      <p:bldP spid="40" grpId="4" animBg="1"/>
      <p:bldP spid="40" grpId="5" animBg="1"/>
      <p:bldP spid="82" grpId="0" animBg="1"/>
      <p:bldP spid="82" grpId="1" animBg="1"/>
      <p:bldP spid="82" grpId="2" animBg="1"/>
      <p:bldP spid="82" grpId="3" animBg="1"/>
      <p:bldP spid="82" grpId="4" animBg="1"/>
      <p:bldP spid="82" grpId="5" animBg="1"/>
      <p:bldP spid="83" grpId="0" animBg="1"/>
      <p:bldP spid="83" grpId="1" animBg="1"/>
      <p:bldP spid="83" grpId="2" animBg="1"/>
      <p:bldP spid="83" grpId="3" animBg="1"/>
      <p:bldP spid="83" grpId="4" animBg="1"/>
      <p:bldP spid="83" grpId="5" animBg="1"/>
      <p:bldP spid="84" grpId="0" animBg="1"/>
      <p:bldP spid="84" grpId="1" animBg="1"/>
      <p:bldP spid="84" grpId="2" animBg="1"/>
      <p:bldP spid="84" grpId="3" animBg="1"/>
      <p:bldP spid="84" grpId="4" animBg="1"/>
      <p:bldP spid="84" grpId="5" animBg="1"/>
      <p:bldP spid="85" grpId="0" animBg="1"/>
      <p:bldP spid="85" grpId="1" animBg="1"/>
      <p:bldP spid="85" grpId="2" animBg="1"/>
      <p:bldP spid="85" grpId="3" animBg="1"/>
      <p:bldP spid="85" grpId="4" animBg="1"/>
      <p:bldP spid="85" grpId="5" animBg="1"/>
      <p:bldP spid="86" grpId="0" animBg="1"/>
      <p:bldP spid="86" grpId="1" animBg="1"/>
      <p:bldP spid="86" grpId="2" animBg="1"/>
      <p:bldP spid="86" grpId="3" animBg="1"/>
      <p:bldP spid="86" grpId="4" animBg="1"/>
      <p:bldP spid="86" grpId="5" animBg="1"/>
      <p:bldP spid="87" grpId="0" animBg="1"/>
      <p:bldP spid="87" grpId="1" animBg="1"/>
      <p:bldP spid="87" grpId="2" animBg="1"/>
      <p:bldP spid="87" grpId="3" animBg="1"/>
      <p:bldP spid="87" grpId="4" animBg="1"/>
      <p:bldP spid="87" grpId="5" animBg="1"/>
      <p:bldP spid="41" grpId="0" build="p">
        <p:tmplLst>
          <p:tmpl lvl="1">
            <p:tnLst>
              <p:par>
                <p:cTn presetID="10" presetClass="entr" presetSubtype="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withEffect">
                  <p:stCondLst>
                    <p:cond delay="25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25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10" presetClass="entr" presetSubtype="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build="p">
        <p:tmplLst>
          <p:tmpl lvl="1">
            <p:tnLst>
              <p:par>
                <p:cTn presetID="10" presetClass="entr" presetSubtype="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25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25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10" presetClass="entr" presetSubtype="0" fill="hold" nodeType="withEffect">
                  <p:stCondLst>
                    <p:cond delay="25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61" grpId="0" build="p">
        <p:tmplLst>
          <p:tmpl lvl="1">
            <p:tnLst>
              <p:par>
                <p:cTn presetID="10" presetClass="entr" presetSubtype="0" fill="hold" nodeType="withEffect">
                  <p:stCondLst>
                    <p:cond delay="25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70" grpId="0" build="p">
        <p:tmplLst>
          <p:tmpl lvl="1">
            <p:tnLst>
              <p:par>
                <p:cTn presetID="10" presetClass="entr" presetSubtype="0" fill="hold" nodeType="withEffect">
                  <p:stCondLst>
                    <p:cond delay="25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25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25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build="p">
        <p:tmplLst>
          <p:tmpl lvl="1">
            <p:tnLst>
              <p:par>
                <p:cTn presetID="10" presetClass="entr" presetSubtype="0" fill="hold" nodeType="withEffect">
                  <p:stCondLst>
                    <p:cond delay="25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P spid="74" grpId="0" build="p">
        <p:tmplLst>
          <p:tmpl lvl="1">
            <p:tnLst>
              <p:par>
                <p:cTn presetID="10" presetClass="entr" presetSubtype="0" fill="hold" nodeType="withEffect">
                  <p:stCondLst>
                    <p:cond delay="25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88" grpId="0" build="p">
        <p:tmplLst>
          <p:tmpl lvl="1">
            <p:tnLst>
              <p:par>
                <p:cTn presetID="10" presetClass="entr" presetSubtype="0" fill="hold" nodeType="withEffect">
                  <p:stCondLst>
                    <p:cond delay="25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89" grpId="0" build="p">
        <p:tmplLst>
          <p:tmpl lvl="1">
            <p:tnLst>
              <p:par>
                <p:cTn presetID="10" presetClass="entr" presetSubtype="0" fill="hold" nodeType="withEffect">
                  <p:stCondLst>
                    <p:cond delay="25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P spid="90" grpId="0" build="p">
        <p:tmplLst>
          <p:tmpl lvl="1">
            <p:tnLst>
              <p:par>
                <p:cTn presetID="10" presetClass="entr" presetSubtype="0" fill="hold" nodeType="withEffect">
                  <p:stCondLst>
                    <p:cond delay="25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P spid="91" grpId="0" build="p">
        <p:tmplLst>
          <p:tmpl lvl="1">
            <p:tnLst>
              <p:par>
                <p:cTn presetID="10" presetClass="entr" presetSubtype="0" fill="hold" nodeType="withEffect">
                  <p:stCondLst>
                    <p:cond delay="25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P spid="92" grpId="0" build="p">
        <p:tmplLst>
          <p:tmpl lvl="1">
            <p:tnLst>
              <p:par>
                <p:cTn presetID="10" presetClass="entr" presetSubtype="0" fill="hold" nodeType="withEffect">
                  <p:stCondLst>
                    <p:cond delay="25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3" grpId="0" build="p">
        <p:tmplLst>
          <p:tmpl lvl="1">
            <p:tnLst>
              <p:par>
                <p:cTn presetID="10" presetClass="entr" presetSubtype="0" fill="hold" nodeType="withEffect">
                  <p:stCondLst>
                    <p:cond delay="25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Tekstvak 4"/>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a:solidFill>
                  <a:prstClr val="white">
                    <a:lumMod val="50000"/>
                  </a:prstClr>
                </a:solidFill>
              </a:rPr>
              <a:t>Leeg</a:t>
            </a:r>
          </a:p>
        </p:txBody>
      </p:sp>
    </p:spTree>
    <p:extLst>
      <p:ext uri="{BB962C8B-B14F-4D97-AF65-F5344CB8AC3E}">
        <p14:creationId xmlns:p14="http://schemas.microsoft.com/office/powerpoint/2010/main" val="15594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ijl elementen">
    <p:spTree>
      <p:nvGrpSpPr>
        <p:cNvPr id="1" name=""/>
        <p:cNvGrpSpPr/>
        <p:nvPr/>
      </p:nvGrpSpPr>
      <p:grpSpPr>
        <a:xfrm>
          <a:off x="0" y="0"/>
          <a:ext cx="0" cy="0"/>
          <a:chOff x="0" y="0"/>
          <a:chExt cx="0" cy="0"/>
        </a:xfrm>
      </p:grpSpPr>
      <p:sp>
        <p:nvSpPr>
          <p:cNvPr id="44" name="Rechthoek 43"/>
          <p:cNvSpPr/>
          <p:nvPr userDrawn="1"/>
        </p:nvSpPr>
        <p:spPr>
          <a:xfrm>
            <a:off x="0" y="5080000"/>
            <a:ext cx="12192000" cy="253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5" name="Rechthoek 44"/>
          <p:cNvSpPr/>
          <p:nvPr userDrawn="1"/>
        </p:nvSpPr>
        <p:spPr>
          <a:xfrm>
            <a:off x="0" y="5334000"/>
            <a:ext cx="12192000" cy="390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9" name="Rechthoek 38"/>
          <p:cNvSpPr/>
          <p:nvPr userDrawn="1"/>
        </p:nvSpPr>
        <p:spPr>
          <a:xfrm>
            <a:off x="0" y="3556000"/>
            <a:ext cx="12192000" cy="76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5" name="Groep 4"/>
          <p:cNvGrpSpPr/>
          <p:nvPr userDrawn="1"/>
        </p:nvGrpSpPr>
        <p:grpSpPr>
          <a:xfrm>
            <a:off x="0" y="3048000"/>
            <a:ext cx="12195176" cy="446087"/>
            <a:chOff x="0" y="-2979511"/>
            <a:chExt cx="12195176" cy="446087"/>
          </a:xfrm>
        </p:grpSpPr>
        <p:sp>
          <p:nvSpPr>
            <p:cNvPr id="6" name="Freeform 17"/>
            <p:cNvSpPr>
              <a:spLocks/>
            </p:cNvSpPr>
            <p:nvPr userDrawn="1"/>
          </p:nvSpPr>
          <p:spPr bwMode="auto">
            <a:xfrm>
              <a:off x="6450013" y="-2700111"/>
              <a:ext cx="5745163" cy="166687"/>
            </a:xfrm>
            <a:custGeom>
              <a:avLst/>
              <a:gdLst>
                <a:gd name="T0" fmla="*/ 0 w 1496"/>
                <a:gd name="T1" fmla="*/ 0 h 43"/>
                <a:gd name="T2" fmla="*/ 56 w 1496"/>
                <a:gd name="T3" fmla="*/ 43 h 43"/>
                <a:gd name="T4" fmla="*/ 1496 w 1496"/>
                <a:gd name="T5" fmla="*/ 43 h 43"/>
              </a:gdLst>
              <a:ahLst/>
              <a:cxnLst>
                <a:cxn ang="0">
                  <a:pos x="T0" y="T1"/>
                </a:cxn>
                <a:cxn ang="0">
                  <a:pos x="T2" y="T3"/>
                </a:cxn>
                <a:cxn ang="0">
                  <a:pos x="T4" y="T5"/>
                </a:cxn>
              </a:cxnLst>
              <a:rect l="0" t="0" r="r" b="b"/>
              <a:pathLst>
                <a:path w="1496" h="43">
                  <a:moveTo>
                    <a:pt x="0" y="0"/>
                  </a:moveTo>
                  <a:cubicBezTo>
                    <a:pt x="6" y="24"/>
                    <a:pt x="29" y="43"/>
                    <a:pt x="56" y="43"/>
                  </a:cubicBezTo>
                  <a:cubicBezTo>
                    <a:pt x="1496" y="43"/>
                    <a:pt x="1496" y="43"/>
                    <a:pt x="1496" y="4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7" name="Freeform 18"/>
            <p:cNvSpPr>
              <a:spLocks/>
            </p:cNvSpPr>
            <p:nvPr userDrawn="1"/>
          </p:nvSpPr>
          <p:spPr bwMode="auto">
            <a:xfrm>
              <a:off x="0" y="-2979511"/>
              <a:ext cx="11845925" cy="279400"/>
            </a:xfrm>
            <a:custGeom>
              <a:avLst/>
              <a:gdLst>
                <a:gd name="T0" fmla="*/ 0 w 3084"/>
                <a:gd name="T1" fmla="*/ 35 h 72"/>
                <a:gd name="T2" fmla="*/ 3050 w 3084"/>
                <a:gd name="T3" fmla="*/ 35 h 72"/>
                <a:gd name="T4" fmla="*/ 3084 w 3084"/>
                <a:gd name="T5" fmla="*/ 0 h 72"/>
                <a:gd name="T6" fmla="*/ 1735 w 3084"/>
                <a:gd name="T7" fmla="*/ 0 h 72"/>
                <a:gd name="T8" fmla="*/ 1677 w 3084"/>
                <a:gd name="T9" fmla="*/ 57 h 72"/>
                <a:gd name="T10" fmla="*/ 1679 w 3084"/>
                <a:gd name="T11" fmla="*/ 72 h 72"/>
              </a:gdLst>
              <a:ahLst/>
              <a:cxnLst>
                <a:cxn ang="0">
                  <a:pos x="T0" y="T1"/>
                </a:cxn>
                <a:cxn ang="0">
                  <a:pos x="T2" y="T3"/>
                </a:cxn>
                <a:cxn ang="0">
                  <a:pos x="T4" y="T5"/>
                </a:cxn>
                <a:cxn ang="0">
                  <a:pos x="T6" y="T7"/>
                </a:cxn>
                <a:cxn ang="0">
                  <a:pos x="T8" y="T9"/>
                </a:cxn>
                <a:cxn ang="0">
                  <a:pos x="T10" y="T11"/>
                </a:cxn>
              </a:cxnLst>
              <a:rect l="0" t="0" r="r" b="b"/>
              <a:pathLst>
                <a:path w="3084" h="72">
                  <a:moveTo>
                    <a:pt x="0" y="35"/>
                  </a:moveTo>
                  <a:cubicBezTo>
                    <a:pt x="3050" y="35"/>
                    <a:pt x="3050" y="35"/>
                    <a:pt x="3050" y="35"/>
                  </a:cubicBezTo>
                  <a:cubicBezTo>
                    <a:pt x="3069" y="35"/>
                    <a:pt x="3084" y="19"/>
                    <a:pt x="3084" y="0"/>
                  </a:cubicBezTo>
                  <a:cubicBezTo>
                    <a:pt x="1735" y="0"/>
                    <a:pt x="1735" y="0"/>
                    <a:pt x="1735" y="0"/>
                  </a:cubicBezTo>
                  <a:cubicBezTo>
                    <a:pt x="1703" y="0"/>
                    <a:pt x="1677" y="26"/>
                    <a:pt x="1677" y="57"/>
                  </a:cubicBezTo>
                  <a:cubicBezTo>
                    <a:pt x="1677" y="62"/>
                    <a:pt x="1678" y="67"/>
                    <a:pt x="1679" y="72"/>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grpSp>
      <p:sp>
        <p:nvSpPr>
          <p:cNvPr id="8" name="Freeform 19"/>
          <p:cNvSpPr>
            <a:spLocks/>
          </p:cNvSpPr>
          <p:nvPr userDrawn="1"/>
        </p:nvSpPr>
        <p:spPr bwMode="auto">
          <a:xfrm>
            <a:off x="4464050" y="3974637"/>
            <a:ext cx="7731125" cy="266700"/>
          </a:xfrm>
          <a:custGeom>
            <a:avLst/>
            <a:gdLst>
              <a:gd name="T0" fmla="*/ 2013 w 2013"/>
              <a:gd name="T1" fmla="*/ 0 h 69"/>
              <a:gd name="T2" fmla="*/ 34 w 2013"/>
              <a:gd name="T3" fmla="*/ 0 h 69"/>
              <a:gd name="T4" fmla="*/ 0 w 2013"/>
              <a:gd name="T5" fmla="*/ 35 h 69"/>
              <a:gd name="T6" fmla="*/ 34 w 2013"/>
              <a:gd name="T7" fmla="*/ 69 h 69"/>
              <a:gd name="T8" fmla="*/ 1690 w 2013"/>
              <a:gd name="T9" fmla="*/ 69 h 69"/>
              <a:gd name="T10" fmla="*/ 1725 w 2013"/>
              <a:gd name="T11" fmla="*/ 34 h 69"/>
              <a:gd name="T12" fmla="*/ 2013 w 2013"/>
              <a:gd name="T13" fmla="*/ 34 h 69"/>
            </a:gdLst>
            <a:ahLst/>
            <a:cxnLst>
              <a:cxn ang="0">
                <a:pos x="T0" y="T1"/>
              </a:cxn>
              <a:cxn ang="0">
                <a:pos x="T2" y="T3"/>
              </a:cxn>
              <a:cxn ang="0">
                <a:pos x="T4" y="T5"/>
              </a:cxn>
              <a:cxn ang="0">
                <a:pos x="T6" y="T7"/>
              </a:cxn>
              <a:cxn ang="0">
                <a:pos x="T8" y="T9"/>
              </a:cxn>
              <a:cxn ang="0">
                <a:pos x="T10" y="T11"/>
              </a:cxn>
              <a:cxn ang="0">
                <a:pos x="T12" y="T13"/>
              </a:cxn>
            </a:cxnLst>
            <a:rect l="0" t="0" r="r" b="b"/>
            <a:pathLst>
              <a:path w="2013" h="69">
                <a:moveTo>
                  <a:pt x="2013" y="0"/>
                </a:moveTo>
                <a:cubicBezTo>
                  <a:pt x="34" y="0"/>
                  <a:pt x="34" y="0"/>
                  <a:pt x="34" y="0"/>
                </a:cubicBezTo>
                <a:cubicBezTo>
                  <a:pt x="15" y="0"/>
                  <a:pt x="0" y="16"/>
                  <a:pt x="0" y="35"/>
                </a:cubicBezTo>
                <a:cubicBezTo>
                  <a:pt x="0" y="54"/>
                  <a:pt x="15" y="69"/>
                  <a:pt x="34" y="69"/>
                </a:cubicBezTo>
                <a:cubicBezTo>
                  <a:pt x="1690" y="69"/>
                  <a:pt x="1690" y="69"/>
                  <a:pt x="1690" y="69"/>
                </a:cubicBezTo>
                <a:cubicBezTo>
                  <a:pt x="1690" y="50"/>
                  <a:pt x="1705" y="34"/>
                  <a:pt x="1725" y="34"/>
                </a:cubicBezTo>
                <a:cubicBezTo>
                  <a:pt x="2013" y="34"/>
                  <a:pt x="2013" y="34"/>
                  <a:pt x="2013" y="34"/>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9" name="Freeform 20"/>
          <p:cNvSpPr>
            <a:spLocks/>
          </p:cNvSpPr>
          <p:nvPr userDrawn="1"/>
        </p:nvSpPr>
        <p:spPr bwMode="auto">
          <a:xfrm>
            <a:off x="0" y="3545111"/>
            <a:ext cx="10544175" cy="581025"/>
          </a:xfrm>
          <a:custGeom>
            <a:avLst/>
            <a:gdLst>
              <a:gd name="T0" fmla="*/ 0 w 2745"/>
              <a:gd name="T1" fmla="*/ 0 h 150"/>
              <a:gd name="T2" fmla="*/ 915 w 2745"/>
              <a:gd name="T3" fmla="*/ 0 h 150"/>
              <a:gd name="T4" fmla="*/ 950 w 2745"/>
              <a:gd name="T5" fmla="*/ 35 h 150"/>
              <a:gd name="T6" fmla="*/ 2688 w 2745"/>
              <a:gd name="T7" fmla="*/ 35 h 150"/>
              <a:gd name="T8" fmla="*/ 2745 w 2745"/>
              <a:gd name="T9" fmla="*/ 92 h 150"/>
              <a:gd name="T10" fmla="*/ 2688 w 2745"/>
              <a:gd name="T11" fmla="*/ 150 h 150"/>
              <a:gd name="T12" fmla="*/ 0 w 2745"/>
              <a:gd name="T13" fmla="*/ 150 h 150"/>
            </a:gdLst>
            <a:ahLst/>
            <a:cxnLst>
              <a:cxn ang="0">
                <a:pos x="T0" y="T1"/>
              </a:cxn>
              <a:cxn ang="0">
                <a:pos x="T2" y="T3"/>
              </a:cxn>
              <a:cxn ang="0">
                <a:pos x="T4" y="T5"/>
              </a:cxn>
              <a:cxn ang="0">
                <a:pos x="T6" y="T7"/>
              </a:cxn>
              <a:cxn ang="0">
                <a:pos x="T8" y="T9"/>
              </a:cxn>
              <a:cxn ang="0">
                <a:pos x="T10" y="T11"/>
              </a:cxn>
              <a:cxn ang="0">
                <a:pos x="T12" y="T13"/>
              </a:cxn>
            </a:cxnLst>
            <a:rect l="0" t="0" r="r" b="b"/>
            <a:pathLst>
              <a:path w="2745" h="150">
                <a:moveTo>
                  <a:pt x="0" y="0"/>
                </a:moveTo>
                <a:cubicBezTo>
                  <a:pt x="915" y="0"/>
                  <a:pt x="915" y="0"/>
                  <a:pt x="915" y="0"/>
                </a:cubicBezTo>
                <a:cubicBezTo>
                  <a:pt x="915" y="19"/>
                  <a:pt x="931" y="35"/>
                  <a:pt x="950" y="35"/>
                </a:cubicBezTo>
                <a:cubicBezTo>
                  <a:pt x="2688" y="35"/>
                  <a:pt x="2688" y="35"/>
                  <a:pt x="2688" y="35"/>
                </a:cubicBezTo>
                <a:cubicBezTo>
                  <a:pt x="2720" y="35"/>
                  <a:pt x="2745" y="61"/>
                  <a:pt x="2745" y="92"/>
                </a:cubicBezTo>
                <a:cubicBezTo>
                  <a:pt x="2745" y="124"/>
                  <a:pt x="2720" y="150"/>
                  <a:pt x="2688" y="150"/>
                </a:cubicBezTo>
                <a:cubicBezTo>
                  <a:pt x="0" y="150"/>
                  <a:pt x="0" y="150"/>
                  <a:pt x="0" y="15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46" name="Rechthoek 45"/>
          <p:cNvSpPr/>
          <p:nvPr userDrawn="1"/>
        </p:nvSpPr>
        <p:spPr>
          <a:xfrm>
            <a:off x="0" y="5962650"/>
            <a:ext cx="12192000" cy="133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53" name="Groep 52" hidden="1"/>
          <p:cNvGrpSpPr/>
          <p:nvPr userDrawn="1"/>
        </p:nvGrpSpPr>
        <p:grpSpPr>
          <a:xfrm>
            <a:off x="-1123950" y="-1409700"/>
            <a:ext cx="13633450" cy="9093200"/>
            <a:chOff x="-1123950" y="-1409700"/>
            <a:chExt cx="13633450" cy="9093200"/>
          </a:xfrm>
        </p:grpSpPr>
        <p:grpSp>
          <p:nvGrpSpPr>
            <p:cNvPr id="3" name="Groep 2"/>
            <p:cNvGrpSpPr/>
            <p:nvPr userDrawn="1"/>
          </p:nvGrpSpPr>
          <p:grpSpPr>
            <a:xfrm>
              <a:off x="-254000" y="-1409700"/>
              <a:ext cx="12763500" cy="9093200"/>
              <a:chOff x="-254000" y="-1409700"/>
              <a:chExt cx="12763500" cy="9093200"/>
            </a:xfrm>
          </p:grpSpPr>
          <p:cxnSp>
            <p:nvCxnSpPr>
              <p:cNvPr id="40" name="Rechte verbindingslijn 39"/>
              <p:cNvCxnSpPr/>
              <p:nvPr userDrawn="1"/>
            </p:nvCxnSpPr>
            <p:spPr>
              <a:xfrm>
                <a:off x="504000" y="-1409700"/>
                <a:ext cx="0" cy="9093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1688000" y="-1409700"/>
                <a:ext cx="0" cy="9093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254000" y="1016000"/>
                <a:ext cx="12763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254000" y="6350000"/>
                <a:ext cx="12763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ep 9"/>
            <p:cNvGrpSpPr/>
            <p:nvPr userDrawn="1"/>
          </p:nvGrpSpPr>
          <p:grpSpPr>
            <a:xfrm>
              <a:off x="-1123950" y="0"/>
              <a:ext cx="723900" cy="6858000"/>
              <a:chOff x="-1123950" y="0"/>
              <a:chExt cx="723900" cy="6858000"/>
            </a:xfrm>
          </p:grpSpPr>
          <p:cxnSp>
            <p:nvCxnSpPr>
              <p:cNvPr id="11" name="Rechte verbindingslijn 10"/>
              <p:cNvCxnSpPr/>
              <p:nvPr userDrawn="1"/>
            </p:nvCxnSpPr>
            <p:spPr>
              <a:xfrm>
                <a:off x="-1123950" y="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userDrawn="1"/>
            </p:nvCxnSpPr>
            <p:spPr>
              <a:xfrm>
                <a:off x="-1123950" y="6858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userDrawn="1"/>
            </p:nvCxnSpPr>
            <p:spPr>
              <a:xfrm>
                <a:off x="-1123950" y="5334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a:off x="-1123950" y="3810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a:off x="-1123950" y="2286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userDrawn="1"/>
            </p:nvCxnSpPr>
            <p:spPr>
              <a:xfrm>
                <a:off x="-1123950" y="1524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userDrawn="1"/>
            </p:nvCxnSpPr>
            <p:spPr>
              <a:xfrm>
                <a:off x="-1123950" y="762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userDrawn="1"/>
            </p:nvCxnSpPr>
            <p:spPr>
              <a:xfrm>
                <a:off x="-1123950" y="3048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a:off x="-1123950" y="6096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a:off x="-711200" y="25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a:off x="-711200" y="50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a:off x="-711200" y="1016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a:off x="-711200" y="127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a:off x="-711200" y="177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a:off x="-711200" y="2032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userDrawn="1"/>
            </p:nvCxnSpPr>
            <p:spPr>
              <a:xfrm>
                <a:off x="-711200" y="254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userDrawn="1"/>
            </p:nvCxnSpPr>
            <p:spPr>
              <a:xfrm>
                <a:off x="-711200" y="279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userDrawn="1"/>
            </p:nvCxnSpPr>
            <p:spPr>
              <a:xfrm>
                <a:off x="-711200" y="3302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711200" y="3556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711200" y="406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711200" y="431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711200" y="4826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711200" y="508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711200" y="558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711200" y="5842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11200" y="635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711200" y="660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userDrawn="1"/>
            </p:nvCxnSpPr>
            <p:spPr>
              <a:xfrm>
                <a:off x="-1123950" y="4572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8" name="Tijdelijke aanduiding voor tekst 7"/>
          <p:cNvSpPr>
            <a:spLocks noGrp="1"/>
          </p:cNvSpPr>
          <p:nvPr>
            <p:ph type="body" sz="quarter" idx="18" hasCustomPrompt="1"/>
          </p:nvPr>
        </p:nvSpPr>
        <p:spPr>
          <a:xfrm>
            <a:off x="9565220" y="192725"/>
            <a:ext cx="2124000" cy="612000"/>
          </a:xfrm>
          <a:blipFill>
            <a:blip r:embed="rId2"/>
            <a:stretch>
              <a:fillRect/>
            </a:stretch>
          </a:blipFill>
        </p:spPr>
        <p:txBody>
          <a:bodyPr/>
          <a:lstStyle>
            <a:lvl1pPr marL="0" indent="0">
              <a:buNone/>
              <a:defRPr baseline="0"/>
            </a:lvl1pPr>
          </a:lstStyle>
          <a:p>
            <a:pPr lvl="0"/>
            <a:r>
              <a:rPr lang="nl-NL" dirty="0"/>
              <a:t> </a:t>
            </a:r>
            <a:endParaRPr lang="en-GB" dirty="0"/>
          </a:p>
        </p:txBody>
      </p:sp>
    </p:spTree>
    <p:extLst>
      <p:ext uri="{BB962C8B-B14F-4D97-AF65-F5344CB8AC3E}">
        <p14:creationId xmlns:p14="http://schemas.microsoft.com/office/powerpoint/2010/main" val="227267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ijl elementen 2">
    <p:spTree>
      <p:nvGrpSpPr>
        <p:cNvPr id="1" name=""/>
        <p:cNvGrpSpPr/>
        <p:nvPr/>
      </p:nvGrpSpPr>
      <p:grpSpPr>
        <a:xfrm>
          <a:off x="0" y="0"/>
          <a:ext cx="0" cy="0"/>
          <a:chOff x="0" y="0"/>
          <a:chExt cx="0" cy="0"/>
        </a:xfrm>
      </p:grpSpPr>
      <p:sp>
        <p:nvSpPr>
          <p:cNvPr id="44" name="Rechthoek 43"/>
          <p:cNvSpPr/>
          <p:nvPr userDrawn="1"/>
        </p:nvSpPr>
        <p:spPr>
          <a:xfrm>
            <a:off x="0" y="3810000"/>
            <a:ext cx="12192000" cy="253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5" name="Rechthoek 44"/>
          <p:cNvSpPr/>
          <p:nvPr userDrawn="1"/>
        </p:nvSpPr>
        <p:spPr>
          <a:xfrm>
            <a:off x="0" y="4064000"/>
            <a:ext cx="12192000"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9" name="Rechthoek 38"/>
          <p:cNvSpPr/>
          <p:nvPr userDrawn="1"/>
        </p:nvSpPr>
        <p:spPr>
          <a:xfrm>
            <a:off x="0" y="3048000"/>
            <a:ext cx="12192000" cy="7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5" name="Groep 4"/>
          <p:cNvGrpSpPr/>
          <p:nvPr userDrawn="1"/>
        </p:nvGrpSpPr>
        <p:grpSpPr>
          <a:xfrm>
            <a:off x="0" y="3363913"/>
            <a:ext cx="12195176" cy="446087"/>
            <a:chOff x="0" y="-2979511"/>
            <a:chExt cx="12195176" cy="446087"/>
          </a:xfrm>
        </p:grpSpPr>
        <p:sp>
          <p:nvSpPr>
            <p:cNvPr id="6" name="Freeform 17"/>
            <p:cNvSpPr>
              <a:spLocks/>
            </p:cNvSpPr>
            <p:nvPr userDrawn="1"/>
          </p:nvSpPr>
          <p:spPr bwMode="auto">
            <a:xfrm>
              <a:off x="6450013" y="-2700111"/>
              <a:ext cx="5745163" cy="166687"/>
            </a:xfrm>
            <a:custGeom>
              <a:avLst/>
              <a:gdLst>
                <a:gd name="T0" fmla="*/ 0 w 1496"/>
                <a:gd name="T1" fmla="*/ 0 h 43"/>
                <a:gd name="T2" fmla="*/ 56 w 1496"/>
                <a:gd name="T3" fmla="*/ 43 h 43"/>
                <a:gd name="T4" fmla="*/ 1496 w 1496"/>
                <a:gd name="T5" fmla="*/ 43 h 43"/>
              </a:gdLst>
              <a:ahLst/>
              <a:cxnLst>
                <a:cxn ang="0">
                  <a:pos x="T0" y="T1"/>
                </a:cxn>
                <a:cxn ang="0">
                  <a:pos x="T2" y="T3"/>
                </a:cxn>
                <a:cxn ang="0">
                  <a:pos x="T4" y="T5"/>
                </a:cxn>
              </a:cxnLst>
              <a:rect l="0" t="0" r="r" b="b"/>
              <a:pathLst>
                <a:path w="1496" h="43">
                  <a:moveTo>
                    <a:pt x="0" y="0"/>
                  </a:moveTo>
                  <a:cubicBezTo>
                    <a:pt x="6" y="24"/>
                    <a:pt x="29" y="43"/>
                    <a:pt x="56" y="43"/>
                  </a:cubicBezTo>
                  <a:cubicBezTo>
                    <a:pt x="1496" y="43"/>
                    <a:pt x="1496" y="43"/>
                    <a:pt x="1496" y="43"/>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7" name="Freeform 18"/>
            <p:cNvSpPr>
              <a:spLocks/>
            </p:cNvSpPr>
            <p:nvPr userDrawn="1"/>
          </p:nvSpPr>
          <p:spPr bwMode="auto">
            <a:xfrm>
              <a:off x="0" y="-2979511"/>
              <a:ext cx="11845925" cy="279400"/>
            </a:xfrm>
            <a:custGeom>
              <a:avLst/>
              <a:gdLst>
                <a:gd name="T0" fmla="*/ 0 w 3084"/>
                <a:gd name="T1" fmla="*/ 35 h 72"/>
                <a:gd name="T2" fmla="*/ 3050 w 3084"/>
                <a:gd name="T3" fmla="*/ 35 h 72"/>
                <a:gd name="T4" fmla="*/ 3084 w 3084"/>
                <a:gd name="T5" fmla="*/ 0 h 72"/>
                <a:gd name="T6" fmla="*/ 1735 w 3084"/>
                <a:gd name="T7" fmla="*/ 0 h 72"/>
                <a:gd name="T8" fmla="*/ 1677 w 3084"/>
                <a:gd name="T9" fmla="*/ 57 h 72"/>
                <a:gd name="T10" fmla="*/ 1679 w 3084"/>
                <a:gd name="T11" fmla="*/ 72 h 72"/>
              </a:gdLst>
              <a:ahLst/>
              <a:cxnLst>
                <a:cxn ang="0">
                  <a:pos x="T0" y="T1"/>
                </a:cxn>
                <a:cxn ang="0">
                  <a:pos x="T2" y="T3"/>
                </a:cxn>
                <a:cxn ang="0">
                  <a:pos x="T4" y="T5"/>
                </a:cxn>
                <a:cxn ang="0">
                  <a:pos x="T6" y="T7"/>
                </a:cxn>
                <a:cxn ang="0">
                  <a:pos x="T8" y="T9"/>
                </a:cxn>
                <a:cxn ang="0">
                  <a:pos x="T10" y="T11"/>
                </a:cxn>
              </a:cxnLst>
              <a:rect l="0" t="0" r="r" b="b"/>
              <a:pathLst>
                <a:path w="3084" h="72">
                  <a:moveTo>
                    <a:pt x="0" y="35"/>
                  </a:moveTo>
                  <a:cubicBezTo>
                    <a:pt x="3050" y="35"/>
                    <a:pt x="3050" y="35"/>
                    <a:pt x="3050" y="35"/>
                  </a:cubicBezTo>
                  <a:cubicBezTo>
                    <a:pt x="3069" y="35"/>
                    <a:pt x="3084" y="19"/>
                    <a:pt x="3084" y="0"/>
                  </a:cubicBezTo>
                  <a:cubicBezTo>
                    <a:pt x="1735" y="0"/>
                    <a:pt x="1735" y="0"/>
                    <a:pt x="1735" y="0"/>
                  </a:cubicBezTo>
                  <a:cubicBezTo>
                    <a:pt x="1703" y="0"/>
                    <a:pt x="1677" y="26"/>
                    <a:pt x="1677" y="57"/>
                  </a:cubicBezTo>
                  <a:cubicBezTo>
                    <a:pt x="1677" y="62"/>
                    <a:pt x="1678" y="67"/>
                    <a:pt x="1679" y="72"/>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grpSp>
      <p:sp>
        <p:nvSpPr>
          <p:cNvPr id="9" name="Freeform 20"/>
          <p:cNvSpPr>
            <a:spLocks/>
          </p:cNvSpPr>
          <p:nvPr userDrawn="1"/>
        </p:nvSpPr>
        <p:spPr bwMode="auto">
          <a:xfrm>
            <a:off x="0" y="4246563"/>
            <a:ext cx="10544175" cy="581025"/>
          </a:xfrm>
          <a:custGeom>
            <a:avLst/>
            <a:gdLst>
              <a:gd name="T0" fmla="*/ 0 w 2745"/>
              <a:gd name="T1" fmla="*/ 0 h 150"/>
              <a:gd name="T2" fmla="*/ 915 w 2745"/>
              <a:gd name="T3" fmla="*/ 0 h 150"/>
              <a:gd name="T4" fmla="*/ 950 w 2745"/>
              <a:gd name="T5" fmla="*/ 35 h 150"/>
              <a:gd name="T6" fmla="*/ 2688 w 2745"/>
              <a:gd name="T7" fmla="*/ 35 h 150"/>
              <a:gd name="T8" fmla="*/ 2745 w 2745"/>
              <a:gd name="T9" fmla="*/ 92 h 150"/>
              <a:gd name="T10" fmla="*/ 2688 w 2745"/>
              <a:gd name="T11" fmla="*/ 150 h 150"/>
              <a:gd name="T12" fmla="*/ 0 w 2745"/>
              <a:gd name="T13" fmla="*/ 150 h 150"/>
            </a:gdLst>
            <a:ahLst/>
            <a:cxnLst>
              <a:cxn ang="0">
                <a:pos x="T0" y="T1"/>
              </a:cxn>
              <a:cxn ang="0">
                <a:pos x="T2" y="T3"/>
              </a:cxn>
              <a:cxn ang="0">
                <a:pos x="T4" y="T5"/>
              </a:cxn>
              <a:cxn ang="0">
                <a:pos x="T6" y="T7"/>
              </a:cxn>
              <a:cxn ang="0">
                <a:pos x="T8" y="T9"/>
              </a:cxn>
              <a:cxn ang="0">
                <a:pos x="T10" y="T11"/>
              </a:cxn>
              <a:cxn ang="0">
                <a:pos x="T12" y="T13"/>
              </a:cxn>
            </a:cxnLst>
            <a:rect l="0" t="0" r="r" b="b"/>
            <a:pathLst>
              <a:path w="2745" h="150">
                <a:moveTo>
                  <a:pt x="0" y="0"/>
                </a:moveTo>
                <a:cubicBezTo>
                  <a:pt x="915" y="0"/>
                  <a:pt x="915" y="0"/>
                  <a:pt x="915" y="0"/>
                </a:cubicBezTo>
                <a:cubicBezTo>
                  <a:pt x="915" y="19"/>
                  <a:pt x="931" y="35"/>
                  <a:pt x="950" y="35"/>
                </a:cubicBezTo>
                <a:cubicBezTo>
                  <a:pt x="2688" y="35"/>
                  <a:pt x="2688" y="35"/>
                  <a:pt x="2688" y="35"/>
                </a:cubicBezTo>
                <a:cubicBezTo>
                  <a:pt x="2720" y="35"/>
                  <a:pt x="2745" y="61"/>
                  <a:pt x="2745" y="92"/>
                </a:cubicBezTo>
                <a:cubicBezTo>
                  <a:pt x="2745" y="124"/>
                  <a:pt x="2720" y="150"/>
                  <a:pt x="2688" y="150"/>
                </a:cubicBezTo>
                <a:cubicBezTo>
                  <a:pt x="0" y="150"/>
                  <a:pt x="0" y="150"/>
                  <a:pt x="0" y="15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grpSp>
        <p:nvGrpSpPr>
          <p:cNvPr id="4" name="Groep 3" hidden="1"/>
          <p:cNvGrpSpPr/>
          <p:nvPr userDrawn="1"/>
        </p:nvGrpSpPr>
        <p:grpSpPr>
          <a:xfrm>
            <a:off x="-1123950" y="-1409700"/>
            <a:ext cx="13633450" cy="9093200"/>
            <a:chOff x="-1123950" y="-1409700"/>
            <a:chExt cx="13633450" cy="9093200"/>
          </a:xfrm>
        </p:grpSpPr>
        <p:grpSp>
          <p:nvGrpSpPr>
            <p:cNvPr id="3" name="Groep 2"/>
            <p:cNvGrpSpPr/>
            <p:nvPr userDrawn="1"/>
          </p:nvGrpSpPr>
          <p:grpSpPr>
            <a:xfrm>
              <a:off x="-254000" y="-1409700"/>
              <a:ext cx="12763500" cy="9093200"/>
              <a:chOff x="-254000" y="-1409700"/>
              <a:chExt cx="12763500" cy="9093200"/>
            </a:xfrm>
          </p:grpSpPr>
          <p:cxnSp>
            <p:nvCxnSpPr>
              <p:cNvPr id="40" name="Rechte verbindingslijn 39"/>
              <p:cNvCxnSpPr/>
              <p:nvPr userDrawn="1"/>
            </p:nvCxnSpPr>
            <p:spPr>
              <a:xfrm>
                <a:off x="504000" y="-1409700"/>
                <a:ext cx="0" cy="9093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1688000" y="-1409700"/>
                <a:ext cx="0" cy="9093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254000" y="1016000"/>
                <a:ext cx="12763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254000" y="6350000"/>
                <a:ext cx="12763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ep 1"/>
            <p:cNvGrpSpPr/>
            <p:nvPr userDrawn="1"/>
          </p:nvGrpSpPr>
          <p:grpSpPr>
            <a:xfrm>
              <a:off x="-1123950" y="0"/>
              <a:ext cx="723900" cy="6858000"/>
              <a:chOff x="-1123950" y="0"/>
              <a:chExt cx="723900" cy="6858000"/>
            </a:xfrm>
          </p:grpSpPr>
          <p:cxnSp>
            <p:nvCxnSpPr>
              <p:cNvPr id="11" name="Rechte verbindingslijn 10"/>
              <p:cNvCxnSpPr/>
              <p:nvPr userDrawn="1"/>
            </p:nvCxnSpPr>
            <p:spPr>
              <a:xfrm>
                <a:off x="-1123950" y="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userDrawn="1"/>
            </p:nvCxnSpPr>
            <p:spPr>
              <a:xfrm>
                <a:off x="-1123950" y="6858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userDrawn="1"/>
            </p:nvCxnSpPr>
            <p:spPr>
              <a:xfrm>
                <a:off x="-1123950" y="5334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a:off x="-1123950" y="3810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a:off x="-1123950" y="2286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userDrawn="1"/>
            </p:nvCxnSpPr>
            <p:spPr>
              <a:xfrm>
                <a:off x="-1123950" y="1524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userDrawn="1"/>
            </p:nvCxnSpPr>
            <p:spPr>
              <a:xfrm>
                <a:off x="-1123950" y="762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userDrawn="1"/>
            </p:nvCxnSpPr>
            <p:spPr>
              <a:xfrm>
                <a:off x="-1123950" y="3048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a:off x="-1123950" y="6096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a:off x="-711200" y="25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a:off x="-711200" y="50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a:off x="-711200" y="1016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a:off x="-711200" y="127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a:off x="-711200" y="177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a:off x="-711200" y="2032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userDrawn="1"/>
            </p:nvCxnSpPr>
            <p:spPr>
              <a:xfrm>
                <a:off x="-711200" y="254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userDrawn="1"/>
            </p:nvCxnSpPr>
            <p:spPr>
              <a:xfrm>
                <a:off x="-711200" y="279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userDrawn="1"/>
            </p:nvCxnSpPr>
            <p:spPr>
              <a:xfrm>
                <a:off x="-711200" y="3302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711200" y="3556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711200" y="406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711200" y="431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711200" y="4826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711200" y="508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711200" y="558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711200" y="5842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11200" y="635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711200" y="660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userDrawn="1"/>
            </p:nvCxnSpPr>
            <p:spPr>
              <a:xfrm>
                <a:off x="-1123950" y="4572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78" name="Tijdelijke aanduiding voor tekst 50"/>
          <p:cNvSpPr>
            <a:spLocks noGrp="1"/>
          </p:cNvSpPr>
          <p:nvPr>
            <p:ph type="body" sz="quarter" idx="14" hasCustomPrompt="1"/>
          </p:nvPr>
        </p:nvSpPr>
        <p:spPr>
          <a:xfrm>
            <a:off x="6566513" y="-1210277"/>
            <a:ext cx="3466967" cy="1002114"/>
          </a:xfrm>
          <a:blipFill>
            <a:blip r:embed="rId2"/>
            <a:stretch>
              <a:fillRect/>
            </a:stretch>
          </a:blipFill>
        </p:spPr>
        <p:txBody>
          <a:bodyPr/>
          <a:lstStyle>
            <a:lvl1pPr marL="0" indent="0">
              <a:buNone/>
              <a:defRPr/>
            </a:lvl1pPr>
          </a:lstStyle>
          <a:p>
            <a:pPr lvl="0"/>
            <a:r>
              <a:rPr lang="nl-NL" dirty="0"/>
              <a:t> </a:t>
            </a:r>
            <a:endParaRPr lang="en-GB" dirty="0"/>
          </a:p>
        </p:txBody>
      </p:sp>
    </p:spTree>
    <p:extLst>
      <p:ext uri="{BB962C8B-B14F-4D97-AF65-F5344CB8AC3E}">
        <p14:creationId xmlns:p14="http://schemas.microsoft.com/office/powerpoint/2010/main" val="385918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ofdstuk selectie">
    <p:spTree>
      <p:nvGrpSpPr>
        <p:cNvPr id="1" name=""/>
        <p:cNvGrpSpPr/>
        <p:nvPr/>
      </p:nvGrpSpPr>
      <p:grpSpPr>
        <a:xfrm>
          <a:off x="0" y="0"/>
          <a:ext cx="0" cy="0"/>
          <a:chOff x="0" y="0"/>
          <a:chExt cx="0" cy="0"/>
        </a:xfrm>
      </p:grpSpPr>
      <p:sp>
        <p:nvSpPr>
          <p:cNvPr id="110" name="Rechthoek 109"/>
          <p:cNvSpPr/>
          <p:nvPr userDrawn="1"/>
        </p:nvSpPr>
        <p:spPr>
          <a:xfrm>
            <a:off x="0" y="0"/>
            <a:ext cx="12196800" cy="139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3" name="Groep 2"/>
          <p:cNvGrpSpPr/>
          <p:nvPr userDrawn="1"/>
        </p:nvGrpSpPr>
        <p:grpSpPr>
          <a:xfrm>
            <a:off x="0" y="1"/>
            <a:ext cx="12192000" cy="6864824"/>
            <a:chOff x="0" y="6953522"/>
            <a:chExt cx="12192000" cy="6864824"/>
          </a:xfrm>
        </p:grpSpPr>
        <p:pic>
          <p:nvPicPr>
            <p:cNvPr id="49" name="Afbeelding 48"/>
            <p:cNvPicPr>
              <a:picLocks noChangeAspect="1"/>
            </p:cNvPicPr>
            <p:nvPr userDrawn="1"/>
          </p:nvPicPr>
          <p:blipFill rotWithShape="1">
            <a:blip r:embed="rId2"/>
            <a:srcRect t="7800" b="7716"/>
            <a:stretch/>
          </p:blipFill>
          <p:spPr>
            <a:xfrm>
              <a:off x="0" y="6953522"/>
              <a:ext cx="12192000" cy="6864824"/>
            </a:xfrm>
            <a:prstGeom prst="rect">
              <a:avLst/>
            </a:prstGeom>
          </p:spPr>
        </p:pic>
        <p:pic>
          <p:nvPicPr>
            <p:cNvPr id="46" name="LOGO wi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1032" y="7446832"/>
              <a:ext cx="3466968" cy="1001702"/>
            </a:xfrm>
            <a:prstGeom prst="rect">
              <a:avLst/>
            </a:prstGeom>
          </p:spPr>
        </p:pic>
      </p:grpSp>
      <p:sp>
        <p:nvSpPr>
          <p:cNvPr id="151" name="Rechthoek 150"/>
          <p:cNvSpPr/>
          <p:nvPr userDrawn="1"/>
        </p:nvSpPr>
        <p:spPr>
          <a:xfrm rot="10800000">
            <a:off x="0" y="2033600"/>
            <a:ext cx="19850100" cy="4316400"/>
          </a:xfrm>
          <a:prstGeom prst="rect">
            <a:avLst/>
          </a:prstGeom>
          <a:gradFill flip="none" rotWithShape="1">
            <a:gsLst>
              <a:gs pos="0">
                <a:schemeClr val="accent3">
                  <a:alpha val="0"/>
                </a:schemeClr>
              </a:gs>
              <a:gs pos="30000">
                <a:schemeClr val="accent3"/>
              </a:gs>
              <a:gs pos="100000">
                <a:schemeClr val="accent3"/>
              </a:gs>
            </a:gsLst>
            <a:lin ang="0" scaled="1"/>
            <a:tileRect/>
          </a:gradFill>
        </p:spPr>
        <p:txBody>
          <a:bodyPr vert="horz" lIns="0" tIns="0" rIns="0" bIns="0" rtlCol="0">
            <a:noAutofit/>
          </a:bodyPr>
          <a:lstStyle/>
          <a:p>
            <a:pPr>
              <a:lnSpc>
                <a:spcPct val="90000"/>
              </a:lnSpc>
              <a:spcBef>
                <a:spcPts val="800"/>
              </a:spcBef>
              <a:spcAft>
                <a:spcPts val="1000"/>
              </a:spcAft>
              <a:buClr>
                <a:srgbClr val="939598"/>
              </a:buClr>
              <a:buFont typeface="Wingdings" panose="05000000000000000000" pitchFamily="2" charset="2"/>
              <a:buNone/>
            </a:pPr>
            <a:endParaRPr lang="en-GB" sz="1600">
              <a:solidFill>
                <a:srgbClr val="231F20"/>
              </a:solidFill>
            </a:endParaRPr>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a:solidFill>
                  <a:prstClr val="white">
                    <a:lumMod val="50000"/>
                  </a:prstClr>
                </a:solidFill>
              </a:rPr>
              <a:t>Hoofdstuk selectie</a:t>
            </a:r>
          </a:p>
        </p:txBody>
      </p:sp>
      <p:cxnSp>
        <p:nvCxnSpPr>
          <p:cNvPr id="73" name="Rechte verbindingslijn 72"/>
          <p:cNvCxnSpPr/>
          <p:nvPr userDrawn="1"/>
        </p:nvCxnSpPr>
        <p:spPr>
          <a:xfrm>
            <a:off x="0" y="2029399"/>
            <a:ext cx="8828500" cy="0"/>
          </a:xfrm>
          <a:prstGeom prst="line">
            <a:avLst/>
          </a:prstGeom>
          <a:ln>
            <a:gradFill flip="none" rotWithShape="1">
              <a:gsLst>
                <a:gs pos="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8" name="Rechte verbindingslijn 107"/>
          <p:cNvCxnSpPr/>
          <p:nvPr userDrawn="1"/>
        </p:nvCxnSpPr>
        <p:spPr>
          <a:xfrm>
            <a:off x="0" y="6046561"/>
            <a:ext cx="11688000" cy="0"/>
          </a:xfrm>
          <a:prstGeom prst="line">
            <a:avLst/>
          </a:prstGeom>
          <a:ln>
            <a:gradFill flip="none" rotWithShape="1">
              <a:gsLst>
                <a:gs pos="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1" name="Rechte verbindingslijn 110"/>
          <p:cNvCxnSpPr/>
          <p:nvPr userDrawn="1"/>
        </p:nvCxnSpPr>
        <p:spPr>
          <a:xfrm>
            <a:off x="0" y="6627586"/>
            <a:ext cx="8708571" cy="0"/>
          </a:xfrm>
          <a:prstGeom prst="line">
            <a:avLst/>
          </a:prstGeom>
          <a:ln>
            <a:gradFill flip="none" rotWithShape="1">
              <a:gsLst>
                <a:gs pos="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1" name="Titel 1"/>
          <p:cNvSpPr>
            <a:spLocks noGrp="1"/>
          </p:cNvSpPr>
          <p:nvPr>
            <p:ph type="title"/>
          </p:nvPr>
        </p:nvSpPr>
        <p:spPr>
          <a:xfrm>
            <a:off x="0" y="-449520"/>
            <a:ext cx="6102000" cy="277200"/>
          </a:xfrm>
        </p:spPr>
        <p:txBody>
          <a:bodyPr/>
          <a:lstStyle>
            <a:lvl1pPr marL="0" algn="l" defTabSz="1088959" rtl="0" eaLnBrk="1" latinLnBrk="0" hangingPunct="1">
              <a:defRPr lang="nl-NL" sz="1800" b="0" kern="1200" dirty="0">
                <a:solidFill>
                  <a:schemeClr val="bg1">
                    <a:lumMod val="50000"/>
                  </a:schemeClr>
                </a:solidFill>
                <a:latin typeface="+mn-lt"/>
                <a:ea typeface="+mn-ea"/>
                <a:cs typeface="+mn-cs"/>
              </a:defRPr>
            </a:lvl1pPr>
          </a:lstStyle>
          <a:p>
            <a:r>
              <a:rPr lang="nl-NL" dirty="0"/>
              <a:t>Klik om de stijl te bewerken</a:t>
            </a:r>
          </a:p>
        </p:txBody>
      </p:sp>
      <p:grpSp>
        <p:nvGrpSpPr>
          <p:cNvPr id="132" name="LOGO"/>
          <p:cNvGrpSpPr/>
          <p:nvPr userDrawn="1"/>
        </p:nvGrpSpPr>
        <p:grpSpPr>
          <a:xfrm>
            <a:off x="9566449" y="192728"/>
            <a:ext cx="2121551" cy="630545"/>
            <a:chOff x="-15543107" y="-13861282"/>
            <a:chExt cx="41865548" cy="12442826"/>
          </a:xfrm>
        </p:grpSpPr>
        <p:sp>
          <p:nvSpPr>
            <p:cNvPr id="133" name="Freeform 5"/>
            <p:cNvSpPr>
              <a:spLocks/>
            </p:cNvSpPr>
            <p:nvPr/>
          </p:nvSpPr>
          <p:spPr bwMode="auto">
            <a:xfrm>
              <a:off x="-614249" y="-4856989"/>
              <a:ext cx="1749431" cy="2981329"/>
            </a:xfrm>
            <a:custGeom>
              <a:avLst/>
              <a:gdLst>
                <a:gd name="T0" fmla="*/ 404 w 466"/>
                <a:gd name="T1" fmla="*/ 0 h 794"/>
                <a:gd name="T2" fmla="*/ 180 w 466"/>
                <a:gd name="T3" fmla="*/ 141 h 794"/>
                <a:gd name="T4" fmla="*/ 177 w 466"/>
                <a:gd name="T5" fmla="*/ 1 h 794"/>
                <a:gd name="T6" fmla="*/ 0 w 466"/>
                <a:gd name="T7" fmla="*/ 1 h 794"/>
                <a:gd name="T8" fmla="*/ 2 w 466"/>
                <a:gd name="T9" fmla="*/ 794 h 794"/>
                <a:gd name="T10" fmla="*/ 201 w 466"/>
                <a:gd name="T11" fmla="*/ 794 h 794"/>
                <a:gd name="T12" fmla="*/ 196 w 466"/>
                <a:gd name="T13" fmla="*/ 293 h 794"/>
                <a:gd name="T14" fmla="*/ 370 w 466"/>
                <a:gd name="T15" fmla="*/ 186 h 794"/>
                <a:gd name="T16" fmla="*/ 466 w 466"/>
                <a:gd name="T17" fmla="*/ 236 h 794"/>
                <a:gd name="T18" fmla="*/ 466 w 466"/>
                <a:gd name="T19" fmla="*/ 236 h 794"/>
                <a:gd name="T20" fmla="*/ 404 w 466"/>
                <a:gd name="T2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6" h="794">
                  <a:moveTo>
                    <a:pt x="404" y="0"/>
                  </a:moveTo>
                  <a:cubicBezTo>
                    <a:pt x="327" y="1"/>
                    <a:pt x="213" y="24"/>
                    <a:pt x="180" y="141"/>
                  </a:cubicBezTo>
                  <a:cubicBezTo>
                    <a:pt x="177" y="1"/>
                    <a:pt x="177" y="1"/>
                    <a:pt x="177" y="1"/>
                  </a:cubicBezTo>
                  <a:cubicBezTo>
                    <a:pt x="0" y="1"/>
                    <a:pt x="0" y="1"/>
                    <a:pt x="0" y="1"/>
                  </a:cubicBezTo>
                  <a:cubicBezTo>
                    <a:pt x="2" y="794"/>
                    <a:pt x="2" y="794"/>
                    <a:pt x="2" y="794"/>
                  </a:cubicBezTo>
                  <a:cubicBezTo>
                    <a:pt x="201" y="794"/>
                    <a:pt x="201" y="794"/>
                    <a:pt x="201" y="794"/>
                  </a:cubicBezTo>
                  <a:cubicBezTo>
                    <a:pt x="196" y="293"/>
                    <a:pt x="196" y="293"/>
                    <a:pt x="196" y="293"/>
                  </a:cubicBezTo>
                  <a:cubicBezTo>
                    <a:pt x="225" y="223"/>
                    <a:pt x="286" y="186"/>
                    <a:pt x="370" y="186"/>
                  </a:cubicBezTo>
                  <a:cubicBezTo>
                    <a:pt x="442" y="186"/>
                    <a:pt x="466" y="236"/>
                    <a:pt x="466" y="236"/>
                  </a:cubicBezTo>
                  <a:cubicBezTo>
                    <a:pt x="466" y="236"/>
                    <a:pt x="466" y="236"/>
                    <a:pt x="466" y="236"/>
                  </a:cubicBezTo>
                  <a:lnTo>
                    <a:pt x="404" y="0"/>
                  </a:lnTo>
                  <a:close/>
                </a:path>
              </a:pathLst>
            </a:custGeom>
            <a:solidFill>
              <a:srgbClr val="20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34" name="Freeform 6"/>
            <p:cNvSpPr>
              <a:spLocks/>
            </p:cNvSpPr>
            <p:nvPr/>
          </p:nvSpPr>
          <p:spPr bwMode="auto">
            <a:xfrm>
              <a:off x="11836501" y="-5030012"/>
              <a:ext cx="2138358" cy="3611556"/>
            </a:xfrm>
            <a:custGeom>
              <a:avLst/>
              <a:gdLst>
                <a:gd name="T0" fmla="*/ 168 w 570"/>
                <a:gd name="T1" fmla="*/ 50 h 962"/>
                <a:gd name="T2" fmla="*/ 5 w 570"/>
                <a:gd name="T3" fmla="*/ 277 h 962"/>
                <a:gd name="T4" fmla="*/ 213 w 570"/>
                <a:gd name="T5" fmla="*/ 504 h 962"/>
                <a:gd name="T6" fmla="*/ 380 w 570"/>
                <a:gd name="T7" fmla="*/ 600 h 962"/>
                <a:gd name="T8" fmla="*/ 278 w 570"/>
                <a:gd name="T9" fmla="*/ 680 h 962"/>
                <a:gd name="T10" fmla="*/ 35 w 570"/>
                <a:gd name="T11" fmla="*/ 634 h 962"/>
                <a:gd name="T12" fmla="*/ 29 w 570"/>
                <a:gd name="T13" fmla="*/ 632 h 962"/>
                <a:gd name="T14" fmla="*/ 8 w 570"/>
                <a:gd name="T15" fmla="*/ 812 h 962"/>
                <a:gd name="T16" fmla="*/ 11 w 570"/>
                <a:gd name="T17" fmla="*/ 813 h 962"/>
                <a:gd name="T18" fmla="*/ 507 w 570"/>
                <a:gd name="T19" fmla="*/ 768 h 962"/>
                <a:gd name="T20" fmla="*/ 570 w 570"/>
                <a:gd name="T21" fmla="*/ 605 h 962"/>
                <a:gd name="T22" fmla="*/ 570 w 570"/>
                <a:gd name="T23" fmla="*/ 605 h 962"/>
                <a:gd name="T24" fmla="*/ 570 w 570"/>
                <a:gd name="T25" fmla="*/ 594 h 962"/>
                <a:gd name="T26" fmla="*/ 348 w 570"/>
                <a:gd name="T27" fmla="*/ 377 h 962"/>
                <a:gd name="T28" fmla="*/ 184 w 570"/>
                <a:gd name="T29" fmla="*/ 295 h 962"/>
                <a:gd name="T30" fmla="*/ 211 w 570"/>
                <a:gd name="T31" fmla="*/ 238 h 962"/>
                <a:gd name="T32" fmla="*/ 517 w 570"/>
                <a:gd name="T33" fmla="*/ 256 h 962"/>
                <a:gd name="T34" fmla="*/ 523 w 570"/>
                <a:gd name="T35" fmla="*/ 258 h 962"/>
                <a:gd name="T36" fmla="*/ 536 w 570"/>
                <a:gd name="T37" fmla="*/ 85 h 962"/>
                <a:gd name="T38" fmla="*/ 168 w 570"/>
                <a:gd name="T39" fmla="*/ 50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0" h="962">
                  <a:moveTo>
                    <a:pt x="168" y="50"/>
                  </a:moveTo>
                  <a:cubicBezTo>
                    <a:pt x="66" y="84"/>
                    <a:pt x="12" y="160"/>
                    <a:pt x="5" y="277"/>
                  </a:cubicBezTo>
                  <a:cubicBezTo>
                    <a:pt x="0" y="403"/>
                    <a:pt x="62" y="471"/>
                    <a:pt x="213" y="504"/>
                  </a:cubicBezTo>
                  <a:cubicBezTo>
                    <a:pt x="356" y="535"/>
                    <a:pt x="379" y="555"/>
                    <a:pt x="380" y="600"/>
                  </a:cubicBezTo>
                  <a:cubicBezTo>
                    <a:pt x="380" y="646"/>
                    <a:pt x="348" y="672"/>
                    <a:pt x="278" y="680"/>
                  </a:cubicBezTo>
                  <a:cubicBezTo>
                    <a:pt x="167" y="694"/>
                    <a:pt x="37" y="635"/>
                    <a:pt x="35" y="634"/>
                  </a:cubicBezTo>
                  <a:cubicBezTo>
                    <a:pt x="29" y="632"/>
                    <a:pt x="29" y="632"/>
                    <a:pt x="29" y="632"/>
                  </a:cubicBezTo>
                  <a:cubicBezTo>
                    <a:pt x="8" y="812"/>
                    <a:pt x="8" y="812"/>
                    <a:pt x="8" y="812"/>
                  </a:cubicBezTo>
                  <a:cubicBezTo>
                    <a:pt x="11" y="813"/>
                    <a:pt x="11" y="813"/>
                    <a:pt x="11" y="813"/>
                  </a:cubicBezTo>
                  <a:cubicBezTo>
                    <a:pt x="14" y="815"/>
                    <a:pt x="323" y="962"/>
                    <a:pt x="507" y="768"/>
                  </a:cubicBezTo>
                  <a:cubicBezTo>
                    <a:pt x="547" y="725"/>
                    <a:pt x="568" y="671"/>
                    <a:pt x="570" y="605"/>
                  </a:cubicBezTo>
                  <a:cubicBezTo>
                    <a:pt x="570" y="605"/>
                    <a:pt x="570" y="605"/>
                    <a:pt x="570" y="605"/>
                  </a:cubicBezTo>
                  <a:cubicBezTo>
                    <a:pt x="570" y="594"/>
                    <a:pt x="570" y="594"/>
                    <a:pt x="570" y="594"/>
                  </a:cubicBezTo>
                  <a:cubicBezTo>
                    <a:pt x="569" y="467"/>
                    <a:pt x="505" y="404"/>
                    <a:pt x="348" y="377"/>
                  </a:cubicBezTo>
                  <a:cubicBezTo>
                    <a:pt x="209" y="352"/>
                    <a:pt x="185" y="340"/>
                    <a:pt x="184" y="295"/>
                  </a:cubicBezTo>
                  <a:cubicBezTo>
                    <a:pt x="184" y="270"/>
                    <a:pt x="193" y="251"/>
                    <a:pt x="211" y="238"/>
                  </a:cubicBezTo>
                  <a:cubicBezTo>
                    <a:pt x="290" y="181"/>
                    <a:pt x="515" y="255"/>
                    <a:pt x="517" y="256"/>
                  </a:cubicBezTo>
                  <a:cubicBezTo>
                    <a:pt x="523" y="258"/>
                    <a:pt x="523" y="258"/>
                    <a:pt x="523" y="258"/>
                  </a:cubicBezTo>
                  <a:cubicBezTo>
                    <a:pt x="536" y="85"/>
                    <a:pt x="536" y="85"/>
                    <a:pt x="536" y="85"/>
                  </a:cubicBezTo>
                  <a:cubicBezTo>
                    <a:pt x="520" y="65"/>
                    <a:pt x="320" y="0"/>
                    <a:pt x="168"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35" name="Freeform 7"/>
            <p:cNvSpPr>
              <a:spLocks/>
            </p:cNvSpPr>
            <p:nvPr/>
          </p:nvSpPr>
          <p:spPr bwMode="auto">
            <a:xfrm>
              <a:off x="19165982" y="-5030012"/>
              <a:ext cx="2138358" cy="3611556"/>
            </a:xfrm>
            <a:custGeom>
              <a:avLst/>
              <a:gdLst>
                <a:gd name="T0" fmla="*/ 168 w 570"/>
                <a:gd name="T1" fmla="*/ 50 h 962"/>
                <a:gd name="T2" fmla="*/ 5 w 570"/>
                <a:gd name="T3" fmla="*/ 277 h 962"/>
                <a:gd name="T4" fmla="*/ 213 w 570"/>
                <a:gd name="T5" fmla="*/ 504 h 962"/>
                <a:gd name="T6" fmla="*/ 380 w 570"/>
                <a:gd name="T7" fmla="*/ 600 h 962"/>
                <a:gd name="T8" fmla="*/ 278 w 570"/>
                <a:gd name="T9" fmla="*/ 680 h 962"/>
                <a:gd name="T10" fmla="*/ 35 w 570"/>
                <a:gd name="T11" fmla="*/ 634 h 962"/>
                <a:gd name="T12" fmla="*/ 30 w 570"/>
                <a:gd name="T13" fmla="*/ 632 h 962"/>
                <a:gd name="T14" fmla="*/ 8 w 570"/>
                <a:gd name="T15" fmla="*/ 812 h 962"/>
                <a:gd name="T16" fmla="*/ 11 w 570"/>
                <a:gd name="T17" fmla="*/ 813 h 962"/>
                <a:gd name="T18" fmla="*/ 507 w 570"/>
                <a:gd name="T19" fmla="*/ 768 h 962"/>
                <a:gd name="T20" fmla="*/ 570 w 570"/>
                <a:gd name="T21" fmla="*/ 605 h 962"/>
                <a:gd name="T22" fmla="*/ 570 w 570"/>
                <a:gd name="T23" fmla="*/ 605 h 962"/>
                <a:gd name="T24" fmla="*/ 570 w 570"/>
                <a:gd name="T25" fmla="*/ 594 h 962"/>
                <a:gd name="T26" fmla="*/ 349 w 570"/>
                <a:gd name="T27" fmla="*/ 377 h 962"/>
                <a:gd name="T28" fmla="*/ 185 w 570"/>
                <a:gd name="T29" fmla="*/ 295 h 962"/>
                <a:gd name="T30" fmla="*/ 211 w 570"/>
                <a:gd name="T31" fmla="*/ 238 h 962"/>
                <a:gd name="T32" fmla="*/ 517 w 570"/>
                <a:gd name="T33" fmla="*/ 256 h 962"/>
                <a:gd name="T34" fmla="*/ 523 w 570"/>
                <a:gd name="T35" fmla="*/ 258 h 962"/>
                <a:gd name="T36" fmla="*/ 538 w 570"/>
                <a:gd name="T37" fmla="*/ 86 h 962"/>
                <a:gd name="T38" fmla="*/ 536 w 570"/>
                <a:gd name="T39" fmla="*/ 85 h 962"/>
                <a:gd name="T40" fmla="*/ 168 w 570"/>
                <a:gd name="T41" fmla="*/ 50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0" h="962">
                  <a:moveTo>
                    <a:pt x="168" y="50"/>
                  </a:moveTo>
                  <a:cubicBezTo>
                    <a:pt x="67" y="84"/>
                    <a:pt x="12" y="160"/>
                    <a:pt x="5" y="277"/>
                  </a:cubicBezTo>
                  <a:cubicBezTo>
                    <a:pt x="0" y="403"/>
                    <a:pt x="62" y="471"/>
                    <a:pt x="213" y="504"/>
                  </a:cubicBezTo>
                  <a:cubicBezTo>
                    <a:pt x="356" y="535"/>
                    <a:pt x="379" y="555"/>
                    <a:pt x="380" y="600"/>
                  </a:cubicBezTo>
                  <a:cubicBezTo>
                    <a:pt x="380" y="646"/>
                    <a:pt x="348" y="672"/>
                    <a:pt x="278" y="680"/>
                  </a:cubicBezTo>
                  <a:cubicBezTo>
                    <a:pt x="167" y="694"/>
                    <a:pt x="37" y="635"/>
                    <a:pt x="35" y="634"/>
                  </a:cubicBezTo>
                  <a:cubicBezTo>
                    <a:pt x="30" y="632"/>
                    <a:pt x="30" y="632"/>
                    <a:pt x="30" y="632"/>
                  </a:cubicBezTo>
                  <a:cubicBezTo>
                    <a:pt x="8" y="812"/>
                    <a:pt x="8" y="812"/>
                    <a:pt x="8" y="812"/>
                  </a:cubicBezTo>
                  <a:cubicBezTo>
                    <a:pt x="11" y="813"/>
                    <a:pt x="11" y="813"/>
                    <a:pt x="11" y="813"/>
                  </a:cubicBezTo>
                  <a:cubicBezTo>
                    <a:pt x="14" y="815"/>
                    <a:pt x="324" y="962"/>
                    <a:pt x="507" y="768"/>
                  </a:cubicBezTo>
                  <a:cubicBezTo>
                    <a:pt x="547" y="725"/>
                    <a:pt x="568" y="671"/>
                    <a:pt x="570" y="605"/>
                  </a:cubicBezTo>
                  <a:cubicBezTo>
                    <a:pt x="570" y="605"/>
                    <a:pt x="570" y="605"/>
                    <a:pt x="570" y="605"/>
                  </a:cubicBezTo>
                  <a:cubicBezTo>
                    <a:pt x="570" y="594"/>
                    <a:pt x="570" y="594"/>
                    <a:pt x="570" y="594"/>
                  </a:cubicBezTo>
                  <a:cubicBezTo>
                    <a:pt x="569" y="467"/>
                    <a:pt x="505" y="404"/>
                    <a:pt x="349" y="377"/>
                  </a:cubicBezTo>
                  <a:cubicBezTo>
                    <a:pt x="210" y="352"/>
                    <a:pt x="185" y="340"/>
                    <a:pt x="185" y="295"/>
                  </a:cubicBezTo>
                  <a:cubicBezTo>
                    <a:pt x="185" y="270"/>
                    <a:pt x="193" y="251"/>
                    <a:pt x="211" y="238"/>
                  </a:cubicBezTo>
                  <a:cubicBezTo>
                    <a:pt x="290" y="181"/>
                    <a:pt x="515" y="255"/>
                    <a:pt x="517" y="256"/>
                  </a:cubicBezTo>
                  <a:cubicBezTo>
                    <a:pt x="523" y="258"/>
                    <a:pt x="523" y="258"/>
                    <a:pt x="523" y="258"/>
                  </a:cubicBezTo>
                  <a:cubicBezTo>
                    <a:pt x="538" y="86"/>
                    <a:pt x="538" y="86"/>
                    <a:pt x="538" y="86"/>
                  </a:cubicBezTo>
                  <a:cubicBezTo>
                    <a:pt x="536" y="85"/>
                    <a:pt x="536" y="85"/>
                    <a:pt x="536" y="85"/>
                  </a:cubicBezTo>
                  <a:cubicBezTo>
                    <a:pt x="520" y="65"/>
                    <a:pt x="320" y="0"/>
                    <a:pt x="168"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36" name="Freeform 8"/>
            <p:cNvSpPr>
              <a:spLocks/>
            </p:cNvSpPr>
            <p:nvPr/>
          </p:nvSpPr>
          <p:spPr bwMode="auto">
            <a:xfrm>
              <a:off x="9288575" y="-5030012"/>
              <a:ext cx="2138358" cy="3611556"/>
            </a:xfrm>
            <a:custGeom>
              <a:avLst/>
              <a:gdLst>
                <a:gd name="T0" fmla="*/ 167 w 570"/>
                <a:gd name="T1" fmla="*/ 50 h 962"/>
                <a:gd name="T2" fmla="*/ 4 w 570"/>
                <a:gd name="T3" fmla="*/ 277 h 962"/>
                <a:gd name="T4" fmla="*/ 213 w 570"/>
                <a:gd name="T5" fmla="*/ 504 h 962"/>
                <a:gd name="T6" fmla="*/ 379 w 570"/>
                <a:gd name="T7" fmla="*/ 600 h 962"/>
                <a:gd name="T8" fmla="*/ 278 w 570"/>
                <a:gd name="T9" fmla="*/ 680 h 962"/>
                <a:gd name="T10" fmla="*/ 35 w 570"/>
                <a:gd name="T11" fmla="*/ 634 h 962"/>
                <a:gd name="T12" fmla="*/ 29 w 570"/>
                <a:gd name="T13" fmla="*/ 632 h 962"/>
                <a:gd name="T14" fmla="*/ 8 w 570"/>
                <a:gd name="T15" fmla="*/ 812 h 962"/>
                <a:gd name="T16" fmla="*/ 11 w 570"/>
                <a:gd name="T17" fmla="*/ 813 h 962"/>
                <a:gd name="T18" fmla="*/ 507 w 570"/>
                <a:gd name="T19" fmla="*/ 768 h 962"/>
                <a:gd name="T20" fmla="*/ 570 w 570"/>
                <a:gd name="T21" fmla="*/ 605 h 962"/>
                <a:gd name="T22" fmla="*/ 570 w 570"/>
                <a:gd name="T23" fmla="*/ 605 h 962"/>
                <a:gd name="T24" fmla="*/ 570 w 570"/>
                <a:gd name="T25" fmla="*/ 594 h 962"/>
                <a:gd name="T26" fmla="*/ 348 w 570"/>
                <a:gd name="T27" fmla="*/ 377 h 962"/>
                <a:gd name="T28" fmla="*/ 185 w 570"/>
                <a:gd name="T29" fmla="*/ 295 h 962"/>
                <a:gd name="T30" fmla="*/ 211 w 570"/>
                <a:gd name="T31" fmla="*/ 238 h 962"/>
                <a:gd name="T32" fmla="*/ 517 w 570"/>
                <a:gd name="T33" fmla="*/ 256 h 962"/>
                <a:gd name="T34" fmla="*/ 522 w 570"/>
                <a:gd name="T35" fmla="*/ 258 h 962"/>
                <a:gd name="T36" fmla="*/ 537 w 570"/>
                <a:gd name="T37" fmla="*/ 86 h 962"/>
                <a:gd name="T38" fmla="*/ 536 w 570"/>
                <a:gd name="T39" fmla="*/ 85 h 962"/>
                <a:gd name="T40" fmla="*/ 167 w 570"/>
                <a:gd name="T41" fmla="*/ 50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0" h="962">
                  <a:moveTo>
                    <a:pt x="167" y="50"/>
                  </a:moveTo>
                  <a:cubicBezTo>
                    <a:pt x="67" y="84"/>
                    <a:pt x="11" y="160"/>
                    <a:pt x="4" y="277"/>
                  </a:cubicBezTo>
                  <a:cubicBezTo>
                    <a:pt x="0" y="403"/>
                    <a:pt x="62" y="471"/>
                    <a:pt x="213" y="504"/>
                  </a:cubicBezTo>
                  <a:cubicBezTo>
                    <a:pt x="356" y="535"/>
                    <a:pt x="379" y="555"/>
                    <a:pt x="379" y="600"/>
                  </a:cubicBezTo>
                  <a:cubicBezTo>
                    <a:pt x="380" y="646"/>
                    <a:pt x="347" y="672"/>
                    <a:pt x="278" y="680"/>
                  </a:cubicBezTo>
                  <a:cubicBezTo>
                    <a:pt x="167" y="694"/>
                    <a:pt x="36" y="635"/>
                    <a:pt x="35" y="634"/>
                  </a:cubicBezTo>
                  <a:cubicBezTo>
                    <a:pt x="29" y="632"/>
                    <a:pt x="29" y="632"/>
                    <a:pt x="29" y="632"/>
                  </a:cubicBezTo>
                  <a:cubicBezTo>
                    <a:pt x="8" y="812"/>
                    <a:pt x="8" y="812"/>
                    <a:pt x="8" y="812"/>
                  </a:cubicBezTo>
                  <a:cubicBezTo>
                    <a:pt x="11" y="813"/>
                    <a:pt x="11" y="813"/>
                    <a:pt x="11" y="813"/>
                  </a:cubicBezTo>
                  <a:cubicBezTo>
                    <a:pt x="14" y="815"/>
                    <a:pt x="323" y="962"/>
                    <a:pt x="507" y="768"/>
                  </a:cubicBezTo>
                  <a:cubicBezTo>
                    <a:pt x="547" y="725"/>
                    <a:pt x="568" y="671"/>
                    <a:pt x="570" y="605"/>
                  </a:cubicBezTo>
                  <a:cubicBezTo>
                    <a:pt x="570" y="605"/>
                    <a:pt x="570" y="605"/>
                    <a:pt x="570" y="605"/>
                  </a:cubicBezTo>
                  <a:cubicBezTo>
                    <a:pt x="570" y="594"/>
                    <a:pt x="570" y="594"/>
                    <a:pt x="570" y="594"/>
                  </a:cubicBezTo>
                  <a:cubicBezTo>
                    <a:pt x="569" y="467"/>
                    <a:pt x="505" y="404"/>
                    <a:pt x="348" y="377"/>
                  </a:cubicBezTo>
                  <a:cubicBezTo>
                    <a:pt x="210" y="352"/>
                    <a:pt x="185" y="340"/>
                    <a:pt x="185" y="295"/>
                  </a:cubicBezTo>
                  <a:cubicBezTo>
                    <a:pt x="184" y="270"/>
                    <a:pt x="193" y="251"/>
                    <a:pt x="211" y="238"/>
                  </a:cubicBezTo>
                  <a:cubicBezTo>
                    <a:pt x="290" y="181"/>
                    <a:pt x="515" y="255"/>
                    <a:pt x="517" y="256"/>
                  </a:cubicBezTo>
                  <a:cubicBezTo>
                    <a:pt x="522" y="258"/>
                    <a:pt x="522" y="258"/>
                    <a:pt x="522" y="258"/>
                  </a:cubicBezTo>
                  <a:cubicBezTo>
                    <a:pt x="537" y="86"/>
                    <a:pt x="537" y="86"/>
                    <a:pt x="537" y="86"/>
                  </a:cubicBezTo>
                  <a:cubicBezTo>
                    <a:pt x="536" y="85"/>
                    <a:pt x="536" y="85"/>
                    <a:pt x="536" y="85"/>
                  </a:cubicBezTo>
                  <a:cubicBezTo>
                    <a:pt x="519" y="65"/>
                    <a:pt x="319" y="0"/>
                    <a:pt x="167"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37" name="Freeform 9"/>
            <p:cNvSpPr>
              <a:spLocks noEditPoints="1"/>
            </p:cNvSpPr>
            <p:nvPr/>
          </p:nvSpPr>
          <p:spPr bwMode="auto">
            <a:xfrm>
              <a:off x="6119914" y="-5044299"/>
              <a:ext cx="2884480" cy="3279778"/>
            </a:xfrm>
            <a:custGeom>
              <a:avLst/>
              <a:gdLst>
                <a:gd name="T0" fmla="*/ 389 w 769"/>
                <a:gd name="T1" fmla="*/ 31 h 874"/>
                <a:gd name="T2" fmla="*/ 0 w 769"/>
                <a:gd name="T3" fmla="*/ 454 h 874"/>
                <a:gd name="T4" fmla="*/ 394 w 769"/>
                <a:gd name="T5" fmla="*/ 872 h 874"/>
                <a:gd name="T6" fmla="*/ 693 w 769"/>
                <a:gd name="T7" fmla="*/ 798 h 874"/>
                <a:gd name="T8" fmla="*/ 674 w 769"/>
                <a:gd name="T9" fmla="*/ 631 h 874"/>
                <a:gd name="T10" fmla="*/ 197 w 769"/>
                <a:gd name="T11" fmla="*/ 525 h 874"/>
                <a:gd name="T12" fmla="*/ 737 w 769"/>
                <a:gd name="T13" fmla="*/ 525 h 874"/>
                <a:gd name="T14" fmla="*/ 389 w 769"/>
                <a:gd name="T15" fmla="*/ 31 h 874"/>
                <a:gd name="T16" fmla="*/ 197 w 769"/>
                <a:gd name="T17" fmla="*/ 395 h 874"/>
                <a:gd name="T18" fmla="*/ 378 w 769"/>
                <a:gd name="T19" fmla="*/ 220 h 874"/>
                <a:gd name="T20" fmla="*/ 552 w 769"/>
                <a:gd name="T21" fmla="*/ 395 h 874"/>
                <a:gd name="T22" fmla="*/ 197 w 769"/>
                <a:gd name="T23" fmla="*/ 39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9" h="874">
                  <a:moveTo>
                    <a:pt x="389" y="31"/>
                  </a:moveTo>
                  <a:cubicBezTo>
                    <a:pt x="157" y="31"/>
                    <a:pt x="0" y="201"/>
                    <a:pt x="0" y="454"/>
                  </a:cubicBezTo>
                  <a:cubicBezTo>
                    <a:pt x="0" y="712"/>
                    <a:pt x="156" y="867"/>
                    <a:pt x="394" y="872"/>
                  </a:cubicBezTo>
                  <a:cubicBezTo>
                    <a:pt x="476" y="874"/>
                    <a:pt x="576" y="859"/>
                    <a:pt x="693" y="798"/>
                  </a:cubicBezTo>
                  <a:cubicBezTo>
                    <a:pt x="674" y="631"/>
                    <a:pt x="674" y="631"/>
                    <a:pt x="674" y="631"/>
                  </a:cubicBezTo>
                  <a:cubicBezTo>
                    <a:pt x="373" y="740"/>
                    <a:pt x="232" y="696"/>
                    <a:pt x="197" y="525"/>
                  </a:cubicBezTo>
                  <a:cubicBezTo>
                    <a:pt x="737" y="525"/>
                    <a:pt x="737" y="525"/>
                    <a:pt x="737" y="525"/>
                  </a:cubicBezTo>
                  <a:cubicBezTo>
                    <a:pt x="769" y="0"/>
                    <a:pt x="389" y="31"/>
                    <a:pt x="389" y="31"/>
                  </a:cubicBezTo>
                  <a:close/>
                  <a:moveTo>
                    <a:pt x="197" y="395"/>
                  </a:moveTo>
                  <a:cubicBezTo>
                    <a:pt x="211" y="277"/>
                    <a:pt x="262" y="220"/>
                    <a:pt x="378" y="220"/>
                  </a:cubicBezTo>
                  <a:cubicBezTo>
                    <a:pt x="494" y="220"/>
                    <a:pt x="540" y="288"/>
                    <a:pt x="552" y="395"/>
                  </a:cubicBezTo>
                  <a:lnTo>
                    <a:pt x="197" y="3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38" name="Freeform 10"/>
            <p:cNvSpPr>
              <a:spLocks noEditPoints="1"/>
            </p:cNvSpPr>
            <p:nvPr/>
          </p:nvSpPr>
          <p:spPr bwMode="auto">
            <a:xfrm>
              <a:off x="-4011503" y="-5036366"/>
              <a:ext cx="2884480" cy="3279778"/>
            </a:xfrm>
            <a:custGeom>
              <a:avLst/>
              <a:gdLst>
                <a:gd name="T0" fmla="*/ 389 w 769"/>
                <a:gd name="T1" fmla="*/ 31 h 874"/>
                <a:gd name="T2" fmla="*/ 0 w 769"/>
                <a:gd name="T3" fmla="*/ 454 h 874"/>
                <a:gd name="T4" fmla="*/ 394 w 769"/>
                <a:gd name="T5" fmla="*/ 872 h 874"/>
                <a:gd name="T6" fmla="*/ 692 w 769"/>
                <a:gd name="T7" fmla="*/ 798 h 874"/>
                <a:gd name="T8" fmla="*/ 674 w 769"/>
                <a:gd name="T9" fmla="*/ 632 h 874"/>
                <a:gd name="T10" fmla="*/ 197 w 769"/>
                <a:gd name="T11" fmla="*/ 525 h 874"/>
                <a:gd name="T12" fmla="*/ 737 w 769"/>
                <a:gd name="T13" fmla="*/ 525 h 874"/>
                <a:gd name="T14" fmla="*/ 389 w 769"/>
                <a:gd name="T15" fmla="*/ 31 h 874"/>
                <a:gd name="T16" fmla="*/ 197 w 769"/>
                <a:gd name="T17" fmla="*/ 395 h 874"/>
                <a:gd name="T18" fmla="*/ 378 w 769"/>
                <a:gd name="T19" fmla="*/ 220 h 874"/>
                <a:gd name="T20" fmla="*/ 552 w 769"/>
                <a:gd name="T21" fmla="*/ 395 h 874"/>
                <a:gd name="T22" fmla="*/ 197 w 769"/>
                <a:gd name="T23" fmla="*/ 39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9" h="874">
                  <a:moveTo>
                    <a:pt x="389" y="31"/>
                  </a:moveTo>
                  <a:cubicBezTo>
                    <a:pt x="156" y="31"/>
                    <a:pt x="0" y="202"/>
                    <a:pt x="0" y="454"/>
                  </a:cubicBezTo>
                  <a:cubicBezTo>
                    <a:pt x="0" y="712"/>
                    <a:pt x="155" y="867"/>
                    <a:pt x="394" y="872"/>
                  </a:cubicBezTo>
                  <a:cubicBezTo>
                    <a:pt x="475" y="874"/>
                    <a:pt x="576" y="859"/>
                    <a:pt x="692" y="798"/>
                  </a:cubicBezTo>
                  <a:cubicBezTo>
                    <a:pt x="674" y="632"/>
                    <a:pt x="674" y="632"/>
                    <a:pt x="674" y="632"/>
                  </a:cubicBezTo>
                  <a:cubicBezTo>
                    <a:pt x="372" y="741"/>
                    <a:pt x="231" y="696"/>
                    <a:pt x="197" y="525"/>
                  </a:cubicBezTo>
                  <a:cubicBezTo>
                    <a:pt x="737" y="525"/>
                    <a:pt x="737" y="525"/>
                    <a:pt x="737" y="525"/>
                  </a:cubicBezTo>
                  <a:cubicBezTo>
                    <a:pt x="769" y="0"/>
                    <a:pt x="389" y="31"/>
                    <a:pt x="389" y="31"/>
                  </a:cubicBezTo>
                  <a:close/>
                  <a:moveTo>
                    <a:pt x="197" y="395"/>
                  </a:moveTo>
                  <a:cubicBezTo>
                    <a:pt x="210" y="277"/>
                    <a:pt x="262" y="220"/>
                    <a:pt x="378" y="220"/>
                  </a:cubicBezTo>
                  <a:cubicBezTo>
                    <a:pt x="494" y="220"/>
                    <a:pt x="539" y="289"/>
                    <a:pt x="552" y="395"/>
                  </a:cubicBezTo>
                  <a:lnTo>
                    <a:pt x="197" y="395"/>
                  </a:lnTo>
                  <a:close/>
                </a:path>
              </a:pathLst>
            </a:custGeom>
            <a:solidFill>
              <a:srgbClr val="20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39" name="Freeform 11"/>
            <p:cNvSpPr>
              <a:spLocks noEditPoints="1"/>
            </p:cNvSpPr>
            <p:nvPr/>
          </p:nvSpPr>
          <p:spPr bwMode="auto">
            <a:xfrm>
              <a:off x="14379670" y="-5044299"/>
              <a:ext cx="2887657" cy="3279778"/>
            </a:xfrm>
            <a:custGeom>
              <a:avLst/>
              <a:gdLst>
                <a:gd name="T0" fmla="*/ 390 w 770"/>
                <a:gd name="T1" fmla="*/ 31 h 874"/>
                <a:gd name="T2" fmla="*/ 0 w 770"/>
                <a:gd name="T3" fmla="*/ 454 h 874"/>
                <a:gd name="T4" fmla="*/ 395 w 770"/>
                <a:gd name="T5" fmla="*/ 872 h 874"/>
                <a:gd name="T6" fmla="*/ 693 w 770"/>
                <a:gd name="T7" fmla="*/ 798 h 874"/>
                <a:gd name="T8" fmla="*/ 675 w 770"/>
                <a:gd name="T9" fmla="*/ 631 h 874"/>
                <a:gd name="T10" fmla="*/ 197 w 770"/>
                <a:gd name="T11" fmla="*/ 525 h 874"/>
                <a:gd name="T12" fmla="*/ 738 w 770"/>
                <a:gd name="T13" fmla="*/ 525 h 874"/>
                <a:gd name="T14" fmla="*/ 390 w 770"/>
                <a:gd name="T15" fmla="*/ 31 h 874"/>
                <a:gd name="T16" fmla="*/ 197 w 770"/>
                <a:gd name="T17" fmla="*/ 395 h 874"/>
                <a:gd name="T18" fmla="*/ 378 w 770"/>
                <a:gd name="T19" fmla="*/ 220 h 874"/>
                <a:gd name="T20" fmla="*/ 553 w 770"/>
                <a:gd name="T21" fmla="*/ 395 h 874"/>
                <a:gd name="T22" fmla="*/ 197 w 770"/>
                <a:gd name="T23" fmla="*/ 39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0" h="874">
                  <a:moveTo>
                    <a:pt x="390" y="31"/>
                  </a:moveTo>
                  <a:cubicBezTo>
                    <a:pt x="157" y="31"/>
                    <a:pt x="0" y="201"/>
                    <a:pt x="0" y="454"/>
                  </a:cubicBezTo>
                  <a:cubicBezTo>
                    <a:pt x="0" y="712"/>
                    <a:pt x="156" y="867"/>
                    <a:pt x="395" y="872"/>
                  </a:cubicBezTo>
                  <a:cubicBezTo>
                    <a:pt x="476" y="874"/>
                    <a:pt x="577" y="859"/>
                    <a:pt x="693" y="798"/>
                  </a:cubicBezTo>
                  <a:cubicBezTo>
                    <a:pt x="675" y="631"/>
                    <a:pt x="675" y="631"/>
                    <a:pt x="675" y="631"/>
                  </a:cubicBezTo>
                  <a:cubicBezTo>
                    <a:pt x="373" y="740"/>
                    <a:pt x="232" y="696"/>
                    <a:pt x="197" y="525"/>
                  </a:cubicBezTo>
                  <a:cubicBezTo>
                    <a:pt x="738" y="525"/>
                    <a:pt x="738" y="525"/>
                    <a:pt x="738" y="525"/>
                  </a:cubicBezTo>
                  <a:cubicBezTo>
                    <a:pt x="770" y="0"/>
                    <a:pt x="390" y="31"/>
                    <a:pt x="390" y="31"/>
                  </a:cubicBezTo>
                  <a:close/>
                  <a:moveTo>
                    <a:pt x="197" y="395"/>
                  </a:moveTo>
                  <a:cubicBezTo>
                    <a:pt x="211" y="277"/>
                    <a:pt x="262" y="220"/>
                    <a:pt x="378" y="220"/>
                  </a:cubicBezTo>
                  <a:cubicBezTo>
                    <a:pt x="495" y="220"/>
                    <a:pt x="540" y="288"/>
                    <a:pt x="553" y="395"/>
                  </a:cubicBezTo>
                  <a:lnTo>
                    <a:pt x="197" y="3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40" name="Freeform 12"/>
            <p:cNvSpPr>
              <a:spLocks/>
            </p:cNvSpPr>
            <p:nvPr/>
          </p:nvSpPr>
          <p:spPr bwMode="auto">
            <a:xfrm>
              <a:off x="-15543107" y="-6155549"/>
              <a:ext cx="4017970" cy="4279908"/>
            </a:xfrm>
            <a:custGeom>
              <a:avLst/>
              <a:gdLst>
                <a:gd name="T0" fmla="*/ 2023 w 2531"/>
                <a:gd name="T1" fmla="*/ 0 h 2696"/>
                <a:gd name="T2" fmla="*/ 2531 w 2531"/>
                <a:gd name="T3" fmla="*/ 0 h 2696"/>
                <a:gd name="T4" fmla="*/ 1567 w 2531"/>
                <a:gd name="T5" fmla="*/ 2696 h 2696"/>
                <a:gd name="T6" fmla="*/ 1009 w 2531"/>
                <a:gd name="T7" fmla="*/ 2696 h 2696"/>
                <a:gd name="T8" fmla="*/ 0 w 2531"/>
                <a:gd name="T9" fmla="*/ 0 h 2696"/>
                <a:gd name="T10" fmla="*/ 570 w 2531"/>
                <a:gd name="T11" fmla="*/ 0 h 2696"/>
                <a:gd name="T12" fmla="*/ 1314 w 2531"/>
                <a:gd name="T13" fmla="*/ 2190 h 2696"/>
                <a:gd name="T14" fmla="*/ 2023 w 2531"/>
                <a:gd name="T15" fmla="*/ 0 h 2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1" h="2696">
                  <a:moveTo>
                    <a:pt x="2023" y="0"/>
                  </a:moveTo>
                  <a:lnTo>
                    <a:pt x="2531" y="0"/>
                  </a:lnTo>
                  <a:lnTo>
                    <a:pt x="1567" y="2696"/>
                  </a:lnTo>
                  <a:lnTo>
                    <a:pt x="1009" y="2696"/>
                  </a:lnTo>
                  <a:lnTo>
                    <a:pt x="0" y="0"/>
                  </a:lnTo>
                  <a:lnTo>
                    <a:pt x="570" y="0"/>
                  </a:lnTo>
                  <a:lnTo>
                    <a:pt x="1314" y="2190"/>
                  </a:lnTo>
                  <a:lnTo>
                    <a:pt x="2023" y="0"/>
                  </a:lnTo>
                  <a:close/>
                </a:path>
              </a:pathLst>
            </a:custGeom>
            <a:solidFill>
              <a:srgbClr val="20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41" name="Freeform 13"/>
            <p:cNvSpPr>
              <a:spLocks noEditPoints="1"/>
            </p:cNvSpPr>
            <p:nvPr/>
          </p:nvSpPr>
          <p:spPr bwMode="auto">
            <a:xfrm>
              <a:off x="-11937902" y="-4964932"/>
              <a:ext cx="2963867" cy="3194056"/>
            </a:xfrm>
            <a:custGeom>
              <a:avLst/>
              <a:gdLst>
                <a:gd name="T0" fmla="*/ 395 w 790"/>
                <a:gd name="T1" fmla="*/ 851 h 851"/>
                <a:gd name="T2" fmla="*/ 0 w 790"/>
                <a:gd name="T3" fmla="*/ 416 h 851"/>
                <a:gd name="T4" fmla="*/ 395 w 790"/>
                <a:gd name="T5" fmla="*/ 0 h 851"/>
                <a:gd name="T6" fmla="*/ 790 w 790"/>
                <a:gd name="T7" fmla="*/ 420 h 851"/>
                <a:gd name="T8" fmla="*/ 395 w 790"/>
                <a:gd name="T9" fmla="*/ 851 h 851"/>
                <a:gd name="T10" fmla="*/ 397 w 790"/>
                <a:gd name="T11" fmla="*/ 190 h 851"/>
                <a:gd name="T12" fmla="*/ 192 w 790"/>
                <a:gd name="T13" fmla="*/ 420 h 851"/>
                <a:gd name="T14" fmla="*/ 395 w 790"/>
                <a:gd name="T15" fmla="*/ 663 h 851"/>
                <a:gd name="T16" fmla="*/ 598 w 790"/>
                <a:gd name="T17" fmla="*/ 420 h 851"/>
                <a:gd name="T18" fmla="*/ 397 w 790"/>
                <a:gd name="T19" fmla="*/ 19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0" h="851">
                  <a:moveTo>
                    <a:pt x="395" y="851"/>
                  </a:moveTo>
                  <a:cubicBezTo>
                    <a:pt x="156" y="851"/>
                    <a:pt x="0" y="674"/>
                    <a:pt x="0" y="416"/>
                  </a:cubicBezTo>
                  <a:cubicBezTo>
                    <a:pt x="0" y="164"/>
                    <a:pt x="162" y="0"/>
                    <a:pt x="395" y="0"/>
                  </a:cubicBezTo>
                  <a:cubicBezTo>
                    <a:pt x="628" y="0"/>
                    <a:pt x="790" y="164"/>
                    <a:pt x="790" y="420"/>
                  </a:cubicBezTo>
                  <a:cubicBezTo>
                    <a:pt x="790" y="674"/>
                    <a:pt x="634" y="851"/>
                    <a:pt x="395" y="851"/>
                  </a:cubicBezTo>
                  <a:close/>
                  <a:moveTo>
                    <a:pt x="397" y="190"/>
                  </a:moveTo>
                  <a:cubicBezTo>
                    <a:pt x="261" y="190"/>
                    <a:pt x="192" y="275"/>
                    <a:pt x="192" y="420"/>
                  </a:cubicBezTo>
                  <a:cubicBezTo>
                    <a:pt x="192" y="557"/>
                    <a:pt x="259" y="663"/>
                    <a:pt x="395" y="663"/>
                  </a:cubicBezTo>
                  <a:cubicBezTo>
                    <a:pt x="531" y="663"/>
                    <a:pt x="598" y="557"/>
                    <a:pt x="598" y="420"/>
                  </a:cubicBezTo>
                  <a:cubicBezTo>
                    <a:pt x="598" y="275"/>
                    <a:pt x="532" y="190"/>
                    <a:pt x="397" y="190"/>
                  </a:cubicBezTo>
                  <a:close/>
                </a:path>
              </a:pathLst>
            </a:custGeom>
            <a:solidFill>
              <a:srgbClr val="20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42" name="Freeform 14"/>
            <p:cNvSpPr>
              <a:spLocks/>
            </p:cNvSpPr>
            <p:nvPr/>
          </p:nvSpPr>
          <p:spPr bwMode="auto">
            <a:xfrm>
              <a:off x="-6810261" y="-6155549"/>
              <a:ext cx="2746365" cy="4279908"/>
            </a:xfrm>
            <a:custGeom>
              <a:avLst/>
              <a:gdLst>
                <a:gd name="T0" fmla="*/ 412 w 732"/>
                <a:gd name="T1" fmla="*/ 741 h 1140"/>
                <a:gd name="T2" fmla="*/ 412 w 732"/>
                <a:gd name="T3" fmla="*/ 747 h 1140"/>
                <a:gd name="T4" fmla="*/ 732 w 732"/>
                <a:gd name="T5" fmla="*/ 1140 h 1140"/>
                <a:gd name="T6" fmla="*/ 495 w 732"/>
                <a:gd name="T7" fmla="*/ 1140 h 1140"/>
                <a:gd name="T8" fmla="*/ 205 w 732"/>
                <a:gd name="T9" fmla="*/ 752 h 1140"/>
                <a:gd name="T10" fmla="*/ 205 w 732"/>
                <a:gd name="T11" fmla="*/ 1140 h 1140"/>
                <a:gd name="T12" fmla="*/ 0 w 732"/>
                <a:gd name="T13" fmla="*/ 1140 h 1140"/>
                <a:gd name="T14" fmla="*/ 0 w 732"/>
                <a:gd name="T15" fmla="*/ 0 h 1140"/>
                <a:gd name="T16" fmla="*/ 205 w 732"/>
                <a:gd name="T17" fmla="*/ 3 h 1140"/>
                <a:gd name="T18" fmla="*/ 205 w 732"/>
                <a:gd name="T19" fmla="*/ 741 h 1140"/>
                <a:gd name="T20" fmla="*/ 484 w 732"/>
                <a:gd name="T21" fmla="*/ 347 h 1140"/>
                <a:gd name="T22" fmla="*/ 732 w 732"/>
                <a:gd name="T23" fmla="*/ 347 h 1140"/>
                <a:gd name="T24" fmla="*/ 412 w 732"/>
                <a:gd name="T25" fmla="*/ 741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2" h="1140">
                  <a:moveTo>
                    <a:pt x="412" y="741"/>
                  </a:moveTo>
                  <a:cubicBezTo>
                    <a:pt x="412" y="747"/>
                    <a:pt x="412" y="747"/>
                    <a:pt x="412" y="747"/>
                  </a:cubicBezTo>
                  <a:cubicBezTo>
                    <a:pt x="732" y="1140"/>
                    <a:pt x="732" y="1140"/>
                    <a:pt x="732" y="1140"/>
                  </a:cubicBezTo>
                  <a:cubicBezTo>
                    <a:pt x="495" y="1140"/>
                    <a:pt x="495" y="1140"/>
                    <a:pt x="495" y="1140"/>
                  </a:cubicBezTo>
                  <a:cubicBezTo>
                    <a:pt x="205" y="752"/>
                    <a:pt x="205" y="752"/>
                    <a:pt x="205" y="752"/>
                  </a:cubicBezTo>
                  <a:cubicBezTo>
                    <a:pt x="205" y="1140"/>
                    <a:pt x="205" y="1140"/>
                    <a:pt x="205" y="1140"/>
                  </a:cubicBezTo>
                  <a:cubicBezTo>
                    <a:pt x="0" y="1140"/>
                    <a:pt x="0" y="1140"/>
                    <a:pt x="0" y="1140"/>
                  </a:cubicBezTo>
                  <a:cubicBezTo>
                    <a:pt x="0" y="0"/>
                    <a:pt x="0" y="0"/>
                    <a:pt x="0" y="0"/>
                  </a:cubicBezTo>
                  <a:cubicBezTo>
                    <a:pt x="205" y="3"/>
                    <a:pt x="205" y="3"/>
                    <a:pt x="205" y="3"/>
                  </a:cubicBezTo>
                  <a:cubicBezTo>
                    <a:pt x="205" y="3"/>
                    <a:pt x="205" y="732"/>
                    <a:pt x="205" y="741"/>
                  </a:cubicBezTo>
                  <a:cubicBezTo>
                    <a:pt x="484" y="347"/>
                    <a:pt x="484" y="347"/>
                    <a:pt x="484" y="347"/>
                  </a:cubicBezTo>
                  <a:cubicBezTo>
                    <a:pt x="732" y="347"/>
                    <a:pt x="732" y="347"/>
                    <a:pt x="732" y="347"/>
                  </a:cubicBezTo>
                  <a:lnTo>
                    <a:pt x="412" y="741"/>
                  </a:lnTo>
                  <a:close/>
                </a:path>
              </a:pathLst>
            </a:custGeom>
            <a:solidFill>
              <a:srgbClr val="20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43" name="Freeform 15"/>
            <p:cNvSpPr>
              <a:spLocks/>
            </p:cNvSpPr>
            <p:nvPr/>
          </p:nvSpPr>
          <p:spPr bwMode="auto">
            <a:xfrm>
              <a:off x="560484" y="-6155549"/>
              <a:ext cx="5780089" cy="4279908"/>
            </a:xfrm>
            <a:custGeom>
              <a:avLst/>
              <a:gdLst>
                <a:gd name="T0" fmla="*/ 2932 w 3641"/>
                <a:gd name="T1" fmla="*/ 2696 h 2696"/>
                <a:gd name="T2" fmla="*/ 2344 w 3641"/>
                <a:gd name="T3" fmla="*/ 2696 h 2696"/>
                <a:gd name="T4" fmla="*/ 1824 w 3641"/>
                <a:gd name="T5" fmla="*/ 553 h 2696"/>
                <a:gd name="T6" fmla="*/ 1812 w 3641"/>
                <a:gd name="T7" fmla="*/ 553 h 2696"/>
                <a:gd name="T8" fmla="*/ 1304 w 3641"/>
                <a:gd name="T9" fmla="*/ 2696 h 2696"/>
                <a:gd name="T10" fmla="*/ 706 w 3641"/>
                <a:gd name="T11" fmla="*/ 2696 h 2696"/>
                <a:gd name="T12" fmla="*/ 0 w 3641"/>
                <a:gd name="T13" fmla="*/ 0 h 2696"/>
                <a:gd name="T14" fmla="*/ 558 w 3641"/>
                <a:gd name="T15" fmla="*/ 0 h 2696"/>
                <a:gd name="T16" fmla="*/ 995 w 3641"/>
                <a:gd name="T17" fmla="*/ 2128 h 2696"/>
                <a:gd name="T18" fmla="*/ 1014 w 3641"/>
                <a:gd name="T19" fmla="*/ 2128 h 2696"/>
                <a:gd name="T20" fmla="*/ 1510 w 3641"/>
                <a:gd name="T21" fmla="*/ 0 h 2696"/>
                <a:gd name="T22" fmla="*/ 2134 w 3641"/>
                <a:gd name="T23" fmla="*/ 0 h 2696"/>
                <a:gd name="T24" fmla="*/ 2625 w 3641"/>
                <a:gd name="T25" fmla="*/ 2128 h 2696"/>
                <a:gd name="T26" fmla="*/ 2642 w 3641"/>
                <a:gd name="T27" fmla="*/ 2128 h 2696"/>
                <a:gd name="T28" fmla="*/ 3081 w 3641"/>
                <a:gd name="T29" fmla="*/ 2 h 2696"/>
                <a:gd name="T30" fmla="*/ 3641 w 3641"/>
                <a:gd name="T31" fmla="*/ 2 h 2696"/>
                <a:gd name="T32" fmla="*/ 2932 w 3641"/>
                <a:gd name="T33" fmla="*/ 2696 h 2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41" h="2696">
                  <a:moveTo>
                    <a:pt x="2932" y="2696"/>
                  </a:moveTo>
                  <a:lnTo>
                    <a:pt x="2344" y="2696"/>
                  </a:lnTo>
                  <a:lnTo>
                    <a:pt x="1824" y="553"/>
                  </a:lnTo>
                  <a:lnTo>
                    <a:pt x="1812" y="553"/>
                  </a:lnTo>
                  <a:lnTo>
                    <a:pt x="1304" y="2696"/>
                  </a:lnTo>
                  <a:lnTo>
                    <a:pt x="706" y="2696"/>
                  </a:lnTo>
                  <a:lnTo>
                    <a:pt x="0" y="0"/>
                  </a:lnTo>
                  <a:lnTo>
                    <a:pt x="558" y="0"/>
                  </a:lnTo>
                  <a:lnTo>
                    <a:pt x="995" y="2128"/>
                  </a:lnTo>
                  <a:lnTo>
                    <a:pt x="1014" y="2128"/>
                  </a:lnTo>
                  <a:lnTo>
                    <a:pt x="1510" y="0"/>
                  </a:lnTo>
                  <a:lnTo>
                    <a:pt x="2134" y="0"/>
                  </a:lnTo>
                  <a:lnTo>
                    <a:pt x="2625" y="2128"/>
                  </a:lnTo>
                  <a:lnTo>
                    <a:pt x="2642" y="2128"/>
                  </a:lnTo>
                  <a:lnTo>
                    <a:pt x="3081" y="2"/>
                  </a:lnTo>
                  <a:lnTo>
                    <a:pt x="3641" y="2"/>
                  </a:lnTo>
                  <a:lnTo>
                    <a:pt x="2932" y="26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44" name="Freeform 16"/>
            <p:cNvSpPr>
              <a:spLocks/>
            </p:cNvSpPr>
            <p:nvPr/>
          </p:nvSpPr>
          <p:spPr bwMode="auto">
            <a:xfrm>
              <a:off x="-8456505" y="-6155549"/>
              <a:ext cx="817557" cy="4279908"/>
            </a:xfrm>
            <a:custGeom>
              <a:avLst/>
              <a:gdLst>
                <a:gd name="T0" fmla="*/ 0 w 515"/>
                <a:gd name="T1" fmla="*/ 2696 h 2696"/>
                <a:gd name="T2" fmla="*/ 0 w 515"/>
                <a:gd name="T3" fmla="*/ 0 h 2696"/>
                <a:gd name="T4" fmla="*/ 515 w 515"/>
                <a:gd name="T5" fmla="*/ 0 h 2696"/>
                <a:gd name="T6" fmla="*/ 510 w 515"/>
                <a:gd name="T7" fmla="*/ 2696 h 2696"/>
                <a:gd name="T8" fmla="*/ 0 w 515"/>
                <a:gd name="T9" fmla="*/ 2696 h 2696"/>
              </a:gdLst>
              <a:ahLst/>
              <a:cxnLst>
                <a:cxn ang="0">
                  <a:pos x="T0" y="T1"/>
                </a:cxn>
                <a:cxn ang="0">
                  <a:pos x="T2" y="T3"/>
                </a:cxn>
                <a:cxn ang="0">
                  <a:pos x="T4" y="T5"/>
                </a:cxn>
                <a:cxn ang="0">
                  <a:pos x="T6" y="T7"/>
                </a:cxn>
                <a:cxn ang="0">
                  <a:pos x="T8" y="T9"/>
                </a:cxn>
              </a:cxnLst>
              <a:rect l="0" t="0" r="r" b="b"/>
              <a:pathLst>
                <a:path w="515" h="2696">
                  <a:moveTo>
                    <a:pt x="0" y="2696"/>
                  </a:moveTo>
                  <a:lnTo>
                    <a:pt x="0" y="0"/>
                  </a:lnTo>
                  <a:lnTo>
                    <a:pt x="515" y="0"/>
                  </a:lnTo>
                  <a:lnTo>
                    <a:pt x="510" y="2696"/>
                  </a:lnTo>
                  <a:lnTo>
                    <a:pt x="0" y="2696"/>
                  </a:lnTo>
                  <a:close/>
                </a:path>
              </a:pathLst>
            </a:custGeom>
            <a:solidFill>
              <a:srgbClr val="20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45" name="Rectangle 17"/>
            <p:cNvSpPr>
              <a:spLocks noChangeArrowheads="1"/>
            </p:cNvSpPr>
            <p:nvPr/>
          </p:nvSpPr>
          <p:spPr bwMode="auto">
            <a:xfrm>
              <a:off x="17748350" y="-6155549"/>
              <a:ext cx="809625" cy="42799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46" name="Freeform 18"/>
            <p:cNvSpPr>
              <a:spLocks noEditPoints="1"/>
            </p:cNvSpPr>
            <p:nvPr/>
          </p:nvSpPr>
          <p:spPr bwMode="auto">
            <a:xfrm>
              <a:off x="21191642" y="-13861282"/>
              <a:ext cx="5130799" cy="7705733"/>
            </a:xfrm>
            <a:custGeom>
              <a:avLst/>
              <a:gdLst>
                <a:gd name="T0" fmla="*/ 1368 w 1368"/>
                <a:gd name="T1" fmla="*/ 570 h 2053"/>
                <a:gd name="T2" fmla="*/ 1368 w 1368"/>
                <a:gd name="T3" fmla="*/ 1481 h 2053"/>
                <a:gd name="T4" fmla="*/ 1255 w 1368"/>
                <a:gd name="T5" fmla="*/ 1595 h 2053"/>
                <a:gd name="T6" fmla="*/ 1140 w 1368"/>
                <a:gd name="T7" fmla="*/ 1481 h 2053"/>
                <a:gd name="T8" fmla="*/ 1140 w 1368"/>
                <a:gd name="T9" fmla="*/ 1254 h 2053"/>
                <a:gd name="T10" fmla="*/ 1026 w 1368"/>
                <a:gd name="T11" fmla="*/ 1367 h 2053"/>
                <a:gd name="T12" fmla="*/ 1026 w 1368"/>
                <a:gd name="T13" fmla="*/ 1367 h 2053"/>
                <a:gd name="T14" fmla="*/ 1026 w 1368"/>
                <a:gd name="T15" fmla="*/ 1709 h 2053"/>
                <a:gd name="T16" fmla="*/ 912 w 1368"/>
                <a:gd name="T17" fmla="*/ 1823 h 2053"/>
                <a:gd name="T18" fmla="*/ 798 w 1368"/>
                <a:gd name="T19" fmla="*/ 1709 h 2053"/>
                <a:gd name="T20" fmla="*/ 798 w 1368"/>
                <a:gd name="T21" fmla="*/ 1482 h 2053"/>
                <a:gd name="T22" fmla="*/ 798 w 1368"/>
                <a:gd name="T23" fmla="*/ 1481 h 2053"/>
                <a:gd name="T24" fmla="*/ 798 w 1368"/>
                <a:gd name="T25" fmla="*/ 570 h 2053"/>
                <a:gd name="T26" fmla="*/ 684 w 1368"/>
                <a:gd name="T27" fmla="*/ 456 h 2053"/>
                <a:gd name="T28" fmla="*/ 684 w 1368"/>
                <a:gd name="T29" fmla="*/ 114 h 2053"/>
                <a:gd name="T30" fmla="*/ 798 w 1368"/>
                <a:gd name="T31" fmla="*/ 0 h 2053"/>
                <a:gd name="T32" fmla="*/ 912 w 1368"/>
                <a:gd name="T33" fmla="*/ 114 h 2053"/>
                <a:gd name="T34" fmla="*/ 912 w 1368"/>
                <a:gd name="T35" fmla="*/ 342 h 2053"/>
                <a:gd name="T36" fmla="*/ 1026 w 1368"/>
                <a:gd name="T37" fmla="*/ 228 h 2053"/>
                <a:gd name="T38" fmla="*/ 1140 w 1368"/>
                <a:gd name="T39" fmla="*/ 342 h 2053"/>
                <a:gd name="T40" fmla="*/ 1140 w 1368"/>
                <a:gd name="T41" fmla="*/ 569 h 2053"/>
                <a:gd name="T42" fmla="*/ 1255 w 1368"/>
                <a:gd name="T43" fmla="*/ 456 h 2053"/>
                <a:gd name="T44" fmla="*/ 1368 w 1368"/>
                <a:gd name="T45" fmla="*/ 570 h 2053"/>
                <a:gd name="T46" fmla="*/ 570 w 1368"/>
                <a:gd name="T47" fmla="*/ 914 h 2053"/>
                <a:gd name="T48" fmla="*/ 570 w 1368"/>
                <a:gd name="T49" fmla="*/ 342 h 2053"/>
                <a:gd name="T50" fmla="*/ 456 w 1368"/>
                <a:gd name="T51" fmla="*/ 228 h 2053"/>
                <a:gd name="T52" fmla="*/ 342 w 1368"/>
                <a:gd name="T53" fmla="*/ 342 h 2053"/>
                <a:gd name="T54" fmla="*/ 342 w 1368"/>
                <a:gd name="T55" fmla="*/ 685 h 2053"/>
                <a:gd name="T56" fmla="*/ 228 w 1368"/>
                <a:gd name="T57" fmla="*/ 799 h 2053"/>
                <a:gd name="T58" fmla="*/ 228 w 1368"/>
                <a:gd name="T59" fmla="*/ 572 h 2053"/>
                <a:gd name="T60" fmla="*/ 114 w 1368"/>
                <a:gd name="T61" fmla="*/ 458 h 2053"/>
                <a:gd name="T62" fmla="*/ 0 w 1368"/>
                <a:gd name="T63" fmla="*/ 572 h 2053"/>
                <a:gd name="T64" fmla="*/ 0 w 1368"/>
                <a:gd name="T65" fmla="*/ 1483 h 2053"/>
                <a:gd name="T66" fmla="*/ 114 w 1368"/>
                <a:gd name="T67" fmla="*/ 1597 h 2053"/>
                <a:gd name="T68" fmla="*/ 228 w 1368"/>
                <a:gd name="T69" fmla="*/ 1483 h 2053"/>
                <a:gd name="T70" fmla="*/ 228 w 1368"/>
                <a:gd name="T71" fmla="*/ 1711 h 2053"/>
                <a:gd name="T72" fmla="*/ 342 w 1368"/>
                <a:gd name="T73" fmla="*/ 1825 h 2053"/>
                <a:gd name="T74" fmla="*/ 456 w 1368"/>
                <a:gd name="T75" fmla="*/ 1711 h 2053"/>
                <a:gd name="T76" fmla="*/ 456 w 1368"/>
                <a:gd name="T77" fmla="*/ 1939 h 2053"/>
                <a:gd name="T78" fmla="*/ 570 w 1368"/>
                <a:gd name="T79" fmla="*/ 2053 h 2053"/>
                <a:gd name="T80" fmla="*/ 684 w 1368"/>
                <a:gd name="T81" fmla="*/ 1939 h 2053"/>
                <a:gd name="T82" fmla="*/ 684 w 1368"/>
                <a:gd name="T83" fmla="*/ 1028 h 2053"/>
                <a:gd name="T84" fmla="*/ 570 w 1368"/>
                <a:gd name="T85" fmla="*/ 914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8" h="2053">
                  <a:moveTo>
                    <a:pt x="1368" y="570"/>
                  </a:moveTo>
                  <a:cubicBezTo>
                    <a:pt x="1368" y="1481"/>
                    <a:pt x="1368" y="1481"/>
                    <a:pt x="1368" y="1481"/>
                  </a:cubicBezTo>
                  <a:cubicBezTo>
                    <a:pt x="1368" y="1544"/>
                    <a:pt x="1317" y="1595"/>
                    <a:pt x="1255" y="1595"/>
                  </a:cubicBezTo>
                  <a:cubicBezTo>
                    <a:pt x="1191" y="1595"/>
                    <a:pt x="1140" y="1544"/>
                    <a:pt x="1140" y="1481"/>
                  </a:cubicBezTo>
                  <a:cubicBezTo>
                    <a:pt x="1140" y="1254"/>
                    <a:pt x="1140" y="1254"/>
                    <a:pt x="1140" y="1254"/>
                  </a:cubicBezTo>
                  <a:cubicBezTo>
                    <a:pt x="1140" y="1316"/>
                    <a:pt x="1089" y="1367"/>
                    <a:pt x="1026" y="1367"/>
                  </a:cubicBezTo>
                  <a:cubicBezTo>
                    <a:pt x="1026" y="1367"/>
                    <a:pt x="1026" y="1367"/>
                    <a:pt x="1026" y="1367"/>
                  </a:cubicBezTo>
                  <a:cubicBezTo>
                    <a:pt x="1026" y="1709"/>
                    <a:pt x="1026" y="1709"/>
                    <a:pt x="1026" y="1709"/>
                  </a:cubicBezTo>
                  <a:cubicBezTo>
                    <a:pt x="1026" y="1772"/>
                    <a:pt x="975" y="1823"/>
                    <a:pt x="912" y="1823"/>
                  </a:cubicBezTo>
                  <a:cubicBezTo>
                    <a:pt x="849" y="1823"/>
                    <a:pt x="798" y="1772"/>
                    <a:pt x="798" y="1709"/>
                  </a:cubicBezTo>
                  <a:cubicBezTo>
                    <a:pt x="798" y="1482"/>
                    <a:pt x="798" y="1482"/>
                    <a:pt x="798" y="1482"/>
                  </a:cubicBezTo>
                  <a:cubicBezTo>
                    <a:pt x="798" y="1481"/>
                    <a:pt x="798" y="1481"/>
                    <a:pt x="798" y="1481"/>
                  </a:cubicBezTo>
                  <a:cubicBezTo>
                    <a:pt x="798" y="570"/>
                    <a:pt x="798" y="570"/>
                    <a:pt x="798" y="570"/>
                  </a:cubicBezTo>
                  <a:cubicBezTo>
                    <a:pt x="798" y="507"/>
                    <a:pt x="747" y="456"/>
                    <a:pt x="684" y="456"/>
                  </a:cubicBezTo>
                  <a:cubicBezTo>
                    <a:pt x="684" y="114"/>
                    <a:pt x="684" y="114"/>
                    <a:pt x="684" y="114"/>
                  </a:cubicBezTo>
                  <a:cubicBezTo>
                    <a:pt x="684" y="51"/>
                    <a:pt x="735" y="0"/>
                    <a:pt x="798" y="0"/>
                  </a:cubicBezTo>
                  <a:cubicBezTo>
                    <a:pt x="861" y="0"/>
                    <a:pt x="912" y="51"/>
                    <a:pt x="912" y="114"/>
                  </a:cubicBezTo>
                  <a:cubicBezTo>
                    <a:pt x="912" y="342"/>
                    <a:pt x="912" y="342"/>
                    <a:pt x="912" y="342"/>
                  </a:cubicBezTo>
                  <a:cubicBezTo>
                    <a:pt x="912" y="279"/>
                    <a:pt x="963" y="228"/>
                    <a:pt x="1026" y="228"/>
                  </a:cubicBezTo>
                  <a:cubicBezTo>
                    <a:pt x="1089" y="228"/>
                    <a:pt x="1140" y="279"/>
                    <a:pt x="1140" y="342"/>
                  </a:cubicBezTo>
                  <a:cubicBezTo>
                    <a:pt x="1140" y="569"/>
                    <a:pt x="1140" y="569"/>
                    <a:pt x="1140" y="569"/>
                  </a:cubicBezTo>
                  <a:cubicBezTo>
                    <a:pt x="1140" y="507"/>
                    <a:pt x="1191" y="456"/>
                    <a:pt x="1255" y="456"/>
                  </a:cubicBezTo>
                  <a:cubicBezTo>
                    <a:pt x="1317" y="456"/>
                    <a:pt x="1368" y="507"/>
                    <a:pt x="1368" y="570"/>
                  </a:cubicBezTo>
                  <a:close/>
                  <a:moveTo>
                    <a:pt x="570" y="914"/>
                  </a:moveTo>
                  <a:cubicBezTo>
                    <a:pt x="570" y="342"/>
                    <a:pt x="570" y="342"/>
                    <a:pt x="570" y="342"/>
                  </a:cubicBezTo>
                  <a:cubicBezTo>
                    <a:pt x="570" y="279"/>
                    <a:pt x="519" y="228"/>
                    <a:pt x="456" y="228"/>
                  </a:cubicBezTo>
                  <a:cubicBezTo>
                    <a:pt x="393" y="228"/>
                    <a:pt x="342" y="279"/>
                    <a:pt x="342" y="342"/>
                  </a:cubicBezTo>
                  <a:cubicBezTo>
                    <a:pt x="342" y="685"/>
                    <a:pt x="342" y="685"/>
                    <a:pt x="342" y="685"/>
                  </a:cubicBezTo>
                  <a:cubicBezTo>
                    <a:pt x="279" y="685"/>
                    <a:pt x="228" y="737"/>
                    <a:pt x="228" y="799"/>
                  </a:cubicBezTo>
                  <a:cubicBezTo>
                    <a:pt x="228" y="572"/>
                    <a:pt x="228" y="572"/>
                    <a:pt x="228" y="572"/>
                  </a:cubicBezTo>
                  <a:cubicBezTo>
                    <a:pt x="228" y="509"/>
                    <a:pt x="177" y="458"/>
                    <a:pt x="114" y="458"/>
                  </a:cubicBezTo>
                  <a:cubicBezTo>
                    <a:pt x="51" y="458"/>
                    <a:pt x="0" y="509"/>
                    <a:pt x="0" y="572"/>
                  </a:cubicBezTo>
                  <a:cubicBezTo>
                    <a:pt x="0" y="1483"/>
                    <a:pt x="0" y="1483"/>
                    <a:pt x="0" y="1483"/>
                  </a:cubicBezTo>
                  <a:cubicBezTo>
                    <a:pt x="0" y="1546"/>
                    <a:pt x="51" y="1597"/>
                    <a:pt x="114" y="1597"/>
                  </a:cubicBezTo>
                  <a:cubicBezTo>
                    <a:pt x="177" y="1597"/>
                    <a:pt x="228" y="1546"/>
                    <a:pt x="228" y="1483"/>
                  </a:cubicBezTo>
                  <a:cubicBezTo>
                    <a:pt x="228" y="1711"/>
                    <a:pt x="228" y="1711"/>
                    <a:pt x="228" y="1711"/>
                  </a:cubicBezTo>
                  <a:cubicBezTo>
                    <a:pt x="228" y="1774"/>
                    <a:pt x="279" y="1825"/>
                    <a:pt x="342" y="1825"/>
                  </a:cubicBezTo>
                  <a:cubicBezTo>
                    <a:pt x="405" y="1825"/>
                    <a:pt x="456" y="1774"/>
                    <a:pt x="456" y="1711"/>
                  </a:cubicBezTo>
                  <a:cubicBezTo>
                    <a:pt x="456" y="1939"/>
                    <a:pt x="456" y="1939"/>
                    <a:pt x="456" y="1939"/>
                  </a:cubicBezTo>
                  <a:cubicBezTo>
                    <a:pt x="456" y="2002"/>
                    <a:pt x="507" y="2053"/>
                    <a:pt x="570" y="2053"/>
                  </a:cubicBezTo>
                  <a:cubicBezTo>
                    <a:pt x="633" y="2053"/>
                    <a:pt x="684" y="2002"/>
                    <a:pt x="684" y="1939"/>
                  </a:cubicBezTo>
                  <a:cubicBezTo>
                    <a:pt x="684" y="1028"/>
                    <a:pt x="684" y="1028"/>
                    <a:pt x="684" y="1028"/>
                  </a:cubicBezTo>
                  <a:cubicBezTo>
                    <a:pt x="684" y="964"/>
                    <a:pt x="633" y="914"/>
                    <a:pt x="570" y="914"/>
                  </a:cubicBezTo>
                  <a:close/>
                </a:path>
              </a:pathLst>
            </a:custGeom>
            <a:solidFill>
              <a:srgbClr val="20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grpSp>
      <p:grpSp>
        <p:nvGrpSpPr>
          <p:cNvPr id="34" name="Groep 33"/>
          <p:cNvGrpSpPr/>
          <p:nvPr userDrawn="1"/>
        </p:nvGrpSpPr>
        <p:grpSpPr>
          <a:xfrm>
            <a:off x="-4828" y="488394"/>
            <a:ext cx="12196828" cy="914956"/>
            <a:chOff x="-4828" y="488394"/>
            <a:chExt cx="12196828" cy="914956"/>
          </a:xfrm>
        </p:grpSpPr>
        <p:grpSp>
          <p:nvGrpSpPr>
            <p:cNvPr id="35" name="Groep 34"/>
            <p:cNvGrpSpPr/>
            <p:nvPr userDrawn="1"/>
          </p:nvGrpSpPr>
          <p:grpSpPr>
            <a:xfrm>
              <a:off x="-4828" y="488394"/>
              <a:ext cx="12196828" cy="835058"/>
              <a:chOff x="-4828" y="488394"/>
              <a:chExt cx="12196828" cy="835058"/>
            </a:xfrm>
          </p:grpSpPr>
          <p:cxnSp>
            <p:nvCxnSpPr>
              <p:cNvPr id="40" name="Rechte verbindingslijn 39"/>
              <p:cNvCxnSpPr/>
              <p:nvPr/>
            </p:nvCxnSpPr>
            <p:spPr>
              <a:xfrm>
                <a:off x="-4828" y="488394"/>
                <a:ext cx="8617240"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Boog 40"/>
              <p:cNvSpPr/>
              <p:nvPr/>
            </p:nvSpPr>
            <p:spPr>
              <a:xfrm>
                <a:off x="8187022" y="488394"/>
                <a:ext cx="835058" cy="83505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231F20"/>
                  </a:solidFill>
                </a:endParaRPr>
              </a:p>
            </p:txBody>
          </p:sp>
          <p:cxnSp>
            <p:nvCxnSpPr>
              <p:cNvPr id="42" name="Rechte verbindingslijn 41"/>
              <p:cNvCxnSpPr/>
              <p:nvPr/>
            </p:nvCxnSpPr>
            <p:spPr>
              <a:xfrm>
                <a:off x="9024938" y="905923"/>
                <a:ext cx="316706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6" name="Groep 35"/>
            <p:cNvGrpSpPr/>
            <p:nvPr userDrawn="1"/>
          </p:nvGrpSpPr>
          <p:grpSpPr>
            <a:xfrm>
              <a:off x="-4828" y="1130499"/>
              <a:ext cx="12196828" cy="272851"/>
              <a:chOff x="-4828" y="1130499"/>
              <a:chExt cx="12196828" cy="272851"/>
            </a:xfrm>
          </p:grpSpPr>
          <p:cxnSp>
            <p:nvCxnSpPr>
              <p:cNvPr id="37" name="Rechte verbindingslijn 36"/>
              <p:cNvCxnSpPr/>
              <p:nvPr/>
            </p:nvCxnSpPr>
            <p:spPr>
              <a:xfrm>
                <a:off x="-4828" y="1130499"/>
                <a:ext cx="368497"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Boog 37"/>
              <p:cNvSpPr/>
              <p:nvPr/>
            </p:nvSpPr>
            <p:spPr>
              <a:xfrm>
                <a:off x="227244" y="1130499"/>
                <a:ext cx="272851" cy="27285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231F20"/>
                  </a:solidFill>
                </a:endParaRPr>
              </a:p>
            </p:txBody>
          </p:sp>
          <p:cxnSp>
            <p:nvCxnSpPr>
              <p:cNvPr id="39" name="Rechte verbindingslijn 38"/>
              <p:cNvCxnSpPr/>
              <p:nvPr userDrawn="1"/>
            </p:nvCxnSpPr>
            <p:spPr>
              <a:xfrm>
                <a:off x="497681" y="1266924"/>
                <a:ext cx="11694319"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43" name="H2"/>
          <p:cNvSpPr>
            <a:spLocks noGrp="1"/>
          </p:cNvSpPr>
          <p:nvPr>
            <p:ph type="body" orient="vert" idx="29" hasCustomPrompt="1"/>
          </p:nvPr>
        </p:nvSpPr>
        <p:spPr>
          <a:xfrm>
            <a:off x="4140201" y="3046790"/>
            <a:ext cx="3911600" cy="2290020"/>
          </a:xfrm>
          <a:custGeom>
            <a:avLst/>
            <a:gdLst>
              <a:gd name="connsiteX0" fmla="*/ 0 w 2603151"/>
              <a:gd name="connsiteY0" fmla="*/ 0 h 1523999"/>
              <a:gd name="connsiteX1" fmla="*/ 185745 w 2603151"/>
              <a:gd name="connsiteY1" fmla="*/ 0 h 1523999"/>
              <a:gd name="connsiteX2" fmla="*/ 495300 w 2603151"/>
              <a:gd name="connsiteY2" fmla="*/ 0 h 1523999"/>
              <a:gd name="connsiteX3" fmla="*/ 2603151 w 2603151"/>
              <a:gd name="connsiteY3" fmla="*/ 0 h 1523999"/>
              <a:gd name="connsiteX4" fmla="*/ 2603151 w 2603151"/>
              <a:gd name="connsiteY4" fmla="*/ 1338254 h 1523999"/>
              <a:gd name="connsiteX5" fmla="*/ 2417406 w 2603151"/>
              <a:gd name="connsiteY5" fmla="*/ 1523999 h 1523999"/>
              <a:gd name="connsiteX6" fmla="*/ 0 w 2603151"/>
              <a:gd name="connsiteY6" fmla="*/ 1523999 h 1523999"/>
              <a:gd name="connsiteX7" fmla="*/ 0 w 2603151"/>
              <a:gd name="connsiteY7" fmla="*/ 495300 h 1523999"/>
              <a:gd name="connsiteX8" fmla="*/ 0 w 2603151"/>
              <a:gd name="connsiteY8" fmla="*/ 185745 h 152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3151" h="1523999">
                <a:moveTo>
                  <a:pt x="0" y="0"/>
                </a:moveTo>
                <a:lnTo>
                  <a:pt x="185745" y="0"/>
                </a:lnTo>
                <a:lnTo>
                  <a:pt x="495300" y="0"/>
                </a:lnTo>
                <a:lnTo>
                  <a:pt x="2603151" y="0"/>
                </a:lnTo>
                <a:lnTo>
                  <a:pt x="2603151" y="1338254"/>
                </a:lnTo>
                <a:cubicBezTo>
                  <a:pt x="2603151" y="1440838"/>
                  <a:pt x="2519990" y="1523999"/>
                  <a:pt x="2417406" y="1523999"/>
                </a:cubicBezTo>
                <a:lnTo>
                  <a:pt x="0" y="1523999"/>
                </a:lnTo>
                <a:lnTo>
                  <a:pt x="0" y="495300"/>
                </a:lnTo>
                <a:lnTo>
                  <a:pt x="0" y="185745"/>
                </a:lnTo>
                <a:close/>
              </a:path>
            </a:pathLst>
          </a:custGeom>
          <a:solidFill>
            <a:schemeClr val="bg1">
              <a:alpha val="15000"/>
            </a:schemeClr>
          </a:solidFill>
        </p:spPr>
        <p:txBody>
          <a:bodyPr vert="horz" wrap="square" lIns="216000" tIns="1404000" rIns="216000" bIns="180000" anchor="t">
            <a:noAutofit/>
          </a:bodyPr>
          <a:lstStyle>
            <a:lvl1pPr marL="0" indent="0" algn="ctr">
              <a:buNone/>
              <a:defRPr sz="2400" b="1">
                <a:solidFill>
                  <a:schemeClr val="bg1"/>
                </a:solidFill>
              </a:defRPr>
            </a:lvl1pPr>
            <a:lvl2pPr marL="0" indent="0">
              <a:spcAft>
                <a:spcPts val="600"/>
              </a:spcAft>
              <a:buNone/>
              <a:defRPr sz="2000" i="1">
                <a:solidFill>
                  <a:schemeClr val="tx1"/>
                </a:solidFill>
              </a:defRPr>
            </a:lvl2pPr>
          </a:lstStyle>
          <a:p>
            <a:pPr lvl="0"/>
            <a:r>
              <a:rPr lang="nl-NL" dirty="0"/>
              <a:t>Hoofdstuk</a:t>
            </a:r>
          </a:p>
        </p:txBody>
      </p:sp>
    </p:spTree>
    <p:extLst>
      <p:ext uri="{BB962C8B-B14F-4D97-AF65-F5344CB8AC3E}">
        <p14:creationId xmlns:p14="http://schemas.microsoft.com/office/powerpoint/2010/main" val="423463256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750"/>
                                        <p:tgtEl>
                                          <p:spTgt spid="73"/>
                                        </p:tgtEl>
                                        <p:attrNameLst>
                                          <p:attrName>ppt_x</p:attrName>
                                        </p:attrNameLst>
                                      </p:cBhvr>
                                      <p:tavLst>
                                        <p:tav tm="0">
                                          <p:val>
                                            <p:strVal val="ppt_x"/>
                                          </p:val>
                                        </p:tav>
                                        <p:tav tm="100000">
                                          <p:val>
                                            <p:strVal val="0-ppt_w/2"/>
                                          </p:val>
                                        </p:tav>
                                      </p:tavLst>
                                    </p:anim>
                                    <p:anim calcmode="lin" valueType="num">
                                      <p:cBhvr additive="base">
                                        <p:cTn id="7" dur="750"/>
                                        <p:tgtEl>
                                          <p:spTgt spid="73"/>
                                        </p:tgtEl>
                                        <p:attrNameLst>
                                          <p:attrName>ppt_y</p:attrName>
                                        </p:attrNameLst>
                                      </p:cBhvr>
                                      <p:tavLst>
                                        <p:tav tm="0">
                                          <p:val>
                                            <p:strVal val="ppt_y"/>
                                          </p:val>
                                        </p:tav>
                                        <p:tav tm="100000">
                                          <p:val>
                                            <p:strVal val="ppt_y"/>
                                          </p:val>
                                        </p:tav>
                                      </p:tavLst>
                                    </p:anim>
                                    <p:set>
                                      <p:cBhvr>
                                        <p:cTn id="8" dur="1" fill="hold">
                                          <p:stCondLst>
                                            <p:cond delay="749"/>
                                          </p:stCondLst>
                                        </p:cTn>
                                        <p:tgtEl>
                                          <p:spTgt spid="73"/>
                                        </p:tgtEl>
                                        <p:attrNameLst>
                                          <p:attrName>style.visibility</p:attrName>
                                        </p:attrNameLst>
                                      </p:cBhvr>
                                      <p:to>
                                        <p:strVal val="hidden"/>
                                      </p:to>
                                    </p:set>
                                  </p:childTnLst>
                                </p:cTn>
                              </p:par>
                              <p:par>
                                <p:cTn id="9" presetID="2" presetClass="exit" presetSubtype="8" fill="hold" nodeType="withEffect">
                                  <p:stCondLst>
                                    <p:cond delay="250"/>
                                  </p:stCondLst>
                                  <p:childTnLst>
                                    <p:anim calcmode="lin" valueType="num">
                                      <p:cBhvr additive="base">
                                        <p:cTn id="10" dur="750"/>
                                        <p:tgtEl>
                                          <p:spTgt spid="108"/>
                                        </p:tgtEl>
                                        <p:attrNameLst>
                                          <p:attrName>ppt_x</p:attrName>
                                        </p:attrNameLst>
                                      </p:cBhvr>
                                      <p:tavLst>
                                        <p:tav tm="0">
                                          <p:val>
                                            <p:strVal val="ppt_x"/>
                                          </p:val>
                                        </p:tav>
                                        <p:tav tm="100000">
                                          <p:val>
                                            <p:strVal val="0-ppt_w/2"/>
                                          </p:val>
                                        </p:tav>
                                      </p:tavLst>
                                    </p:anim>
                                    <p:anim calcmode="lin" valueType="num">
                                      <p:cBhvr additive="base">
                                        <p:cTn id="11" dur="750"/>
                                        <p:tgtEl>
                                          <p:spTgt spid="108"/>
                                        </p:tgtEl>
                                        <p:attrNameLst>
                                          <p:attrName>ppt_y</p:attrName>
                                        </p:attrNameLst>
                                      </p:cBhvr>
                                      <p:tavLst>
                                        <p:tav tm="0">
                                          <p:val>
                                            <p:strVal val="ppt_y"/>
                                          </p:val>
                                        </p:tav>
                                        <p:tav tm="100000">
                                          <p:val>
                                            <p:strVal val="ppt_y"/>
                                          </p:val>
                                        </p:tav>
                                      </p:tavLst>
                                    </p:anim>
                                    <p:set>
                                      <p:cBhvr>
                                        <p:cTn id="12" dur="1" fill="hold">
                                          <p:stCondLst>
                                            <p:cond delay="749"/>
                                          </p:stCondLst>
                                        </p:cTn>
                                        <p:tgtEl>
                                          <p:spTgt spid="108"/>
                                        </p:tgtEl>
                                        <p:attrNameLst>
                                          <p:attrName>style.visibility</p:attrName>
                                        </p:attrNameLst>
                                      </p:cBhvr>
                                      <p:to>
                                        <p:strVal val="hidden"/>
                                      </p:to>
                                    </p:set>
                                  </p:childTnLst>
                                </p:cTn>
                              </p:par>
                              <p:par>
                                <p:cTn id="13" presetID="2" presetClass="exit" presetSubtype="8" fill="hold" nodeType="withEffect">
                                  <p:stCondLst>
                                    <p:cond delay="500"/>
                                  </p:stCondLst>
                                  <p:childTnLst>
                                    <p:anim calcmode="lin" valueType="num">
                                      <p:cBhvr additive="base">
                                        <p:cTn id="14" dur="750"/>
                                        <p:tgtEl>
                                          <p:spTgt spid="111"/>
                                        </p:tgtEl>
                                        <p:attrNameLst>
                                          <p:attrName>ppt_x</p:attrName>
                                        </p:attrNameLst>
                                      </p:cBhvr>
                                      <p:tavLst>
                                        <p:tav tm="0">
                                          <p:val>
                                            <p:strVal val="ppt_x"/>
                                          </p:val>
                                        </p:tav>
                                        <p:tav tm="100000">
                                          <p:val>
                                            <p:strVal val="0-ppt_w/2"/>
                                          </p:val>
                                        </p:tav>
                                      </p:tavLst>
                                    </p:anim>
                                    <p:anim calcmode="lin" valueType="num">
                                      <p:cBhvr additive="base">
                                        <p:cTn id="15" dur="750"/>
                                        <p:tgtEl>
                                          <p:spTgt spid="111"/>
                                        </p:tgtEl>
                                        <p:attrNameLst>
                                          <p:attrName>ppt_y</p:attrName>
                                        </p:attrNameLst>
                                      </p:cBhvr>
                                      <p:tavLst>
                                        <p:tav tm="0">
                                          <p:val>
                                            <p:strVal val="ppt_y"/>
                                          </p:val>
                                        </p:tav>
                                        <p:tav tm="100000">
                                          <p:val>
                                            <p:strVal val="ppt_y"/>
                                          </p:val>
                                        </p:tav>
                                      </p:tavLst>
                                    </p:anim>
                                    <p:set>
                                      <p:cBhvr>
                                        <p:cTn id="16" dur="1" fill="hold">
                                          <p:stCondLst>
                                            <p:cond delay="749"/>
                                          </p:stCondLst>
                                        </p:cTn>
                                        <p:tgtEl>
                                          <p:spTgt spid="111"/>
                                        </p:tgtEl>
                                        <p:attrNameLst>
                                          <p:attrName>style.visibility</p:attrName>
                                        </p:attrNameLst>
                                      </p:cBhvr>
                                      <p:to>
                                        <p:strVal val="hidden"/>
                                      </p:to>
                                    </p:set>
                                  </p:childTnLst>
                                </p:cTn>
                              </p:par>
                              <p:par>
                                <p:cTn id="17" presetID="2" presetClass="exit" presetSubtype="8" fill="hold" grpId="0" nodeType="withEffect">
                                  <p:stCondLst>
                                    <p:cond delay="750"/>
                                  </p:stCondLst>
                                  <p:childTnLst>
                                    <p:anim calcmode="lin" valueType="num">
                                      <p:cBhvr additive="base">
                                        <p:cTn id="18" dur="1000"/>
                                        <p:tgtEl>
                                          <p:spTgt spid="151"/>
                                        </p:tgtEl>
                                        <p:attrNameLst>
                                          <p:attrName>ppt_x</p:attrName>
                                        </p:attrNameLst>
                                      </p:cBhvr>
                                      <p:tavLst>
                                        <p:tav tm="0">
                                          <p:val>
                                            <p:strVal val="ppt_x"/>
                                          </p:val>
                                        </p:tav>
                                        <p:tav tm="100000">
                                          <p:val>
                                            <p:strVal val="0-ppt_w/2"/>
                                          </p:val>
                                        </p:tav>
                                      </p:tavLst>
                                    </p:anim>
                                    <p:anim calcmode="lin" valueType="num">
                                      <p:cBhvr additive="base">
                                        <p:cTn id="19" dur="1000"/>
                                        <p:tgtEl>
                                          <p:spTgt spid="151"/>
                                        </p:tgtEl>
                                        <p:attrNameLst>
                                          <p:attrName>ppt_y</p:attrName>
                                        </p:attrNameLst>
                                      </p:cBhvr>
                                      <p:tavLst>
                                        <p:tav tm="0">
                                          <p:val>
                                            <p:strVal val="ppt_y"/>
                                          </p:val>
                                        </p:tav>
                                        <p:tav tm="100000">
                                          <p:val>
                                            <p:strVal val="ppt_y"/>
                                          </p:val>
                                        </p:tav>
                                      </p:tavLst>
                                    </p:anim>
                                    <p:set>
                                      <p:cBhvr>
                                        <p:cTn id="20" dur="1" fill="hold">
                                          <p:stCondLst>
                                            <p:cond delay="999"/>
                                          </p:stCondLst>
                                        </p:cTn>
                                        <p:tgtEl>
                                          <p:spTgt spid="151"/>
                                        </p:tgtEl>
                                        <p:attrNameLst>
                                          <p:attrName>style.visibility</p:attrName>
                                        </p:attrNameLst>
                                      </p:cBhvr>
                                      <p:to>
                                        <p:strVal val="hidden"/>
                                      </p:to>
                                    </p:set>
                                  </p:childTnLst>
                                </p:cTn>
                              </p:par>
                              <p:par>
                                <p:cTn id="21" presetID="2" presetClass="exit" presetSubtype="1" accel="100000" fill="hold" nodeType="withEffect">
                                  <p:stCondLst>
                                    <p:cond delay="750"/>
                                  </p:stCondLst>
                                  <p:childTnLst>
                                    <p:anim calcmode="lin" valueType="num">
                                      <p:cBhvr additive="base">
                                        <p:cTn id="22" dur="1500"/>
                                        <p:tgtEl>
                                          <p:spTgt spid="3"/>
                                        </p:tgtEl>
                                        <p:attrNameLst>
                                          <p:attrName>ppt_x</p:attrName>
                                        </p:attrNameLst>
                                      </p:cBhvr>
                                      <p:tavLst>
                                        <p:tav tm="0">
                                          <p:val>
                                            <p:strVal val="ppt_x"/>
                                          </p:val>
                                        </p:tav>
                                        <p:tav tm="100000">
                                          <p:val>
                                            <p:strVal val="ppt_x"/>
                                          </p:val>
                                        </p:tav>
                                      </p:tavLst>
                                    </p:anim>
                                    <p:anim calcmode="lin" valueType="num">
                                      <p:cBhvr additive="base">
                                        <p:cTn id="23" dur="1500"/>
                                        <p:tgtEl>
                                          <p:spTgt spid="3"/>
                                        </p:tgtEl>
                                        <p:attrNameLst>
                                          <p:attrName>ppt_y</p:attrName>
                                        </p:attrNameLst>
                                      </p:cBhvr>
                                      <p:tavLst>
                                        <p:tav tm="0">
                                          <p:val>
                                            <p:strVal val="ppt_y"/>
                                          </p:val>
                                        </p:tav>
                                        <p:tav tm="100000">
                                          <p:val>
                                            <p:strVal val="0-ppt_h/2"/>
                                          </p:val>
                                        </p:tav>
                                      </p:tavLst>
                                    </p:anim>
                                    <p:set>
                                      <p:cBhvr>
                                        <p:cTn id="24" dur="1" fill="hold">
                                          <p:stCondLst>
                                            <p:cond delay="1499"/>
                                          </p:stCondLst>
                                        </p:cTn>
                                        <p:tgtEl>
                                          <p:spTgt spid="3"/>
                                        </p:tgtEl>
                                        <p:attrNameLst>
                                          <p:attrName>style.visibility</p:attrName>
                                        </p:attrNameLst>
                                      </p:cBhvr>
                                      <p:to>
                                        <p:strVal val="hidden"/>
                                      </p:to>
                                    </p:set>
                                  </p:childTnLst>
                                </p:cTn>
                              </p:par>
                              <p:par>
                                <p:cTn id="25" presetID="2" presetClass="entr" presetSubtype="2" decel="100000" fill="hold" nodeType="withEffect">
                                  <p:stCondLst>
                                    <p:cond delay="1750"/>
                                  </p:stCondLst>
                                  <p:childTnLst>
                                    <p:set>
                                      <p:cBhvr>
                                        <p:cTn id="26" dur="1" fill="hold">
                                          <p:stCondLst>
                                            <p:cond delay="0"/>
                                          </p:stCondLst>
                                        </p:cTn>
                                        <p:tgtEl>
                                          <p:spTgt spid="132"/>
                                        </p:tgtEl>
                                        <p:attrNameLst>
                                          <p:attrName>style.visibility</p:attrName>
                                        </p:attrNameLst>
                                      </p:cBhvr>
                                      <p:to>
                                        <p:strVal val="visible"/>
                                      </p:to>
                                    </p:set>
                                    <p:anim calcmode="lin" valueType="num">
                                      <p:cBhvr additive="base">
                                        <p:cTn id="27" dur="1000" fill="hold"/>
                                        <p:tgtEl>
                                          <p:spTgt spid="132"/>
                                        </p:tgtEl>
                                        <p:attrNameLst>
                                          <p:attrName>ppt_x</p:attrName>
                                        </p:attrNameLst>
                                      </p:cBhvr>
                                      <p:tavLst>
                                        <p:tav tm="0">
                                          <p:val>
                                            <p:strVal val="1+#ppt_w/2"/>
                                          </p:val>
                                        </p:tav>
                                        <p:tav tm="100000">
                                          <p:val>
                                            <p:strVal val="#ppt_x"/>
                                          </p:val>
                                        </p:tav>
                                      </p:tavLst>
                                    </p:anim>
                                    <p:anim calcmode="lin" valueType="num">
                                      <p:cBhvr additive="base">
                                        <p:cTn id="28" dur="1000" fill="hold"/>
                                        <p:tgtEl>
                                          <p:spTgt spid="132"/>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1750"/>
                                  </p:stCondLst>
                                  <p:childTnLst>
                                    <p:set>
                                      <p:cBhvr>
                                        <p:cTn id="30" dur="1" fill="hold">
                                          <p:stCondLst>
                                            <p:cond delay="0"/>
                                          </p:stCondLst>
                                        </p:cTn>
                                        <p:tgtEl>
                                          <p:spTgt spid="132"/>
                                        </p:tgtEl>
                                        <p:attrNameLst>
                                          <p:attrName>style.visibility</p:attrName>
                                        </p:attrNameLst>
                                      </p:cBhvr>
                                      <p:to>
                                        <p:strVal val="visible"/>
                                      </p:to>
                                    </p:set>
                                    <p:animEffect transition="in" filter="fade">
                                      <p:cBhvr>
                                        <p:cTn id="31" dur="1000"/>
                                        <p:tgtEl>
                                          <p:spTgt spid="132"/>
                                        </p:tgtEl>
                                      </p:cBhvr>
                                    </p:animEffect>
                                  </p:childTnLst>
                                </p:cTn>
                              </p:par>
                              <p:par>
                                <p:cTn id="32" presetID="50" presetClass="entr" presetSubtype="0" decel="100000" fill="hold" nodeType="withEffect">
                                  <p:stCondLst>
                                    <p:cond delay="1750"/>
                                  </p:stCondLst>
                                  <p:childTnLst>
                                    <p:set>
                                      <p:cBhvr>
                                        <p:cTn id="33" dur="1" fill="hold">
                                          <p:stCondLst>
                                            <p:cond delay="0"/>
                                          </p:stCondLst>
                                        </p:cTn>
                                        <p:tgtEl>
                                          <p:spTgt spid="34"/>
                                        </p:tgtEl>
                                        <p:attrNameLst>
                                          <p:attrName>style.visibility</p:attrName>
                                        </p:attrNameLst>
                                      </p:cBhvr>
                                      <p:to>
                                        <p:strVal val="visible"/>
                                      </p:to>
                                    </p:set>
                                    <p:anim calcmode="lin" valueType="num">
                                      <p:cBhvr>
                                        <p:cTn id="34" dur="1000" fill="hold"/>
                                        <p:tgtEl>
                                          <p:spTgt spid="34"/>
                                        </p:tgtEl>
                                        <p:attrNameLst>
                                          <p:attrName>ppt_w</p:attrName>
                                        </p:attrNameLst>
                                      </p:cBhvr>
                                      <p:tavLst>
                                        <p:tav tm="0">
                                          <p:val>
                                            <p:strVal val="#ppt_w+.3"/>
                                          </p:val>
                                        </p:tav>
                                        <p:tav tm="100000">
                                          <p:val>
                                            <p:strVal val="#ppt_w"/>
                                          </p:val>
                                        </p:tav>
                                      </p:tavLst>
                                    </p:anim>
                                    <p:anim calcmode="lin" valueType="num">
                                      <p:cBhvr>
                                        <p:cTn id="35" dur="1000" fill="hold"/>
                                        <p:tgtEl>
                                          <p:spTgt spid="34"/>
                                        </p:tgtEl>
                                        <p:attrNameLst>
                                          <p:attrName>ppt_h</p:attrName>
                                        </p:attrNameLst>
                                      </p:cBhvr>
                                      <p:tavLst>
                                        <p:tav tm="0">
                                          <p:val>
                                            <p:strVal val="#ppt_h"/>
                                          </p:val>
                                        </p:tav>
                                        <p:tav tm="100000">
                                          <p:val>
                                            <p:strVal val="#ppt_h"/>
                                          </p:val>
                                        </p:tav>
                                      </p:tavLst>
                                    </p:anim>
                                    <p:animEffect transition="in" filter="fade">
                                      <p:cBhvr>
                                        <p:cTn id="3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verticale tekst 2"/>
          <p:cNvSpPr>
            <a:spLocks noGrp="1"/>
          </p:cNvSpPr>
          <p:nvPr>
            <p:ph type="body" orient="vert" idx="1"/>
          </p:nvPr>
        </p:nvSpPr>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11"/>
          </p:nvPr>
        </p:nvSpPr>
        <p:spPr/>
        <p:txBody>
          <a:bodyPr/>
          <a:lstStyle/>
          <a:p>
            <a:r>
              <a:rPr lang="nl-NL" dirty="0">
                <a:solidFill>
                  <a:srgbClr val="231F20">
                    <a:lumMod val="50000"/>
                    <a:lumOff val="50000"/>
                  </a:srgbClr>
                </a:solidFill>
              </a:rPr>
              <a:t>VolkerWessels | Corporate Presentatie</a:t>
            </a:r>
          </a:p>
        </p:txBody>
      </p:sp>
      <p:sp>
        <p:nvSpPr>
          <p:cNvPr id="6" name="Tijdelijke aanduiding voor dianummer 5"/>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‹nr.›</a:t>
            </a:fld>
            <a:endParaRPr lang="nl-NL">
              <a:solidFill>
                <a:srgbClr val="231F20">
                  <a:lumMod val="50000"/>
                  <a:lumOff val="50000"/>
                </a:srgbClr>
              </a:solidFill>
            </a:endParaRPr>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err="1">
                <a:solidFill>
                  <a:prstClr val="white">
                    <a:lumMod val="50000"/>
                  </a:prstClr>
                </a:solidFill>
              </a:rPr>
              <a:t>Custom</a:t>
            </a:r>
            <a:endParaRPr lang="nl-NL" dirty="0">
              <a:solidFill>
                <a:prstClr val="white">
                  <a:lumMod val="50000"/>
                </a:prstClr>
              </a:solidFill>
            </a:endParaRPr>
          </a:p>
        </p:txBody>
      </p:sp>
    </p:spTree>
    <p:extLst>
      <p:ext uri="{BB962C8B-B14F-4D97-AF65-F5344CB8AC3E}">
        <p14:creationId xmlns:p14="http://schemas.microsoft.com/office/powerpoint/2010/main" val="5086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met lichtblauwe achtergrond">
    <p:spTree>
      <p:nvGrpSpPr>
        <p:cNvPr id="1" name=""/>
        <p:cNvGrpSpPr/>
        <p:nvPr/>
      </p:nvGrpSpPr>
      <p:grpSpPr>
        <a:xfrm>
          <a:off x="0" y="0"/>
          <a:ext cx="0" cy="0"/>
          <a:chOff x="0" y="0"/>
          <a:chExt cx="0" cy="0"/>
        </a:xfrm>
      </p:grpSpPr>
      <p:sp>
        <p:nvSpPr>
          <p:cNvPr id="9" name="Rechthoek 8"/>
          <p:cNvSpPr/>
          <p:nvPr userDrawn="1"/>
        </p:nvSpPr>
        <p:spPr>
          <a:xfrm>
            <a:off x="0" y="1270800"/>
            <a:ext cx="12192000" cy="558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COVER voor onderste lijn"/>
          <p:cNvSpPr/>
          <p:nvPr userDrawn="1"/>
        </p:nvSpPr>
        <p:spPr>
          <a:xfrm>
            <a:off x="0" y="1010251"/>
            <a:ext cx="12196800" cy="323249"/>
          </a:xfrm>
          <a:custGeom>
            <a:avLst/>
            <a:gdLst>
              <a:gd name="connsiteX0" fmla="*/ 0 w 12196800"/>
              <a:gd name="connsiteY0" fmla="*/ 0 h 323249"/>
              <a:gd name="connsiteX1" fmla="*/ 738188 w 12196800"/>
              <a:gd name="connsiteY1" fmla="*/ 0 h 323249"/>
              <a:gd name="connsiteX2" fmla="*/ 738188 w 12196800"/>
              <a:gd name="connsiteY2" fmla="*/ 204187 h 323249"/>
              <a:gd name="connsiteX3" fmla="*/ 12196800 w 12196800"/>
              <a:gd name="connsiteY3" fmla="*/ 204187 h 323249"/>
              <a:gd name="connsiteX4" fmla="*/ 12196800 w 12196800"/>
              <a:gd name="connsiteY4" fmla="*/ 323249 h 323249"/>
              <a:gd name="connsiteX5" fmla="*/ 0 w 12196800"/>
              <a:gd name="connsiteY5" fmla="*/ 323249 h 323249"/>
              <a:gd name="connsiteX6" fmla="*/ 0 w 12196800"/>
              <a:gd name="connsiteY6" fmla="*/ 294674 h 323249"/>
              <a:gd name="connsiteX7" fmla="*/ 0 w 12196800"/>
              <a:gd name="connsiteY7" fmla="*/ 204187 h 32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6800" h="323249">
                <a:moveTo>
                  <a:pt x="0" y="0"/>
                </a:moveTo>
                <a:lnTo>
                  <a:pt x="738188" y="0"/>
                </a:lnTo>
                <a:lnTo>
                  <a:pt x="738188" y="204187"/>
                </a:lnTo>
                <a:lnTo>
                  <a:pt x="12196800" y="204187"/>
                </a:lnTo>
                <a:lnTo>
                  <a:pt x="12196800" y="323249"/>
                </a:lnTo>
                <a:lnTo>
                  <a:pt x="0" y="323249"/>
                </a:lnTo>
                <a:lnTo>
                  <a:pt x="0" y="294674"/>
                </a:lnTo>
                <a:lnTo>
                  <a:pt x="0" y="204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hthoek met één afgeknipte en afgeronde hoek 9"/>
          <p:cNvSpPr/>
          <p:nvPr userDrawn="1"/>
        </p:nvSpPr>
        <p:spPr>
          <a:xfrm rot="10800000" flipV="1">
            <a:off x="0" y="1130499"/>
            <a:ext cx="507206" cy="283964"/>
          </a:xfrm>
          <a:prstGeom prst="snipRound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el 1"/>
          <p:cNvSpPr>
            <a:spLocks noGrp="1"/>
          </p:cNvSpPr>
          <p:nvPr>
            <p:ph type="title"/>
          </p:nvPr>
        </p:nvSpPr>
        <p:spPr/>
        <p:txBody>
          <a:bodyPr/>
          <a:lstStyle/>
          <a:p>
            <a:r>
              <a:rPr lang="nl-NL" dirty="0"/>
              <a:t>Klik om de stijl te bewerken</a:t>
            </a:r>
          </a:p>
        </p:txBody>
      </p:sp>
      <p:sp>
        <p:nvSpPr>
          <p:cNvPr id="3" name="Tijdelijke aanduiding voor verticale tekst 2"/>
          <p:cNvSpPr>
            <a:spLocks noGrp="1"/>
          </p:cNvSpPr>
          <p:nvPr>
            <p:ph type="body" orient="vert" idx="1"/>
          </p:nvPr>
        </p:nvSpPr>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11"/>
          </p:nvPr>
        </p:nvSpPr>
        <p:spPr/>
        <p:txBody>
          <a:bodyPr/>
          <a:lstStyle/>
          <a:p>
            <a:r>
              <a:rPr lang="nl-NL" dirty="0">
                <a:solidFill>
                  <a:srgbClr val="231F20">
                    <a:lumMod val="50000"/>
                    <a:lumOff val="50000"/>
                  </a:srgbClr>
                </a:solidFill>
              </a:rPr>
              <a:t>VolkerWessels | Corporate Presentatie</a:t>
            </a:r>
          </a:p>
        </p:txBody>
      </p:sp>
      <p:sp>
        <p:nvSpPr>
          <p:cNvPr id="6" name="Tijdelijke aanduiding voor dianummer 5"/>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‹nr.›</a:t>
            </a:fld>
            <a:endParaRPr lang="nl-NL">
              <a:solidFill>
                <a:srgbClr val="231F20">
                  <a:lumMod val="50000"/>
                  <a:lumOff val="50000"/>
                </a:srgbClr>
              </a:solidFill>
            </a:endParaRPr>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err="1">
                <a:solidFill>
                  <a:prstClr val="white">
                    <a:lumMod val="50000"/>
                  </a:prstClr>
                </a:solidFill>
              </a:rPr>
              <a:t>Custom</a:t>
            </a:r>
            <a:r>
              <a:rPr lang="nl-NL" dirty="0">
                <a:solidFill>
                  <a:prstClr val="white">
                    <a:lumMod val="50000"/>
                  </a:prstClr>
                </a:solidFill>
              </a:rPr>
              <a:t> met lichtblauwe achtergrond</a:t>
            </a:r>
          </a:p>
        </p:txBody>
      </p:sp>
      <p:sp>
        <p:nvSpPr>
          <p:cNvPr id="11" name="ONDERSTE LIJN"/>
          <p:cNvSpPr>
            <a:spLocks/>
          </p:cNvSpPr>
          <p:nvPr userDrawn="1"/>
        </p:nvSpPr>
        <p:spPr bwMode="auto">
          <a:xfrm flipH="1" flipV="1">
            <a:off x="0" y="1130499"/>
            <a:ext cx="12196800" cy="141883"/>
          </a:xfrm>
          <a:custGeom>
            <a:avLst/>
            <a:gdLst>
              <a:gd name="T0" fmla="*/ 0 w 2745"/>
              <a:gd name="T1" fmla="*/ 0 h 150"/>
              <a:gd name="T2" fmla="*/ 915 w 2745"/>
              <a:gd name="T3" fmla="*/ 0 h 150"/>
              <a:gd name="T4" fmla="*/ 950 w 2745"/>
              <a:gd name="T5" fmla="*/ 35 h 150"/>
              <a:gd name="T6" fmla="*/ 2688 w 2745"/>
              <a:gd name="T7" fmla="*/ 35 h 150"/>
              <a:gd name="T8" fmla="*/ 2745 w 2745"/>
              <a:gd name="T9" fmla="*/ 92 h 150"/>
              <a:gd name="T10" fmla="*/ 2688 w 2745"/>
              <a:gd name="T11" fmla="*/ 150 h 150"/>
              <a:gd name="T12" fmla="*/ 0 w 2745"/>
              <a:gd name="T13" fmla="*/ 150 h 150"/>
              <a:gd name="connsiteX0" fmla="*/ 0 w 10000"/>
              <a:gd name="connsiteY0" fmla="*/ 0 h 10000"/>
              <a:gd name="connsiteX1" fmla="*/ 3333 w 10000"/>
              <a:gd name="connsiteY1" fmla="*/ 0 h 10000"/>
              <a:gd name="connsiteX2" fmla="*/ 3461 w 10000"/>
              <a:gd name="connsiteY2" fmla="*/ 2333 h 10000"/>
              <a:gd name="connsiteX3" fmla="*/ 9792 w 10000"/>
              <a:gd name="connsiteY3" fmla="*/ 2333 h 10000"/>
              <a:gd name="connsiteX4" fmla="*/ 10000 w 10000"/>
              <a:gd name="connsiteY4" fmla="*/ 6133 h 10000"/>
              <a:gd name="connsiteX5" fmla="*/ 9792 w 10000"/>
              <a:gd name="connsiteY5" fmla="*/ 10000 h 10000"/>
              <a:gd name="connsiteX0" fmla="*/ 0 w 10000"/>
              <a:gd name="connsiteY0" fmla="*/ 0 h 6133"/>
              <a:gd name="connsiteX1" fmla="*/ 3333 w 10000"/>
              <a:gd name="connsiteY1" fmla="*/ 0 h 6133"/>
              <a:gd name="connsiteX2" fmla="*/ 3461 w 10000"/>
              <a:gd name="connsiteY2" fmla="*/ 2333 h 6133"/>
              <a:gd name="connsiteX3" fmla="*/ 9792 w 10000"/>
              <a:gd name="connsiteY3" fmla="*/ 2333 h 6133"/>
              <a:gd name="connsiteX4" fmla="*/ 10000 w 10000"/>
              <a:gd name="connsiteY4" fmla="*/ 6133 h 6133"/>
              <a:gd name="connsiteX0" fmla="*/ 0 w 9792"/>
              <a:gd name="connsiteY0" fmla="*/ 0 h 3804"/>
              <a:gd name="connsiteX1" fmla="*/ 3333 w 9792"/>
              <a:gd name="connsiteY1" fmla="*/ 0 h 3804"/>
              <a:gd name="connsiteX2" fmla="*/ 3461 w 9792"/>
              <a:gd name="connsiteY2" fmla="*/ 3804 h 3804"/>
              <a:gd name="connsiteX3" fmla="*/ 9792 w 9792"/>
              <a:gd name="connsiteY3" fmla="*/ 3804 h 3804"/>
              <a:gd name="connsiteX0" fmla="*/ 0 w 10000"/>
              <a:gd name="connsiteY0" fmla="*/ 0 h 10000"/>
              <a:gd name="connsiteX1" fmla="*/ 3395 w 10000"/>
              <a:gd name="connsiteY1" fmla="*/ 64 h 10000"/>
              <a:gd name="connsiteX2" fmla="*/ 3404 w 10000"/>
              <a:gd name="connsiteY2" fmla="*/ 0 h 10000"/>
              <a:gd name="connsiteX3" fmla="*/ 3535 w 10000"/>
              <a:gd name="connsiteY3" fmla="*/ 10000 h 10000"/>
              <a:gd name="connsiteX4" fmla="*/ 10000 w 10000"/>
              <a:gd name="connsiteY4" fmla="*/ 10000 h 10000"/>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10000 w 10000"/>
              <a:gd name="connsiteY5" fmla="*/ 10000 h 10054"/>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3745 w 10000"/>
              <a:gd name="connsiteY5" fmla="*/ 10054 h 10054"/>
              <a:gd name="connsiteX6" fmla="*/ 10000 w 10000"/>
              <a:gd name="connsiteY6" fmla="*/ 10000 h 10054"/>
              <a:gd name="connsiteX0" fmla="*/ 0 w 3745"/>
              <a:gd name="connsiteY0" fmla="*/ 0 h 10054"/>
              <a:gd name="connsiteX1" fmla="*/ 3395 w 3745"/>
              <a:gd name="connsiteY1" fmla="*/ 64 h 10054"/>
              <a:gd name="connsiteX2" fmla="*/ 3404 w 3745"/>
              <a:gd name="connsiteY2" fmla="*/ 0 h 10054"/>
              <a:gd name="connsiteX3" fmla="*/ 3535 w 3745"/>
              <a:gd name="connsiteY3" fmla="*/ 10000 h 10054"/>
              <a:gd name="connsiteX4" fmla="*/ 3558 w 3745"/>
              <a:gd name="connsiteY4" fmla="*/ 10054 h 10054"/>
              <a:gd name="connsiteX5" fmla="*/ 3745 w 3745"/>
              <a:gd name="connsiteY5" fmla="*/ 10054 h 10054"/>
              <a:gd name="connsiteX0" fmla="*/ 0 w 21141"/>
              <a:gd name="connsiteY0" fmla="*/ 0 h 10312"/>
              <a:gd name="connsiteX1" fmla="*/ 20206 w 21141"/>
              <a:gd name="connsiteY1" fmla="*/ 376 h 10312"/>
              <a:gd name="connsiteX2" fmla="*/ 20230 w 21141"/>
              <a:gd name="connsiteY2" fmla="*/ 312 h 10312"/>
              <a:gd name="connsiteX3" fmla="*/ 20580 w 21141"/>
              <a:gd name="connsiteY3" fmla="*/ 10258 h 10312"/>
              <a:gd name="connsiteX4" fmla="*/ 20642 w 21141"/>
              <a:gd name="connsiteY4" fmla="*/ 10312 h 10312"/>
              <a:gd name="connsiteX5" fmla="*/ 21141 w 21141"/>
              <a:gd name="connsiteY5" fmla="*/ 10312 h 10312"/>
              <a:gd name="connsiteX0" fmla="*/ 0 w 21108"/>
              <a:gd name="connsiteY0" fmla="*/ 0 h 10312"/>
              <a:gd name="connsiteX1" fmla="*/ 20206 w 21108"/>
              <a:gd name="connsiteY1" fmla="*/ 376 h 10312"/>
              <a:gd name="connsiteX2" fmla="*/ 20230 w 21108"/>
              <a:gd name="connsiteY2" fmla="*/ 312 h 10312"/>
              <a:gd name="connsiteX3" fmla="*/ 20580 w 21108"/>
              <a:gd name="connsiteY3" fmla="*/ 10258 h 10312"/>
              <a:gd name="connsiteX4" fmla="*/ 20642 w 21108"/>
              <a:gd name="connsiteY4" fmla="*/ 10312 h 10312"/>
              <a:gd name="connsiteX5" fmla="*/ 21108 w 21108"/>
              <a:gd name="connsiteY5" fmla="*/ 10312 h 10312"/>
              <a:gd name="connsiteX0" fmla="*/ 0 w 21542"/>
              <a:gd name="connsiteY0" fmla="*/ 0 h 10312"/>
              <a:gd name="connsiteX1" fmla="*/ 20206 w 21542"/>
              <a:gd name="connsiteY1" fmla="*/ 376 h 10312"/>
              <a:gd name="connsiteX2" fmla="*/ 20230 w 21542"/>
              <a:gd name="connsiteY2" fmla="*/ 312 h 10312"/>
              <a:gd name="connsiteX3" fmla="*/ 20580 w 21542"/>
              <a:gd name="connsiteY3" fmla="*/ 10258 h 10312"/>
              <a:gd name="connsiteX4" fmla="*/ 20642 w 21542"/>
              <a:gd name="connsiteY4" fmla="*/ 10312 h 10312"/>
              <a:gd name="connsiteX5" fmla="*/ 21542 w 21542"/>
              <a:gd name="connsiteY5" fmla="*/ 9960 h 10312"/>
              <a:gd name="connsiteX0" fmla="*/ 0 w 21548"/>
              <a:gd name="connsiteY0" fmla="*/ 0 h 10312"/>
              <a:gd name="connsiteX1" fmla="*/ 20206 w 21548"/>
              <a:gd name="connsiteY1" fmla="*/ 376 h 10312"/>
              <a:gd name="connsiteX2" fmla="*/ 20230 w 21548"/>
              <a:gd name="connsiteY2" fmla="*/ 312 h 10312"/>
              <a:gd name="connsiteX3" fmla="*/ 20580 w 21548"/>
              <a:gd name="connsiteY3" fmla="*/ 10258 h 10312"/>
              <a:gd name="connsiteX4" fmla="*/ 20642 w 21548"/>
              <a:gd name="connsiteY4" fmla="*/ 10312 h 10312"/>
              <a:gd name="connsiteX5" fmla="*/ 21548 w 21548"/>
              <a:gd name="connsiteY5" fmla="*/ 10136 h 10312"/>
              <a:gd name="connsiteX0" fmla="*/ 0 w 27632"/>
              <a:gd name="connsiteY0" fmla="*/ 0 h 10488"/>
              <a:gd name="connsiteX1" fmla="*/ 26290 w 27632"/>
              <a:gd name="connsiteY1" fmla="*/ 552 h 10488"/>
              <a:gd name="connsiteX2" fmla="*/ 26314 w 27632"/>
              <a:gd name="connsiteY2" fmla="*/ 488 h 10488"/>
              <a:gd name="connsiteX3" fmla="*/ 26664 w 27632"/>
              <a:gd name="connsiteY3" fmla="*/ 10434 h 10488"/>
              <a:gd name="connsiteX4" fmla="*/ 26726 w 27632"/>
              <a:gd name="connsiteY4" fmla="*/ 10488 h 10488"/>
              <a:gd name="connsiteX5" fmla="*/ 27632 w 27632"/>
              <a:gd name="connsiteY5" fmla="*/ 10312 h 10488"/>
              <a:gd name="connsiteX0" fmla="*/ 0 w 31709"/>
              <a:gd name="connsiteY0" fmla="*/ 0 h 10488"/>
              <a:gd name="connsiteX1" fmla="*/ 30367 w 31709"/>
              <a:gd name="connsiteY1" fmla="*/ 552 h 10488"/>
              <a:gd name="connsiteX2" fmla="*/ 30391 w 31709"/>
              <a:gd name="connsiteY2" fmla="*/ 488 h 10488"/>
              <a:gd name="connsiteX3" fmla="*/ 30741 w 31709"/>
              <a:gd name="connsiteY3" fmla="*/ 10434 h 10488"/>
              <a:gd name="connsiteX4" fmla="*/ 30803 w 31709"/>
              <a:gd name="connsiteY4" fmla="*/ 10488 h 10488"/>
              <a:gd name="connsiteX5" fmla="*/ 31709 w 31709"/>
              <a:gd name="connsiteY5" fmla="*/ 10312 h 10488"/>
              <a:gd name="connsiteX0" fmla="*/ 0 w 31765"/>
              <a:gd name="connsiteY0" fmla="*/ 0 h 10488"/>
              <a:gd name="connsiteX1" fmla="*/ 30423 w 31765"/>
              <a:gd name="connsiteY1" fmla="*/ 552 h 10488"/>
              <a:gd name="connsiteX2" fmla="*/ 30447 w 31765"/>
              <a:gd name="connsiteY2" fmla="*/ 488 h 10488"/>
              <a:gd name="connsiteX3" fmla="*/ 30797 w 31765"/>
              <a:gd name="connsiteY3" fmla="*/ 10434 h 10488"/>
              <a:gd name="connsiteX4" fmla="*/ 30859 w 31765"/>
              <a:gd name="connsiteY4" fmla="*/ 10488 h 10488"/>
              <a:gd name="connsiteX5" fmla="*/ 31765 w 31765"/>
              <a:gd name="connsiteY5" fmla="*/ 10312 h 1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65" h="10488">
                <a:moveTo>
                  <a:pt x="0" y="0"/>
                </a:moveTo>
                <a:lnTo>
                  <a:pt x="30423" y="552"/>
                </a:lnTo>
                <a:cubicBezTo>
                  <a:pt x="30431" y="531"/>
                  <a:pt x="30439" y="509"/>
                  <a:pt x="30447" y="488"/>
                </a:cubicBezTo>
                <a:cubicBezTo>
                  <a:pt x="30447" y="5890"/>
                  <a:pt x="30608" y="10434"/>
                  <a:pt x="30797" y="10434"/>
                </a:cubicBezTo>
                <a:cubicBezTo>
                  <a:pt x="30819" y="10452"/>
                  <a:pt x="30837" y="10470"/>
                  <a:pt x="30859" y="10488"/>
                </a:cubicBezTo>
                <a:lnTo>
                  <a:pt x="31765" y="10312"/>
                </a:lnTo>
              </a:path>
            </a:pathLst>
          </a:cu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cxnSp>
        <p:nvCxnSpPr>
          <p:cNvPr id="14" name="Rechte verbindingslijn 13"/>
          <p:cNvCxnSpPr/>
          <p:nvPr userDrawn="1"/>
        </p:nvCxnSpPr>
        <p:spPr>
          <a:xfrm>
            <a:off x="503999" y="6350000"/>
            <a:ext cx="11184001"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grpSp>
        <p:nvGrpSpPr>
          <p:cNvPr id="13" name="Groep 12"/>
          <p:cNvGrpSpPr/>
          <p:nvPr userDrawn="1"/>
        </p:nvGrpSpPr>
        <p:grpSpPr>
          <a:xfrm>
            <a:off x="10123945" y="6455465"/>
            <a:ext cx="1491863" cy="288000"/>
            <a:chOff x="10123945" y="6455465"/>
            <a:chExt cx="1491863" cy="288000"/>
          </a:xfrm>
        </p:grpSpPr>
        <p:grpSp>
          <p:nvGrpSpPr>
            <p:cNvPr id="15" name="Groep 14"/>
            <p:cNvGrpSpPr/>
            <p:nvPr userDrawn="1"/>
          </p:nvGrpSpPr>
          <p:grpSpPr>
            <a:xfrm>
              <a:off x="10123945" y="6455465"/>
              <a:ext cx="288000" cy="288000"/>
              <a:chOff x="9714646" y="6455465"/>
              <a:chExt cx="288000" cy="288000"/>
            </a:xfrm>
          </p:grpSpPr>
          <p:sp>
            <p:nvSpPr>
              <p:cNvPr id="32" name="BACKSHAPE"/>
              <p:cNvSpPr>
                <a:spLocks/>
              </p:cNvSpPr>
              <p:nvPr userDrawn="1"/>
            </p:nvSpPr>
            <p:spPr bwMode="auto">
              <a:xfrm>
                <a:off x="9801116"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33" name="ACTION BACK">
                <a:hlinkClick r:id="" action="ppaction://hlinkshowjump?jump=previousslide"/>
              </p:cNvPr>
              <p:cNvSpPr/>
              <p:nvPr userDrawn="1"/>
            </p:nvSpPr>
            <p:spPr bwMode="auto">
              <a:xfrm>
                <a:off x="971464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16" name="Groep 15"/>
            <p:cNvGrpSpPr/>
            <p:nvPr userDrawn="1"/>
          </p:nvGrpSpPr>
          <p:grpSpPr>
            <a:xfrm>
              <a:off x="10525233" y="6455465"/>
              <a:ext cx="288000" cy="288000"/>
              <a:chOff x="10117936" y="6455465"/>
              <a:chExt cx="288000" cy="288000"/>
            </a:xfrm>
          </p:grpSpPr>
          <p:grpSp>
            <p:nvGrpSpPr>
              <p:cNvPr id="27" name="MENUSHAPE"/>
              <p:cNvGrpSpPr>
                <a:grpSpLocks noChangeAspect="1"/>
              </p:cNvGrpSpPr>
              <p:nvPr userDrawn="1"/>
            </p:nvGrpSpPr>
            <p:grpSpPr bwMode="auto">
              <a:xfrm>
                <a:off x="10185971" y="6535375"/>
                <a:ext cx="151931" cy="128211"/>
                <a:chOff x="4488" y="2379"/>
                <a:chExt cx="2539" cy="1720"/>
              </a:xfrm>
              <a:solidFill>
                <a:schemeClr val="bg2"/>
              </a:solidFill>
            </p:grpSpPr>
            <p:sp>
              <p:nvSpPr>
                <p:cNvPr id="29" name="Freeform 16"/>
                <p:cNvSpPr>
                  <a:spLocks/>
                </p:cNvSpPr>
                <p:nvPr userDrawn="1"/>
              </p:nvSpPr>
              <p:spPr bwMode="auto">
                <a:xfrm>
                  <a:off x="4488" y="2379"/>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30" name="Freeform 17"/>
                <p:cNvSpPr>
                  <a:spLocks/>
                </p:cNvSpPr>
                <p:nvPr userDrawn="1"/>
              </p:nvSpPr>
              <p:spPr bwMode="auto">
                <a:xfrm>
                  <a:off x="4488" y="3197"/>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31" name="Freeform 18"/>
                <p:cNvSpPr>
                  <a:spLocks/>
                </p:cNvSpPr>
                <p:nvPr userDrawn="1"/>
              </p:nvSpPr>
              <p:spPr bwMode="auto">
                <a:xfrm>
                  <a:off x="4488" y="4014"/>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28" name="TRIGGER FAST MENU"/>
              <p:cNvSpPr/>
              <p:nvPr userDrawn="1"/>
            </p:nvSpPr>
            <p:spPr bwMode="auto">
              <a:xfrm>
                <a:off x="1011793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17" name="Groep 16"/>
            <p:cNvGrpSpPr/>
            <p:nvPr userDrawn="1"/>
          </p:nvGrpSpPr>
          <p:grpSpPr>
            <a:xfrm>
              <a:off x="10926521" y="6455465"/>
              <a:ext cx="288000" cy="288000"/>
              <a:chOff x="10926521" y="6455465"/>
              <a:chExt cx="288000" cy="288000"/>
            </a:xfrm>
          </p:grpSpPr>
          <p:grpSp>
            <p:nvGrpSpPr>
              <p:cNvPr id="21" name="HOMESHAPE"/>
              <p:cNvGrpSpPr>
                <a:grpSpLocks noChangeAspect="1"/>
              </p:cNvGrpSpPr>
              <p:nvPr userDrawn="1"/>
            </p:nvGrpSpPr>
            <p:grpSpPr bwMode="auto">
              <a:xfrm>
                <a:off x="10999698" y="6534689"/>
                <a:ext cx="151922" cy="129516"/>
                <a:chOff x="5494" y="2978"/>
                <a:chExt cx="2320" cy="1978"/>
              </a:xfrm>
              <a:solidFill>
                <a:schemeClr val="bg2"/>
              </a:solidFill>
            </p:grpSpPr>
            <p:sp>
              <p:nvSpPr>
                <p:cNvPr id="23" name="Freeform 23"/>
                <p:cNvSpPr>
                  <a:spLocks/>
                </p:cNvSpPr>
                <p:nvPr userDrawn="1"/>
              </p:nvSpPr>
              <p:spPr bwMode="auto">
                <a:xfrm>
                  <a:off x="5494" y="4838"/>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24" name="Freeform 24"/>
                <p:cNvSpPr>
                  <a:spLocks/>
                </p:cNvSpPr>
                <p:nvPr userDrawn="1"/>
              </p:nvSpPr>
              <p:spPr bwMode="auto">
                <a:xfrm rot="2700000">
                  <a:off x="5526" y="2978"/>
                  <a:ext cx="712" cy="712"/>
                </a:xfrm>
                <a:prstGeom prst="corner">
                  <a:avLst>
                    <a:gd name="adj1" fmla="val 16922"/>
                    <a:gd name="adj2" fmla="val 16923"/>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25" name="Freeform 23"/>
                <p:cNvSpPr>
                  <a:spLocks/>
                </p:cNvSpPr>
                <p:nvPr userDrawn="1"/>
              </p:nvSpPr>
              <p:spPr bwMode="auto">
                <a:xfrm>
                  <a:off x="5494" y="3270"/>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26" name="Freeform 23"/>
                <p:cNvSpPr>
                  <a:spLocks/>
                </p:cNvSpPr>
                <p:nvPr userDrawn="1"/>
              </p:nvSpPr>
              <p:spPr bwMode="auto">
                <a:xfrm rot="16200000">
                  <a:off x="6951" y="4092"/>
                  <a:ext cx="161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22" name="HYPER BACK">
                <a:hlinkClick r:id="" action="ppaction://hlinkshowjump?jump=lastslideviewed"/>
              </p:cNvPr>
              <p:cNvSpPr/>
              <p:nvPr userDrawn="1"/>
            </p:nvSpPr>
            <p:spPr bwMode="auto">
              <a:xfrm>
                <a:off x="10926521"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18" name="Groep 17"/>
            <p:cNvGrpSpPr/>
            <p:nvPr userDrawn="1"/>
          </p:nvGrpSpPr>
          <p:grpSpPr>
            <a:xfrm>
              <a:off x="11327808" y="6455465"/>
              <a:ext cx="288000" cy="288000"/>
              <a:chOff x="11327808" y="6455465"/>
              <a:chExt cx="288000" cy="288000"/>
            </a:xfrm>
          </p:grpSpPr>
          <p:sp>
            <p:nvSpPr>
              <p:cNvPr id="19" name="FORWARDSHAPE"/>
              <p:cNvSpPr>
                <a:spLocks/>
              </p:cNvSpPr>
              <p:nvPr userDrawn="1"/>
            </p:nvSpPr>
            <p:spPr bwMode="auto">
              <a:xfrm flipH="1">
                <a:off x="11438088"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20" name="ACTION FORWARD">
                <a:hlinkClick r:id="" action="ppaction://hlinkshowjump?jump=nextslide"/>
              </p:cNvPr>
              <p:cNvSpPr/>
              <p:nvPr userDrawn="1"/>
            </p:nvSpPr>
            <p:spPr bwMode="auto">
              <a:xfrm>
                <a:off x="11327808"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solidFill>
                    <a:schemeClr val="tx1"/>
                  </a:solidFill>
                  <a:effectLst/>
                  <a:latin typeface="Arial" pitchFamily="34" charset="0"/>
                </a:endParaRPr>
              </a:p>
            </p:txBody>
          </p:sp>
        </p:grpSp>
      </p:grpSp>
      <p:pic>
        <p:nvPicPr>
          <p:cNvPr id="34" name="Pictur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24" y="3483726"/>
            <a:ext cx="521479" cy="580274"/>
          </a:xfrm>
          <a:prstGeom prst="rect">
            <a:avLst/>
          </a:prstGeom>
        </p:spPr>
      </p:pic>
    </p:spTree>
    <p:extLst>
      <p:ext uri="{BB962C8B-B14F-4D97-AF65-F5344CB8AC3E}">
        <p14:creationId xmlns:p14="http://schemas.microsoft.com/office/powerpoint/2010/main" val="292330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iek | 100%">
    <p:spTree>
      <p:nvGrpSpPr>
        <p:cNvPr id="1" name=""/>
        <p:cNvGrpSpPr/>
        <p:nvPr/>
      </p:nvGrpSpPr>
      <p:grpSpPr>
        <a:xfrm>
          <a:off x="0" y="0"/>
          <a:ext cx="0" cy="0"/>
          <a:chOff x="0" y="0"/>
          <a:chExt cx="0" cy="0"/>
        </a:xfrm>
      </p:grpSpPr>
      <p:sp>
        <p:nvSpPr>
          <p:cNvPr id="9" name="COVER voor onderste lijn"/>
          <p:cNvSpPr/>
          <p:nvPr userDrawn="1"/>
        </p:nvSpPr>
        <p:spPr>
          <a:xfrm>
            <a:off x="0" y="1010251"/>
            <a:ext cx="12196800" cy="323249"/>
          </a:xfrm>
          <a:custGeom>
            <a:avLst/>
            <a:gdLst>
              <a:gd name="connsiteX0" fmla="*/ 0 w 12196800"/>
              <a:gd name="connsiteY0" fmla="*/ 0 h 323249"/>
              <a:gd name="connsiteX1" fmla="*/ 738188 w 12196800"/>
              <a:gd name="connsiteY1" fmla="*/ 0 h 323249"/>
              <a:gd name="connsiteX2" fmla="*/ 738188 w 12196800"/>
              <a:gd name="connsiteY2" fmla="*/ 204187 h 323249"/>
              <a:gd name="connsiteX3" fmla="*/ 12196800 w 12196800"/>
              <a:gd name="connsiteY3" fmla="*/ 204187 h 323249"/>
              <a:gd name="connsiteX4" fmla="*/ 12196800 w 12196800"/>
              <a:gd name="connsiteY4" fmla="*/ 323249 h 323249"/>
              <a:gd name="connsiteX5" fmla="*/ 0 w 12196800"/>
              <a:gd name="connsiteY5" fmla="*/ 323249 h 323249"/>
              <a:gd name="connsiteX6" fmla="*/ 0 w 12196800"/>
              <a:gd name="connsiteY6" fmla="*/ 294674 h 323249"/>
              <a:gd name="connsiteX7" fmla="*/ 0 w 12196800"/>
              <a:gd name="connsiteY7" fmla="*/ 204187 h 32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6800" h="323249">
                <a:moveTo>
                  <a:pt x="0" y="0"/>
                </a:moveTo>
                <a:lnTo>
                  <a:pt x="738188" y="0"/>
                </a:lnTo>
                <a:lnTo>
                  <a:pt x="738188" y="204187"/>
                </a:lnTo>
                <a:lnTo>
                  <a:pt x="12196800" y="204187"/>
                </a:lnTo>
                <a:lnTo>
                  <a:pt x="12196800" y="323249"/>
                </a:lnTo>
                <a:lnTo>
                  <a:pt x="0" y="323249"/>
                </a:lnTo>
                <a:lnTo>
                  <a:pt x="0" y="294674"/>
                </a:lnTo>
                <a:lnTo>
                  <a:pt x="0" y="204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hthoek 7"/>
          <p:cNvSpPr/>
          <p:nvPr userDrawn="1"/>
        </p:nvSpPr>
        <p:spPr>
          <a:xfrm>
            <a:off x="0" y="1270800"/>
            <a:ext cx="12192000" cy="558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hthoek met één afgeknipte en afgeronde hoek 10"/>
          <p:cNvSpPr/>
          <p:nvPr userDrawn="1"/>
        </p:nvSpPr>
        <p:spPr>
          <a:xfrm rot="10800000" flipV="1">
            <a:off x="0" y="1130499"/>
            <a:ext cx="507206" cy="283964"/>
          </a:xfrm>
          <a:prstGeom prst="snipRound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ijdelijke aanduiding voor grafiek 7"/>
          <p:cNvSpPr>
            <a:spLocks noGrp="1"/>
          </p:cNvSpPr>
          <p:nvPr>
            <p:ph type="chart" sz="quarter" idx="15" hasCustomPrompt="1"/>
          </p:nvPr>
        </p:nvSpPr>
        <p:spPr>
          <a:xfrm>
            <a:off x="507207" y="2013972"/>
            <a:ext cx="11180794" cy="4082027"/>
          </a:xfrm>
          <a:solidFill>
            <a:schemeClr val="accent3"/>
          </a:solidFill>
        </p:spPr>
        <p:txBody>
          <a:bodyPr anchor="ctr"/>
          <a:lstStyle>
            <a:lvl1pPr marL="0" indent="0" algn="ctr">
              <a:lnSpc>
                <a:spcPct val="100000"/>
              </a:lnSpc>
              <a:spcBef>
                <a:spcPts val="0"/>
              </a:spcBef>
              <a:spcAft>
                <a:spcPts val="0"/>
              </a:spcAft>
              <a:buNone/>
              <a:defRPr baseline="0">
                <a:solidFill>
                  <a:schemeClr val="bg1"/>
                </a:solidFill>
              </a:defRPr>
            </a:lvl1pPr>
          </a:lstStyle>
          <a:p>
            <a:r>
              <a:rPr lang="nl-NL" dirty="0"/>
              <a:t>Klik op het pictogram om</a:t>
            </a:r>
            <a:br>
              <a:rPr lang="nl-NL" dirty="0"/>
            </a:br>
            <a:r>
              <a:rPr lang="nl-NL" dirty="0"/>
              <a:t>een grafiek in te voegen</a:t>
            </a:r>
            <a:endParaRPr lang="en-GB" dirty="0"/>
          </a:p>
        </p:txBody>
      </p:sp>
      <p:sp>
        <p:nvSpPr>
          <p:cNvPr id="2" name="Titel 1"/>
          <p:cNvSpPr>
            <a:spLocks noGrp="1"/>
          </p:cNvSpPr>
          <p:nvPr>
            <p:ph type="title"/>
          </p:nvPr>
        </p:nvSpPr>
        <p:spPr/>
        <p:txBody>
          <a:bodyPr/>
          <a:lstStyle/>
          <a:p>
            <a:r>
              <a:rPr lang="nl-NL" dirty="0"/>
              <a:t>Klik om de stijl te bewerken</a:t>
            </a:r>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a:t>VolkerWessels | Corporate Presentatie</a:t>
            </a:r>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464A440A-7106-48B6-A0C0-E9D3D466DEA2}" type="slidenum">
              <a:rPr lang="nl-NL" smtClean="0"/>
              <a:pPr/>
              <a:t>‹nr.›</a:t>
            </a:fld>
            <a:endParaRPr lang="nl-NL" dirty="0"/>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a:solidFill>
                  <a:prstClr val="white">
                    <a:lumMod val="50000"/>
                  </a:prstClr>
                </a:solidFill>
              </a:rPr>
              <a:t>Grafiek Blauw | 100%</a:t>
            </a:r>
          </a:p>
        </p:txBody>
      </p:sp>
      <p:sp>
        <p:nvSpPr>
          <p:cNvPr id="13" name="Tijdelijke aanduiding voor tekst 52"/>
          <p:cNvSpPr>
            <a:spLocks noGrp="1"/>
          </p:cNvSpPr>
          <p:nvPr>
            <p:ph type="body" sz="quarter" idx="18" hasCustomPrompt="1"/>
          </p:nvPr>
        </p:nvSpPr>
        <p:spPr>
          <a:xfrm>
            <a:off x="512722" y="1524000"/>
            <a:ext cx="11175278" cy="216000"/>
          </a:xfrm>
        </p:spPr>
        <p:txBody>
          <a:bodyPr/>
          <a:lstStyle>
            <a:lvl1pPr marL="0" indent="0" algn="ctr">
              <a:buNone/>
              <a:defRPr sz="1800" b="0">
                <a:solidFill>
                  <a:schemeClr val="accent3"/>
                </a:solidFill>
              </a:defRPr>
            </a:lvl1pPr>
          </a:lstStyle>
          <a:p>
            <a:pPr lvl="0"/>
            <a:r>
              <a:rPr lang="nl-NL" dirty="0"/>
              <a:t>Grafiek titel</a:t>
            </a:r>
            <a:endParaRPr lang="en-GB" dirty="0"/>
          </a:p>
        </p:txBody>
      </p:sp>
      <p:sp>
        <p:nvSpPr>
          <p:cNvPr id="10" name="ONDERSTE LIJN"/>
          <p:cNvSpPr>
            <a:spLocks/>
          </p:cNvSpPr>
          <p:nvPr userDrawn="1"/>
        </p:nvSpPr>
        <p:spPr bwMode="auto">
          <a:xfrm flipH="1" flipV="1">
            <a:off x="0" y="1130499"/>
            <a:ext cx="12196800" cy="141883"/>
          </a:xfrm>
          <a:custGeom>
            <a:avLst/>
            <a:gdLst>
              <a:gd name="T0" fmla="*/ 0 w 2745"/>
              <a:gd name="T1" fmla="*/ 0 h 150"/>
              <a:gd name="T2" fmla="*/ 915 w 2745"/>
              <a:gd name="T3" fmla="*/ 0 h 150"/>
              <a:gd name="T4" fmla="*/ 950 w 2745"/>
              <a:gd name="T5" fmla="*/ 35 h 150"/>
              <a:gd name="T6" fmla="*/ 2688 w 2745"/>
              <a:gd name="T7" fmla="*/ 35 h 150"/>
              <a:gd name="T8" fmla="*/ 2745 w 2745"/>
              <a:gd name="T9" fmla="*/ 92 h 150"/>
              <a:gd name="T10" fmla="*/ 2688 w 2745"/>
              <a:gd name="T11" fmla="*/ 150 h 150"/>
              <a:gd name="T12" fmla="*/ 0 w 2745"/>
              <a:gd name="T13" fmla="*/ 150 h 150"/>
              <a:gd name="connsiteX0" fmla="*/ 0 w 10000"/>
              <a:gd name="connsiteY0" fmla="*/ 0 h 10000"/>
              <a:gd name="connsiteX1" fmla="*/ 3333 w 10000"/>
              <a:gd name="connsiteY1" fmla="*/ 0 h 10000"/>
              <a:gd name="connsiteX2" fmla="*/ 3461 w 10000"/>
              <a:gd name="connsiteY2" fmla="*/ 2333 h 10000"/>
              <a:gd name="connsiteX3" fmla="*/ 9792 w 10000"/>
              <a:gd name="connsiteY3" fmla="*/ 2333 h 10000"/>
              <a:gd name="connsiteX4" fmla="*/ 10000 w 10000"/>
              <a:gd name="connsiteY4" fmla="*/ 6133 h 10000"/>
              <a:gd name="connsiteX5" fmla="*/ 9792 w 10000"/>
              <a:gd name="connsiteY5" fmla="*/ 10000 h 10000"/>
              <a:gd name="connsiteX0" fmla="*/ 0 w 10000"/>
              <a:gd name="connsiteY0" fmla="*/ 0 h 6133"/>
              <a:gd name="connsiteX1" fmla="*/ 3333 w 10000"/>
              <a:gd name="connsiteY1" fmla="*/ 0 h 6133"/>
              <a:gd name="connsiteX2" fmla="*/ 3461 w 10000"/>
              <a:gd name="connsiteY2" fmla="*/ 2333 h 6133"/>
              <a:gd name="connsiteX3" fmla="*/ 9792 w 10000"/>
              <a:gd name="connsiteY3" fmla="*/ 2333 h 6133"/>
              <a:gd name="connsiteX4" fmla="*/ 10000 w 10000"/>
              <a:gd name="connsiteY4" fmla="*/ 6133 h 6133"/>
              <a:gd name="connsiteX0" fmla="*/ 0 w 9792"/>
              <a:gd name="connsiteY0" fmla="*/ 0 h 3804"/>
              <a:gd name="connsiteX1" fmla="*/ 3333 w 9792"/>
              <a:gd name="connsiteY1" fmla="*/ 0 h 3804"/>
              <a:gd name="connsiteX2" fmla="*/ 3461 w 9792"/>
              <a:gd name="connsiteY2" fmla="*/ 3804 h 3804"/>
              <a:gd name="connsiteX3" fmla="*/ 9792 w 9792"/>
              <a:gd name="connsiteY3" fmla="*/ 3804 h 3804"/>
              <a:gd name="connsiteX0" fmla="*/ 0 w 10000"/>
              <a:gd name="connsiteY0" fmla="*/ 0 h 10000"/>
              <a:gd name="connsiteX1" fmla="*/ 3395 w 10000"/>
              <a:gd name="connsiteY1" fmla="*/ 64 h 10000"/>
              <a:gd name="connsiteX2" fmla="*/ 3404 w 10000"/>
              <a:gd name="connsiteY2" fmla="*/ 0 h 10000"/>
              <a:gd name="connsiteX3" fmla="*/ 3535 w 10000"/>
              <a:gd name="connsiteY3" fmla="*/ 10000 h 10000"/>
              <a:gd name="connsiteX4" fmla="*/ 10000 w 10000"/>
              <a:gd name="connsiteY4" fmla="*/ 10000 h 10000"/>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10000 w 10000"/>
              <a:gd name="connsiteY5" fmla="*/ 10000 h 10054"/>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3745 w 10000"/>
              <a:gd name="connsiteY5" fmla="*/ 10054 h 10054"/>
              <a:gd name="connsiteX6" fmla="*/ 10000 w 10000"/>
              <a:gd name="connsiteY6" fmla="*/ 10000 h 10054"/>
              <a:gd name="connsiteX0" fmla="*/ 0 w 3745"/>
              <a:gd name="connsiteY0" fmla="*/ 0 h 10054"/>
              <a:gd name="connsiteX1" fmla="*/ 3395 w 3745"/>
              <a:gd name="connsiteY1" fmla="*/ 64 h 10054"/>
              <a:gd name="connsiteX2" fmla="*/ 3404 w 3745"/>
              <a:gd name="connsiteY2" fmla="*/ 0 h 10054"/>
              <a:gd name="connsiteX3" fmla="*/ 3535 w 3745"/>
              <a:gd name="connsiteY3" fmla="*/ 10000 h 10054"/>
              <a:gd name="connsiteX4" fmla="*/ 3558 w 3745"/>
              <a:gd name="connsiteY4" fmla="*/ 10054 h 10054"/>
              <a:gd name="connsiteX5" fmla="*/ 3745 w 3745"/>
              <a:gd name="connsiteY5" fmla="*/ 10054 h 10054"/>
              <a:gd name="connsiteX0" fmla="*/ 0 w 21141"/>
              <a:gd name="connsiteY0" fmla="*/ 0 h 10312"/>
              <a:gd name="connsiteX1" fmla="*/ 20206 w 21141"/>
              <a:gd name="connsiteY1" fmla="*/ 376 h 10312"/>
              <a:gd name="connsiteX2" fmla="*/ 20230 w 21141"/>
              <a:gd name="connsiteY2" fmla="*/ 312 h 10312"/>
              <a:gd name="connsiteX3" fmla="*/ 20580 w 21141"/>
              <a:gd name="connsiteY3" fmla="*/ 10258 h 10312"/>
              <a:gd name="connsiteX4" fmla="*/ 20642 w 21141"/>
              <a:gd name="connsiteY4" fmla="*/ 10312 h 10312"/>
              <a:gd name="connsiteX5" fmla="*/ 21141 w 21141"/>
              <a:gd name="connsiteY5" fmla="*/ 10312 h 10312"/>
              <a:gd name="connsiteX0" fmla="*/ 0 w 21108"/>
              <a:gd name="connsiteY0" fmla="*/ 0 h 10312"/>
              <a:gd name="connsiteX1" fmla="*/ 20206 w 21108"/>
              <a:gd name="connsiteY1" fmla="*/ 376 h 10312"/>
              <a:gd name="connsiteX2" fmla="*/ 20230 w 21108"/>
              <a:gd name="connsiteY2" fmla="*/ 312 h 10312"/>
              <a:gd name="connsiteX3" fmla="*/ 20580 w 21108"/>
              <a:gd name="connsiteY3" fmla="*/ 10258 h 10312"/>
              <a:gd name="connsiteX4" fmla="*/ 20642 w 21108"/>
              <a:gd name="connsiteY4" fmla="*/ 10312 h 10312"/>
              <a:gd name="connsiteX5" fmla="*/ 21108 w 21108"/>
              <a:gd name="connsiteY5" fmla="*/ 10312 h 10312"/>
              <a:gd name="connsiteX0" fmla="*/ 0 w 21542"/>
              <a:gd name="connsiteY0" fmla="*/ 0 h 10312"/>
              <a:gd name="connsiteX1" fmla="*/ 20206 w 21542"/>
              <a:gd name="connsiteY1" fmla="*/ 376 h 10312"/>
              <a:gd name="connsiteX2" fmla="*/ 20230 w 21542"/>
              <a:gd name="connsiteY2" fmla="*/ 312 h 10312"/>
              <a:gd name="connsiteX3" fmla="*/ 20580 w 21542"/>
              <a:gd name="connsiteY3" fmla="*/ 10258 h 10312"/>
              <a:gd name="connsiteX4" fmla="*/ 20642 w 21542"/>
              <a:gd name="connsiteY4" fmla="*/ 10312 h 10312"/>
              <a:gd name="connsiteX5" fmla="*/ 21542 w 21542"/>
              <a:gd name="connsiteY5" fmla="*/ 9960 h 10312"/>
              <a:gd name="connsiteX0" fmla="*/ 0 w 21548"/>
              <a:gd name="connsiteY0" fmla="*/ 0 h 10312"/>
              <a:gd name="connsiteX1" fmla="*/ 20206 w 21548"/>
              <a:gd name="connsiteY1" fmla="*/ 376 h 10312"/>
              <a:gd name="connsiteX2" fmla="*/ 20230 w 21548"/>
              <a:gd name="connsiteY2" fmla="*/ 312 h 10312"/>
              <a:gd name="connsiteX3" fmla="*/ 20580 w 21548"/>
              <a:gd name="connsiteY3" fmla="*/ 10258 h 10312"/>
              <a:gd name="connsiteX4" fmla="*/ 20642 w 21548"/>
              <a:gd name="connsiteY4" fmla="*/ 10312 h 10312"/>
              <a:gd name="connsiteX5" fmla="*/ 21548 w 21548"/>
              <a:gd name="connsiteY5" fmla="*/ 10136 h 10312"/>
              <a:gd name="connsiteX0" fmla="*/ 0 w 27632"/>
              <a:gd name="connsiteY0" fmla="*/ 0 h 10488"/>
              <a:gd name="connsiteX1" fmla="*/ 26290 w 27632"/>
              <a:gd name="connsiteY1" fmla="*/ 552 h 10488"/>
              <a:gd name="connsiteX2" fmla="*/ 26314 w 27632"/>
              <a:gd name="connsiteY2" fmla="*/ 488 h 10488"/>
              <a:gd name="connsiteX3" fmla="*/ 26664 w 27632"/>
              <a:gd name="connsiteY3" fmla="*/ 10434 h 10488"/>
              <a:gd name="connsiteX4" fmla="*/ 26726 w 27632"/>
              <a:gd name="connsiteY4" fmla="*/ 10488 h 10488"/>
              <a:gd name="connsiteX5" fmla="*/ 27632 w 27632"/>
              <a:gd name="connsiteY5" fmla="*/ 10312 h 10488"/>
              <a:gd name="connsiteX0" fmla="*/ 0 w 31709"/>
              <a:gd name="connsiteY0" fmla="*/ 0 h 10488"/>
              <a:gd name="connsiteX1" fmla="*/ 30367 w 31709"/>
              <a:gd name="connsiteY1" fmla="*/ 552 h 10488"/>
              <a:gd name="connsiteX2" fmla="*/ 30391 w 31709"/>
              <a:gd name="connsiteY2" fmla="*/ 488 h 10488"/>
              <a:gd name="connsiteX3" fmla="*/ 30741 w 31709"/>
              <a:gd name="connsiteY3" fmla="*/ 10434 h 10488"/>
              <a:gd name="connsiteX4" fmla="*/ 30803 w 31709"/>
              <a:gd name="connsiteY4" fmla="*/ 10488 h 10488"/>
              <a:gd name="connsiteX5" fmla="*/ 31709 w 31709"/>
              <a:gd name="connsiteY5" fmla="*/ 10312 h 10488"/>
              <a:gd name="connsiteX0" fmla="*/ 0 w 31765"/>
              <a:gd name="connsiteY0" fmla="*/ 0 h 10488"/>
              <a:gd name="connsiteX1" fmla="*/ 30423 w 31765"/>
              <a:gd name="connsiteY1" fmla="*/ 552 h 10488"/>
              <a:gd name="connsiteX2" fmla="*/ 30447 w 31765"/>
              <a:gd name="connsiteY2" fmla="*/ 488 h 10488"/>
              <a:gd name="connsiteX3" fmla="*/ 30797 w 31765"/>
              <a:gd name="connsiteY3" fmla="*/ 10434 h 10488"/>
              <a:gd name="connsiteX4" fmla="*/ 30859 w 31765"/>
              <a:gd name="connsiteY4" fmla="*/ 10488 h 10488"/>
              <a:gd name="connsiteX5" fmla="*/ 31765 w 31765"/>
              <a:gd name="connsiteY5" fmla="*/ 10312 h 1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65" h="10488">
                <a:moveTo>
                  <a:pt x="0" y="0"/>
                </a:moveTo>
                <a:lnTo>
                  <a:pt x="30423" y="552"/>
                </a:lnTo>
                <a:cubicBezTo>
                  <a:pt x="30431" y="531"/>
                  <a:pt x="30439" y="509"/>
                  <a:pt x="30447" y="488"/>
                </a:cubicBezTo>
                <a:cubicBezTo>
                  <a:pt x="30447" y="5890"/>
                  <a:pt x="30608" y="10434"/>
                  <a:pt x="30797" y="10434"/>
                </a:cubicBezTo>
                <a:cubicBezTo>
                  <a:pt x="30819" y="10452"/>
                  <a:pt x="30837" y="10470"/>
                  <a:pt x="30859" y="10488"/>
                </a:cubicBezTo>
                <a:lnTo>
                  <a:pt x="31765" y="10312"/>
                </a:lnTo>
              </a:path>
            </a:pathLst>
          </a:cu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cxnSp>
        <p:nvCxnSpPr>
          <p:cNvPr id="14" name="Rechte verbindingslijn 13"/>
          <p:cNvCxnSpPr/>
          <p:nvPr userDrawn="1"/>
        </p:nvCxnSpPr>
        <p:spPr>
          <a:xfrm>
            <a:off x="503999" y="6350000"/>
            <a:ext cx="11184001"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grpSp>
        <p:nvGrpSpPr>
          <p:cNvPr id="35" name="Groep 34"/>
          <p:cNvGrpSpPr/>
          <p:nvPr userDrawn="1"/>
        </p:nvGrpSpPr>
        <p:grpSpPr>
          <a:xfrm>
            <a:off x="10123945" y="6455465"/>
            <a:ext cx="1491863" cy="288000"/>
            <a:chOff x="10123945" y="6455465"/>
            <a:chExt cx="1491863" cy="288000"/>
          </a:xfrm>
        </p:grpSpPr>
        <p:grpSp>
          <p:nvGrpSpPr>
            <p:cNvPr id="36" name="Groep 35"/>
            <p:cNvGrpSpPr/>
            <p:nvPr userDrawn="1"/>
          </p:nvGrpSpPr>
          <p:grpSpPr>
            <a:xfrm>
              <a:off x="10123945" y="6455465"/>
              <a:ext cx="288000" cy="288000"/>
              <a:chOff x="9714646" y="6455465"/>
              <a:chExt cx="288000" cy="288000"/>
            </a:xfrm>
          </p:grpSpPr>
          <p:sp>
            <p:nvSpPr>
              <p:cNvPr id="53" name="BACKSHAPE"/>
              <p:cNvSpPr>
                <a:spLocks/>
              </p:cNvSpPr>
              <p:nvPr userDrawn="1"/>
            </p:nvSpPr>
            <p:spPr bwMode="auto">
              <a:xfrm>
                <a:off x="9801116"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4" name="ACTION BACK">
                <a:hlinkClick r:id="" action="ppaction://hlinkshowjump?jump=previousslide"/>
              </p:cNvPr>
              <p:cNvSpPr/>
              <p:nvPr userDrawn="1"/>
            </p:nvSpPr>
            <p:spPr bwMode="auto">
              <a:xfrm>
                <a:off x="9714646" y="6455465"/>
                <a:ext cx="288000" cy="288000"/>
              </a:xfrm>
              <a:prstGeom prst="ellipse">
                <a:avLst/>
              </a:prstGeom>
              <a:solidFill>
                <a:srgbClr val="000000">
                  <a:alpha val="0"/>
                </a:srgbClr>
              </a:solidFill>
              <a:ln w="9525" cap="flat" cmpd="sng" algn="ctr">
                <a:solidFill>
                  <a:schemeClr val="bg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7" name="Groep 36"/>
            <p:cNvGrpSpPr/>
            <p:nvPr userDrawn="1"/>
          </p:nvGrpSpPr>
          <p:grpSpPr>
            <a:xfrm>
              <a:off x="10525233" y="6455465"/>
              <a:ext cx="288000" cy="288000"/>
              <a:chOff x="10117936" y="6455465"/>
              <a:chExt cx="288000" cy="288000"/>
            </a:xfrm>
          </p:grpSpPr>
          <p:grpSp>
            <p:nvGrpSpPr>
              <p:cNvPr id="48" name="MENUSHAPE"/>
              <p:cNvGrpSpPr>
                <a:grpSpLocks noChangeAspect="1"/>
              </p:cNvGrpSpPr>
              <p:nvPr userDrawn="1"/>
            </p:nvGrpSpPr>
            <p:grpSpPr bwMode="auto">
              <a:xfrm>
                <a:off x="10185971" y="6535375"/>
                <a:ext cx="151931" cy="128211"/>
                <a:chOff x="4488" y="2379"/>
                <a:chExt cx="2539" cy="1720"/>
              </a:xfrm>
              <a:solidFill>
                <a:schemeClr val="bg2"/>
              </a:solidFill>
            </p:grpSpPr>
            <p:sp>
              <p:nvSpPr>
                <p:cNvPr id="50" name="Freeform 16"/>
                <p:cNvSpPr>
                  <a:spLocks/>
                </p:cNvSpPr>
                <p:nvPr userDrawn="1"/>
              </p:nvSpPr>
              <p:spPr bwMode="auto">
                <a:xfrm>
                  <a:off x="4488" y="2379"/>
                  <a:ext cx="2539" cy="85"/>
                </a:xfrm>
                <a:prstGeom prst="roundRect">
                  <a:avLst/>
                </a:prstGeom>
                <a:solidFill>
                  <a:srgbClr val="000000"/>
                </a:solidFill>
                <a:ln w="635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1" name="Freeform 17"/>
                <p:cNvSpPr>
                  <a:spLocks/>
                </p:cNvSpPr>
                <p:nvPr userDrawn="1"/>
              </p:nvSpPr>
              <p:spPr bwMode="auto">
                <a:xfrm>
                  <a:off x="4488" y="3197"/>
                  <a:ext cx="2539" cy="85"/>
                </a:xfrm>
                <a:prstGeom prst="roundRect">
                  <a:avLst/>
                </a:prstGeom>
                <a:solidFill>
                  <a:srgbClr val="000000"/>
                </a:solidFill>
                <a:ln w="635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2" name="Freeform 18"/>
                <p:cNvSpPr>
                  <a:spLocks/>
                </p:cNvSpPr>
                <p:nvPr userDrawn="1"/>
              </p:nvSpPr>
              <p:spPr bwMode="auto">
                <a:xfrm>
                  <a:off x="4488" y="4014"/>
                  <a:ext cx="2539" cy="85"/>
                </a:xfrm>
                <a:prstGeom prst="roundRect">
                  <a:avLst/>
                </a:prstGeom>
                <a:solidFill>
                  <a:srgbClr val="000000"/>
                </a:solidFill>
                <a:ln w="635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49" name="TRIGGER FAST MENU"/>
              <p:cNvSpPr/>
              <p:nvPr userDrawn="1"/>
            </p:nvSpPr>
            <p:spPr bwMode="auto">
              <a:xfrm>
                <a:off x="10117936" y="6455465"/>
                <a:ext cx="288000" cy="288000"/>
              </a:xfrm>
              <a:prstGeom prst="ellipse">
                <a:avLst/>
              </a:prstGeom>
              <a:solidFill>
                <a:srgbClr val="000000">
                  <a:alpha val="0"/>
                </a:srgbClr>
              </a:solidFill>
              <a:ln w="9525" cap="flat" cmpd="sng" algn="ctr">
                <a:solidFill>
                  <a:schemeClr val="bg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8" name="Groep 37"/>
            <p:cNvGrpSpPr/>
            <p:nvPr userDrawn="1"/>
          </p:nvGrpSpPr>
          <p:grpSpPr>
            <a:xfrm>
              <a:off x="10926521" y="6455465"/>
              <a:ext cx="288000" cy="288000"/>
              <a:chOff x="10926521" y="6455465"/>
              <a:chExt cx="288000" cy="288000"/>
            </a:xfrm>
          </p:grpSpPr>
          <p:grpSp>
            <p:nvGrpSpPr>
              <p:cNvPr id="42" name="HOMESHAPE"/>
              <p:cNvGrpSpPr>
                <a:grpSpLocks noChangeAspect="1"/>
              </p:cNvGrpSpPr>
              <p:nvPr userDrawn="1"/>
            </p:nvGrpSpPr>
            <p:grpSpPr bwMode="auto">
              <a:xfrm>
                <a:off x="10999698" y="6534689"/>
                <a:ext cx="151922" cy="129516"/>
                <a:chOff x="5494" y="2978"/>
                <a:chExt cx="2320" cy="1978"/>
              </a:xfrm>
              <a:solidFill>
                <a:schemeClr val="bg2"/>
              </a:solidFill>
            </p:grpSpPr>
            <p:sp>
              <p:nvSpPr>
                <p:cNvPr id="44" name="Freeform 23"/>
                <p:cNvSpPr>
                  <a:spLocks/>
                </p:cNvSpPr>
                <p:nvPr userDrawn="1"/>
              </p:nvSpPr>
              <p:spPr bwMode="auto">
                <a:xfrm>
                  <a:off x="5494" y="4838"/>
                  <a:ext cx="2320" cy="117"/>
                </a:xfrm>
                <a:prstGeom prst="rect">
                  <a:avLst/>
                </a:prstGeom>
                <a:solidFill>
                  <a:schemeClr val="accent3"/>
                </a:solidFill>
                <a:ln w="635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5" name="Freeform 24"/>
                <p:cNvSpPr>
                  <a:spLocks/>
                </p:cNvSpPr>
                <p:nvPr userDrawn="1"/>
              </p:nvSpPr>
              <p:spPr bwMode="auto">
                <a:xfrm rot="2700000">
                  <a:off x="5526" y="2978"/>
                  <a:ext cx="712" cy="712"/>
                </a:xfrm>
                <a:prstGeom prst="corner">
                  <a:avLst>
                    <a:gd name="adj1" fmla="val 16922"/>
                    <a:gd name="adj2" fmla="val 16923"/>
                  </a:avLst>
                </a:prstGeom>
                <a:solidFill>
                  <a:schemeClr val="accent3"/>
                </a:solidFill>
                <a:ln w="635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6" name="Freeform 23"/>
                <p:cNvSpPr>
                  <a:spLocks/>
                </p:cNvSpPr>
                <p:nvPr userDrawn="1"/>
              </p:nvSpPr>
              <p:spPr bwMode="auto">
                <a:xfrm>
                  <a:off x="5494" y="3270"/>
                  <a:ext cx="2320" cy="117"/>
                </a:xfrm>
                <a:prstGeom prst="rect">
                  <a:avLst/>
                </a:prstGeom>
                <a:solidFill>
                  <a:schemeClr val="accent3"/>
                </a:solidFill>
                <a:ln w="635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7" name="Freeform 23"/>
                <p:cNvSpPr>
                  <a:spLocks/>
                </p:cNvSpPr>
                <p:nvPr userDrawn="1"/>
              </p:nvSpPr>
              <p:spPr bwMode="auto">
                <a:xfrm rot="16200000">
                  <a:off x="6951" y="4092"/>
                  <a:ext cx="1610" cy="117"/>
                </a:xfrm>
                <a:prstGeom prst="rect">
                  <a:avLst/>
                </a:prstGeom>
                <a:solidFill>
                  <a:schemeClr val="accent3"/>
                </a:solidFill>
                <a:ln w="635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43" name="HYPER BACK">
                <a:hlinkClick r:id="" action="ppaction://hlinkshowjump?jump=lastslideviewed"/>
              </p:cNvPr>
              <p:cNvSpPr/>
              <p:nvPr userDrawn="1"/>
            </p:nvSpPr>
            <p:spPr bwMode="auto">
              <a:xfrm>
                <a:off x="10926521" y="6455465"/>
                <a:ext cx="288000" cy="288000"/>
              </a:xfrm>
              <a:prstGeom prst="ellipse">
                <a:avLst/>
              </a:prstGeom>
              <a:solidFill>
                <a:srgbClr val="000000">
                  <a:alpha val="0"/>
                </a:srgbClr>
              </a:solidFill>
              <a:ln w="9525" cap="flat" cmpd="sng" algn="ctr">
                <a:solidFill>
                  <a:schemeClr val="bg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9" name="Groep 38"/>
            <p:cNvGrpSpPr/>
            <p:nvPr userDrawn="1"/>
          </p:nvGrpSpPr>
          <p:grpSpPr>
            <a:xfrm>
              <a:off x="11327808" y="6455465"/>
              <a:ext cx="288000" cy="288000"/>
              <a:chOff x="11327808" y="6455465"/>
              <a:chExt cx="288000" cy="288000"/>
            </a:xfrm>
          </p:grpSpPr>
          <p:sp>
            <p:nvSpPr>
              <p:cNvPr id="40" name="FORWARDSHAPE"/>
              <p:cNvSpPr>
                <a:spLocks/>
              </p:cNvSpPr>
              <p:nvPr userDrawn="1"/>
            </p:nvSpPr>
            <p:spPr bwMode="auto">
              <a:xfrm flipH="1">
                <a:off x="11438088"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1" name="ACTION FORWARD">
                <a:hlinkClick r:id="" action="ppaction://hlinkshowjump?jump=nextslide"/>
              </p:cNvPr>
              <p:cNvSpPr/>
              <p:nvPr userDrawn="1"/>
            </p:nvSpPr>
            <p:spPr bwMode="auto">
              <a:xfrm>
                <a:off x="11327808" y="6455465"/>
                <a:ext cx="288000" cy="288000"/>
              </a:xfrm>
              <a:prstGeom prst="ellipse">
                <a:avLst/>
              </a:prstGeom>
              <a:solidFill>
                <a:srgbClr val="000000">
                  <a:alpha val="0"/>
                </a:srgbClr>
              </a:solidFill>
              <a:ln w="9525" cap="flat" cmpd="sng" algn="ctr">
                <a:solidFill>
                  <a:schemeClr val="bg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solidFill>
                    <a:schemeClr val="tx1"/>
                  </a:solidFill>
                  <a:effectLst/>
                  <a:latin typeface="Arial" pitchFamily="34" charset="0"/>
                </a:endParaRPr>
              </a:p>
            </p:txBody>
          </p:sp>
        </p:gr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24" y="3483726"/>
            <a:ext cx="521479" cy="580274"/>
          </a:xfrm>
          <a:prstGeom prst="rect">
            <a:avLst/>
          </a:prstGeom>
        </p:spPr>
      </p:pic>
    </p:spTree>
    <p:extLst>
      <p:ext uri="{BB962C8B-B14F-4D97-AF65-F5344CB8AC3E}">
        <p14:creationId xmlns:p14="http://schemas.microsoft.com/office/powerpoint/2010/main" val="5860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rafiek | 100%">
    <p:spTree>
      <p:nvGrpSpPr>
        <p:cNvPr id="1" name=""/>
        <p:cNvGrpSpPr/>
        <p:nvPr/>
      </p:nvGrpSpPr>
      <p:grpSpPr>
        <a:xfrm>
          <a:off x="0" y="0"/>
          <a:ext cx="0" cy="0"/>
          <a:chOff x="0" y="0"/>
          <a:chExt cx="0" cy="0"/>
        </a:xfrm>
      </p:grpSpPr>
      <p:sp>
        <p:nvSpPr>
          <p:cNvPr id="9" name="COVER voor onderste lijn"/>
          <p:cNvSpPr/>
          <p:nvPr userDrawn="1"/>
        </p:nvSpPr>
        <p:spPr>
          <a:xfrm>
            <a:off x="0" y="1010251"/>
            <a:ext cx="12196800" cy="323249"/>
          </a:xfrm>
          <a:custGeom>
            <a:avLst/>
            <a:gdLst>
              <a:gd name="connsiteX0" fmla="*/ 0 w 12196800"/>
              <a:gd name="connsiteY0" fmla="*/ 0 h 323249"/>
              <a:gd name="connsiteX1" fmla="*/ 738188 w 12196800"/>
              <a:gd name="connsiteY1" fmla="*/ 0 h 323249"/>
              <a:gd name="connsiteX2" fmla="*/ 738188 w 12196800"/>
              <a:gd name="connsiteY2" fmla="*/ 204187 h 323249"/>
              <a:gd name="connsiteX3" fmla="*/ 12196800 w 12196800"/>
              <a:gd name="connsiteY3" fmla="*/ 204187 h 323249"/>
              <a:gd name="connsiteX4" fmla="*/ 12196800 w 12196800"/>
              <a:gd name="connsiteY4" fmla="*/ 323249 h 323249"/>
              <a:gd name="connsiteX5" fmla="*/ 0 w 12196800"/>
              <a:gd name="connsiteY5" fmla="*/ 323249 h 323249"/>
              <a:gd name="connsiteX6" fmla="*/ 0 w 12196800"/>
              <a:gd name="connsiteY6" fmla="*/ 294674 h 323249"/>
              <a:gd name="connsiteX7" fmla="*/ 0 w 12196800"/>
              <a:gd name="connsiteY7" fmla="*/ 204187 h 32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6800" h="323249">
                <a:moveTo>
                  <a:pt x="0" y="0"/>
                </a:moveTo>
                <a:lnTo>
                  <a:pt x="738188" y="0"/>
                </a:lnTo>
                <a:lnTo>
                  <a:pt x="738188" y="204187"/>
                </a:lnTo>
                <a:lnTo>
                  <a:pt x="12196800" y="204187"/>
                </a:lnTo>
                <a:lnTo>
                  <a:pt x="12196800" y="323249"/>
                </a:lnTo>
                <a:lnTo>
                  <a:pt x="0" y="323249"/>
                </a:lnTo>
                <a:lnTo>
                  <a:pt x="0" y="294674"/>
                </a:lnTo>
                <a:lnTo>
                  <a:pt x="0" y="204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hthoek 7"/>
          <p:cNvSpPr/>
          <p:nvPr userDrawn="1"/>
        </p:nvSpPr>
        <p:spPr>
          <a:xfrm>
            <a:off x="0" y="1270800"/>
            <a:ext cx="12192000" cy="558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hthoek met één afgeknipte en afgeronde hoek 10"/>
          <p:cNvSpPr/>
          <p:nvPr userDrawn="1"/>
        </p:nvSpPr>
        <p:spPr>
          <a:xfrm rot="10800000" flipV="1">
            <a:off x="0" y="1130499"/>
            <a:ext cx="507206" cy="283964"/>
          </a:xfrm>
          <a:prstGeom prst="snipRound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el 1"/>
          <p:cNvSpPr>
            <a:spLocks noGrp="1"/>
          </p:cNvSpPr>
          <p:nvPr>
            <p:ph type="title"/>
          </p:nvPr>
        </p:nvSpPr>
        <p:spPr/>
        <p:txBody>
          <a:bodyPr/>
          <a:lstStyle/>
          <a:p>
            <a:r>
              <a:rPr lang="nl-NL" dirty="0"/>
              <a:t>Klik om de stijl te bewerken</a:t>
            </a:r>
          </a:p>
        </p:txBody>
      </p:sp>
      <p:sp>
        <p:nvSpPr>
          <p:cNvPr id="5" name="Tijdelijke aanduiding voor voettekst 4"/>
          <p:cNvSpPr>
            <a:spLocks noGrp="1"/>
          </p:cNvSpPr>
          <p:nvPr>
            <p:ph type="ftr" sz="quarter" idx="11"/>
          </p:nvPr>
        </p:nvSpPr>
        <p:spPr/>
        <p:txBody>
          <a:bodyPr/>
          <a:lstStyle/>
          <a:p>
            <a:r>
              <a:rPr lang="nl-NL" dirty="0">
                <a:solidFill>
                  <a:srgbClr val="231F20">
                    <a:lumMod val="50000"/>
                    <a:lumOff val="50000"/>
                  </a:srgbClr>
                </a:solidFill>
              </a:rPr>
              <a:t>VolkerWessels | Corporate Presentatie</a:t>
            </a:r>
          </a:p>
        </p:txBody>
      </p:sp>
      <p:sp>
        <p:nvSpPr>
          <p:cNvPr id="6" name="Tijdelijke aanduiding voor dianummer 5"/>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‹nr.›</a:t>
            </a:fld>
            <a:endParaRPr lang="nl-NL">
              <a:solidFill>
                <a:srgbClr val="231F20">
                  <a:lumMod val="50000"/>
                  <a:lumOff val="50000"/>
                </a:srgbClr>
              </a:solidFill>
            </a:endParaRPr>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a:solidFill>
                  <a:prstClr val="white">
                    <a:lumMod val="50000"/>
                  </a:prstClr>
                </a:solidFill>
              </a:rPr>
              <a:t>Grafiek | 100%</a:t>
            </a:r>
          </a:p>
        </p:txBody>
      </p:sp>
      <p:sp>
        <p:nvSpPr>
          <p:cNvPr id="12" name="Tijdelijke aanduiding voor grafiek 7"/>
          <p:cNvSpPr>
            <a:spLocks noGrp="1"/>
          </p:cNvSpPr>
          <p:nvPr>
            <p:ph type="chart" sz="quarter" idx="15" hasCustomPrompt="1"/>
          </p:nvPr>
        </p:nvSpPr>
        <p:spPr>
          <a:xfrm>
            <a:off x="507207" y="2013972"/>
            <a:ext cx="11180794" cy="4082027"/>
          </a:xfrm>
          <a:solidFill>
            <a:schemeClr val="bg2"/>
          </a:solidFill>
        </p:spPr>
        <p:txBody>
          <a:bodyPr anchor="ctr"/>
          <a:lstStyle>
            <a:lvl1pPr marL="0" indent="0" algn="ctr">
              <a:lnSpc>
                <a:spcPct val="100000"/>
              </a:lnSpc>
              <a:spcBef>
                <a:spcPts val="0"/>
              </a:spcBef>
              <a:spcAft>
                <a:spcPts val="0"/>
              </a:spcAft>
              <a:buNone/>
              <a:defRPr baseline="0">
                <a:solidFill>
                  <a:schemeClr val="bg2">
                    <a:lumMod val="50000"/>
                  </a:schemeClr>
                </a:solidFill>
              </a:defRPr>
            </a:lvl1pPr>
          </a:lstStyle>
          <a:p>
            <a:r>
              <a:rPr lang="nl-NL" dirty="0"/>
              <a:t>Klik op het pictogram om</a:t>
            </a:r>
            <a:br>
              <a:rPr lang="nl-NL" dirty="0"/>
            </a:br>
            <a:r>
              <a:rPr lang="nl-NL" dirty="0"/>
              <a:t>een grafiek in te voegen</a:t>
            </a:r>
            <a:endParaRPr lang="en-GB" dirty="0"/>
          </a:p>
        </p:txBody>
      </p:sp>
      <p:sp>
        <p:nvSpPr>
          <p:cNvPr id="13" name="Tijdelijke aanduiding voor tekst 52"/>
          <p:cNvSpPr>
            <a:spLocks noGrp="1"/>
          </p:cNvSpPr>
          <p:nvPr>
            <p:ph type="body" sz="quarter" idx="18" hasCustomPrompt="1"/>
          </p:nvPr>
        </p:nvSpPr>
        <p:spPr>
          <a:xfrm>
            <a:off x="512722" y="1524000"/>
            <a:ext cx="11175278" cy="216000"/>
          </a:xfrm>
        </p:spPr>
        <p:txBody>
          <a:bodyPr/>
          <a:lstStyle>
            <a:lvl1pPr marL="0" indent="0" algn="ctr">
              <a:buNone/>
              <a:defRPr sz="1800" b="0">
                <a:solidFill>
                  <a:schemeClr val="accent3"/>
                </a:solidFill>
              </a:defRPr>
            </a:lvl1pPr>
          </a:lstStyle>
          <a:p>
            <a:pPr lvl="0"/>
            <a:r>
              <a:rPr lang="nl-NL" dirty="0"/>
              <a:t>Grafiek titel</a:t>
            </a:r>
            <a:endParaRPr lang="en-GB" dirty="0"/>
          </a:p>
        </p:txBody>
      </p:sp>
      <p:sp>
        <p:nvSpPr>
          <p:cNvPr id="10" name="ONDERSTE LIJN"/>
          <p:cNvSpPr>
            <a:spLocks/>
          </p:cNvSpPr>
          <p:nvPr userDrawn="1"/>
        </p:nvSpPr>
        <p:spPr bwMode="auto">
          <a:xfrm flipH="1" flipV="1">
            <a:off x="0" y="1130499"/>
            <a:ext cx="12196800" cy="141883"/>
          </a:xfrm>
          <a:custGeom>
            <a:avLst/>
            <a:gdLst>
              <a:gd name="T0" fmla="*/ 0 w 2745"/>
              <a:gd name="T1" fmla="*/ 0 h 150"/>
              <a:gd name="T2" fmla="*/ 915 w 2745"/>
              <a:gd name="T3" fmla="*/ 0 h 150"/>
              <a:gd name="T4" fmla="*/ 950 w 2745"/>
              <a:gd name="T5" fmla="*/ 35 h 150"/>
              <a:gd name="T6" fmla="*/ 2688 w 2745"/>
              <a:gd name="T7" fmla="*/ 35 h 150"/>
              <a:gd name="T8" fmla="*/ 2745 w 2745"/>
              <a:gd name="T9" fmla="*/ 92 h 150"/>
              <a:gd name="T10" fmla="*/ 2688 w 2745"/>
              <a:gd name="T11" fmla="*/ 150 h 150"/>
              <a:gd name="T12" fmla="*/ 0 w 2745"/>
              <a:gd name="T13" fmla="*/ 150 h 150"/>
              <a:gd name="connsiteX0" fmla="*/ 0 w 10000"/>
              <a:gd name="connsiteY0" fmla="*/ 0 h 10000"/>
              <a:gd name="connsiteX1" fmla="*/ 3333 w 10000"/>
              <a:gd name="connsiteY1" fmla="*/ 0 h 10000"/>
              <a:gd name="connsiteX2" fmla="*/ 3461 w 10000"/>
              <a:gd name="connsiteY2" fmla="*/ 2333 h 10000"/>
              <a:gd name="connsiteX3" fmla="*/ 9792 w 10000"/>
              <a:gd name="connsiteY3" fmla="*/ 2333 h 10000"/>
              <a:gd name="connsiteX4" fmla="*/ 10000 w 10000"/>
              <a:gd name="connsiteY4" fmla="*/ 6133 h 10000"/>
              <a:gd name="connsiteX5" fmla="*/ 9792 w 10000"/>
              <a:gd name="connsiteY5" fmla="*/ 10000 h 10000"/>
              <a:gd name="connsiteX0" fmla="*/ 0 w 10000"/>
              <a:gd name="connsiteY0" fmla="*/ 0 h 6133"/>
              <a:gd name="connsiteX1" fmla="*/ 3333 w 10000"/>
              <a:gd name="connsiteY1" fmla="*/ 0 h 6133"/>
              <a:gd name="connsiteX2" fmla="*/ 3461 w 10000"/>
              <a:gd name="connsiteY2" fmla="*/ 2333 h 6133"/>
              <a:gd name="connsiteX3" fmla="*/ 9792 w 10000"/>
              <a:gd name="connsiteY3" fmla="*/ 2333 h 6133"/>
              <a:gd name="connsiteX4" fmla="*/ 10000 w 10000"/>
              <a:gd name="connsiteY4" fmla="*/ 6133 h 6133"/>
              <a:gd name="connsiteX0" fmla="*/ 0 w 9792"/>
              <a:gd name="connsiteY0" fmla="*/ 0 h 3804"/>
              <a:gd name="connsiteX1" fmla="*/ 3333 w 9792"/>
              <a:gd name="connsiteY1" fmla="*/ 0 h 3804"/>
              <a:gd name="connsiteX2" fmla="*/ 3461 w 9792"/>
              <a:gd name="connsiteY2" fmla="*/ 3804 h 3804"/>
              <a:gd name="connsiteX3" fmla="*/ 9792 w 9792"/>
              <a:gd name="connsiteY3" fmla="*/ 3804 h 3804"/>
              <a:gd name="connsiteX0" fmla="*/ 0 w 10000"/>
              <a:gd name="connsiteY0" fmla="*/ 0 h 10000"/>
              <a:gd name="connsiteX1" fmla="*/ 3395 w 10000"/>
              <a:gd name="connsiteY1" fmla="*/ 64 h 10000"/>
              <a:gd name="connsiteX2" fmla="*/ 3404 w 10000"/>
              <a:gd name="connsiteY2" fmla="*/ 0 h 10000"/>
              <a:gd name="connsiteX3" fmla="*/ 3535 w 10000"/>
              <a:gd name="connsiteY3" fmla="*/ 10000 h 10000"/>
              <a:gd name="connsiteX4" fmla="*/ 10000 w 10000"/>
              <a:gd name="connsiteY4" fmla="*/ 10000 h 10000"/>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10000 w 10000"/>
              <a:gd name="connsiteY5" fmla="*/ 10000 h 10054"/>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3745 w 10000"/>
              <a:gd name="connsiteY5" fmla="*/ 10054 h 10054"/>
              <a:gd name="connsiteX6" fmla="*/ 10000 w 10000"/>
              <a:gd name="connsiteY6" fmla="*/ 10000 h 10054"/>
              <a:gd name="connsiteX0" fmla="*/ 0 w 3745"/>
              <a:gd name="connsiteY0" fmla="*/ 0 h 10054"/>
              <a:gd name="connsiteX1" fmla="*/ 3395 w 3745"/>
              <a:gd name="connsiteY1" fmla="*/ 64 h 10054"/>
              <a:gd name="connsiteX2" fmla="*/ 3404 w 3745"/>
              <a:gd name="connsiteY2" fmla="*/ 0 h 10054"/>
              <a:gd name="connsiteX3" fmla="*/ 3535 w 3745"/>
              <a:gd name="connsiteY3" fmla="*/ 10000 h 10054"/>
              <a:gd name="connsiteX4" fmla="*/ 3558 w 3745"/>
              <a:gd name="connsiteY4" fmla="*/ 10054 h 10054"/>
              <a:gd name="connsiteX5" fmla="*/ 3745 w 3745"/>
              <a:gd name="connsiteY5" fmla="*/ 10054 h 10054"/>
              <a:gd name="connsiteX0" fmla="*/ 0 w 21141"/>
              <a:gd name="connsiteY0" fmla="*/ 0 h 10312"/>
              <a:gd name="connsiteX1" fmla="*/ 20206 w 21141"/>
              <a:gd name="connsiteY1" fmla="*/ 376 h 10312"/>
              <a:gd name="connsiteX2" fmla="*/ 20230 w 21141"/>
              <a:gd name="connsiteY2" fmla="*/ 312 h 10312"/>
              <a:gd name="connsiteX3" fmla="*/ 20580 w 21141"/>
              <a:gd name="connsiteY3" fmla="*/ 10258 h 10312"/>
              <a:gd name="connsiteX4" fmla="*/ 20642 w 21141"/>
              <a:gd name="connsiteY4" fmla="*/ 10312 h 10312"/>
              <a:gd name="connsiteX5" fmla="*/ 21141 w 21141"/>
              <a:gd name="connsiteY5" fmla="*/ 10312 h 10312"/>
              <a:gd name="connsiteX0" fmla="*/ 0 w 21108"/>
              <a:gd name="connsiteY0" fmla="*/ 0 h 10312"/>
              <a:gd name="connsiteX1" fmla="*/ 20206 w 21108"/>
              <a:gd name="connsiteY1" fmla="*/ 376 h 10312"/>
              <a:gd name="connsiteX2" fmla="*/ 20230 w 21108"/>
              <a:gd name="connsiteY2" fmla="*/ 312 h 10312"/>
              <a:gd name="connsiteX3" fmla="*/ 20580 w 21108"/>
              <a:gd name="connsiteY3" fmla="*/ 10258 h 10312"/>
              <a:gd name="connsiteX4" fmla="*/ 20642 w 21108"/>
              <a:gd name="connsiteY4" fmla="*/ 10312 h 10312"/>
              <a:gd name="connsiteX5" fmla="*/ 21108 w 21108"/>
              <a:gd name="connsiteY5" fmla="*/ 10312 h 10312"/>
              <a:gd name="connsiteX0" fmla="*/ 0 w 21542"/>
              <a:gd name="connsiteY0" fmla="*/ 0 h 10312"/>
              <a:gd name="connsiteX1" fmla="*/ 20206 w 21542"/>
              <a:gd name="connsiteY1" fmla="*/ 376 h 10312"/>
              <a:gd name="connsiteX2" fmla="*/ 20230 w 21542"/>
              <a:gd name="connsiteY2" fmla="*/ 312 h 10312"/>
              <a:gd name="connsiteX3" fmla="*/ 20580 w 21542"/>
              <a:gd name="connsiteY3" fmla="*/ 10258 h 10312"/>
              <a:gd name="connsiteX4" fmla="*/ 20642 w 21542"/>
              <a:gd name="connsiteY4" fmla="*/ 10312 h 10312"/>
              <a:gd name="connsiteX5" fmla="*/ 21542 w 21542"/>
              <a:gd name="connsiteY5" fmla="*/ 9960 h 10312"/>
              <a:gd name="connsiteX0" fmla="*/ 0 w 21548"/>
              <a:gd name="connsiteY0" fmla="*/ 0 h 10312"/>
              <a:gd name="connsiteX1" fmla="*/ 20206 w 21548"/>
              <a:gd name="connsiteY1" fmla="*/ 376 h 10312"/>
              <a:gd name="connsiteX2" fmla="*/ 20230 w 21548"/>
              <a:gd name="connsiteY2" fmla="*/ 312 h 10312"/>
              <a:gd name="connsiteX3" fmla="*/ 20580 w 21548"/>
              <a:gd name="connsiteY3" fmla="*/ 10258 h 10312"/>
              <a:gd name="connsiteX4" fmla="*/ 20642 w 21548"/>
              <a:gd name="connsiteY4" fmla="*/ 10312 h 10312"/>
              <a:gd name="connsiteX5" fmla="*/ 21548 w 21548"/>
              <a:gd name="connsiteY5" fmla="*/ 10136 h 10312"/>
              <a:gd name="connsiteX0" fmla="*/ 0 w 27632"/>
              <a:gd name="connsiteY0" fmla="*/ 0 h 10488"/>
              <a:gd name="connsiteX1" fmla="*/ 26290 w 27632"/>
              <a:gd name="connsiteY1" fmla="*/ 552 h 10488"/>
              <a:gd name="connsiteX2" fmla="*/ 26314 w 27632"/>
              <a:gd name="connsiteY2" fmla="*/ 488 h 10488"/>
              <a:gd name="connsiteX3" fmla="*/ 26664 w 27632"/>
              <a:gd name="connsiteY3" fmla="*/ 10434 h 10488"/>
              <a:gd name="connsiteX4" fmla="*/ 26726 w 27632"/>
              <a:gd name="connsiteY4" fmla="*/ 10488 h 10488"/>
              <a:gd name="connsiteX5" fmla="*/ 27632 w 27632"/>
              <a:gd name="connsiteY5" fmla="*/ 10312 h 10488"/>
              <a:gd name="connsiteX0" fmla="*/ 0 w 31709"/>
              <a:gd name="connsiteY0" fmla="*/ 0 h 10488"/>
              <a:gd name="connsiteX1" fmla="*/ 30367 w 31709"/>
              <a:gd name="connsiteY1" fmla="*/ 552 h 10488"/>
              <a:gd name="connsiteX2" fmla="*/ 30391 w 31709"/>
              <a:gd name="connsiteY2" fmla="*/ 488 h 10488"/>
              <a:gd name="connsiteX3" fmla="*/ 30741 w 31709"/>
              <a:gd name="connsiteY3" fmla="*/ 10434 h 10488"/>
              <a:gd name="connsiteX4" fmla="*/ 30803 w 31709"/>
              <a:gd name="connsiteY4" fmla="*/ 10488 h 10488"/>
              <a:gd name="connsiteX5" fmla="*/ 31709 w 31709"/>
              <a:gd name="connsiteY5" fmla="*/ 10312 h 10488"/>
              <a:gd name="connsiteX0" fmla="*/ 0 w 31765"/>
              <a:gd name="connsiteY0" fmla="*/ 0 h 10488"/>
              <a:gd name="connsiteX1" fmla="*/ 30423 w 31765"/>
              <a:gd name="connsiteY1" fmla="*/ 552 h 10488"/>
              <a:gd name="connsiteX2" fmla="*/ 30447 w 31765"/>
              <a:gd name="connsiteY2" fmla="*/ 488 h 10488"/>
              <a:gd name="connsiteX3" fmla="*/ 30797 w 31765"/>
              <a:gd name="connsiteY3" fmla="*/ 10434 h 10488"/>
              <a:gd name="connsiteX4" fmla="*/ 30859 w 31765"/>
              <a:gd name="connsiteY4" fmla="*/ 10488 h 10488"/>
              <a:gd name="connsiteX5" fmla="*/ 31765 w 31765"/>
              <a:gd name="connsiteY5" fmla="*/ 10312 h 1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65" h="10488">
                <a:moveTo>
                  <a:pt x="0" y="0"/>
                </a:moveTo>
                <a:lnTo>
                  <a:pt x="30423" y="552"/>
                </a:lnTo>
                <a:cubicBezTo>
                  <a:pt x="30431" y="531"/>
                  <a:pt x="30439" y="509"/>
                  <a:pt x="30447" y="488"/>
                </a:cubicBezTo>
                <a:cubicBezTo>
                  <a:pt x="30447" y="5890"/>
                  <a:pt x="30608" y="10434"/>
                  <a:pt x="30797" y="10434"/>
                </a:cubicBezTo>
                <a:cubicBezTo>
                  <a:pt x="30819" y="10452"/>
                  <a:pt x="30837" y="10470"/>
                  <a:pt x="30859" y="10488"/>
                </a:cubicBezTo>
                <a:lnTo>
                  <a:pt x="31765" y="10312"/>
                </a:lnTo>
              </a:path>
            </a:pathLst>
          </a:cu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cxnSp>
        <p:nvCxnSpPr>
          <p:cNvPr id="14" name="Rechte verbindingslijn 13"/>
          <p:cNvCxnSpPr/>
          <p:nvPr userDrawn="1"/>
        </p:nvCxnSpPr>
        <p:spPr>
          <a:xfrm>
            <a:off x="503999" y="6350000"/>
            <a:ext cx="11184001"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grpSp>
        <p:nvGrpSpPr>
          <p:cNvPr id="35" name="Groep 34"/>
          <p:cNvGrpSpPr/>
          <p:nvPr userDrawn="1"/>
        </p:nvGrpSpPr>
        <p:grpSpPr>
          <a:xfrm>
            <a:off x="10123945" y="6455465"/>
            <a:ext cx="1491863" cy="288000"/>
            <a:chOff x="10123945" y="6455465"/>
            <a:chExt cx="1491863" cy="288000"/>
          </a:xfrm>
        </p:grpSpPr>
        <p:grpSp>
          <p:nvGrpSpPr>
            <p:cNvPr id="36" name="Groep 35"/>
            <p:cNvGrpSpPr/>
            <p:nvPr userDrawn="1"/>
          </p:nvGrpSpPr>
          <p:grpSpPr>
            <a:xfrm>
              <a:off x="10123945" y="6455465"/>
              <a:ext cx="288000" cy="288000"/>
              <a:chOff x="9714646" y="6455465"/>
              <a:chExt cx="288000" cy="288000"/>
            </a:xfrm>
          </p:grpSpPr>
          <p:sp>
            <p:nvSpPr>
              <p:cNvPr id="53" name="BACKSHAPE"/>
              <p:cNvSpPr>
                <a:spLocks/>
              </p:cNvSpPr>
              <p:nvPr userDrawn="1"/>
            </p:nvSpPr>
            <p:spPr bwMode="auto">
              <a:xfrm>
                <a:off x="9801116"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4" name="ACTION BACK">
                <a:hlinkClick r:id="" action="ppaction://hlinkshowjump?jump=previousslide"/>
              </p:cNvPr>
              <p:cNvSpPr/>
              <p:nvPr userDrawn="1"/>
            </p:nvSpPr>
            <p:spPr bwMode="auto">
              <a:xfrm>
                <a:off x="971464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7" name="Groep 36"/>
            <p:cNvGrpSpPr/>
            <p:nvPr userDrawn="1"/>
          </p:nvGrpSpPr>
          <p:grpSpPr>
            <a:xfrm>
              <a:off x="10525233" y="6455465"/>
              <a:ext cx="288000" cy="288000"/>
              <a:chOff x="10117936" y="6455465"/>
              <a:chExt cx="288000" cy="288000"/>
            </a:xfrm>
          </p:grpSpPr>
          <p:grpSp>
            <p:nvGrpSpPr>
              <p:cNvPr id="48" name="MENUSHAPE"/>
              <p:cNvGrpSpPr>
                <a:grpSpLocks noChangeAspect="1"/>
              </p:cNvGrpSpPr>
              <p:nvPr userDrawn="1"/>
            </p:nvGrpSpPr>
            <p:grpSpPr bwMode="auto">
              <a:xfrm>
                <a:off x="10185971" y="6535375"/>
                <a:ext cx="151931" cy="128211"/>
                <a:chOff x="4488" y="2379"/>
                <a:chExt cx="2539" cy="1720"/>
              </a:xfrm>
              <a:solidFill>
                <a:schemeClr val="bg2"/>
              </a:solidFill>
            </p:grpSpPr>
            <p:sp>
              <p:nvSpPr>
                <p:cNvPr id="50" name="Freeform 16"/>
                <p:cNvSpPr>
                  <a:spLocks/>
                </p:cNvSpPr>
                <p:nvPr userDrawn="1"/>
              </p:nvSpPr>
              <p:spPr bwMode="auto">
                <a:xfrm>
                  <a:off x="4488" y="2379"/>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1" name="Freeform 17"/>
                <p:cNvSpPr>
                  <a:spLocks/>
                </p:cNvSpPr>
                <p:nvPr userDrawn="1"/>
              </p:nvSpPr>
              <p:spPr bwMode="auto">
                <a:xfrm>
                  <a:off x="4488" y="3197"/>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2" name="Freeform 18"/>
                <p:cNvSpPr>
                  <a:spLocks/>
                </p:cNvSpPr>
                <p:nvPr userDrawn="1"/>
              </p:nvSpPr>
              <p:spPr bwMode="auto">
                <a:xfrm>
                  <a:off x="4488" y="4014"/>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49" name="TRIGGER FAST MENU"/>
              <p:cNvSpPr/>
              <p:nvPr userDrawn="1"/>
            </p:nvSpPr>
            <p:spPr bwMode="auto">
              <a:xfrm>
                <a:off x="1011793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8" name="Groep 37"/>
            <p:cNvGrpSpPr/>
            <p:nvPr userDrawn="1"/>
          </p:nvGrpSpPr>
          <p:grpSpPr>
            <a:xfrm>
              <a:off x="10926521" y="6455465"/>
              <a:ext cx="288000" cy="288000"/>
              <a:chOff x="10926521" y="6455465"/>
              <a:chExt cx="288000" cy="288000"/>
            </a:xfrm>
          </p:grpSpPr>
          <p:grpSp>
            <p:nvGrpSpPr>
              <p:cNvPr id="42" name="HOMESHAPE"/>
              <p:cNvGrpSpPr>
                <a:grpSpLocks noChangeAspect="1"/>
              </p:cNvGrpSpPr>
              <p:nvPr userDrawn="1"/>
            </p:nvGrpSpPr>
            <p:grpSpPr bwMode="auto">
              <a:xfrm>
                <a:off x="10999698" y="6534689"/>
                <a:ext cx="151922" cy="129516"/>
                <a:chOff x="5494" y="2978"/>
                <a:chExt cx="2320" cy="1978"/>
              </a:xfrm>
              <a:solidFill>
                <a:schemeClr val="bg2"/>
              </a:solidFill>
            </p:grpSpPr>
            <p:sp>
              <p:nvSpPr>
                <p:cNvPr id="44" name="Freeform 23"/>
                <p:cNvSpPr>
                  <a:spLocks/>
                </p:cNvSpPr>
                <p:nvPr userDrawn="1"/>
              </p:nvSpPr>
              <p:spPr bwMode="auto">
                <a:xfrm>
                  <a:off x="5494" y="4838"/>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5" name="Freeform 24"/>
                <p:cNvSpPr>
                  <a:spLocks/>
                </p:cNvSpPr>
                <p:nvPr userDrawn="1"/>
              </p:nvSpPr>
              <p:spPr bwMode="auto">
                <a:xfrm rot="2700000">
                  <a:off x="5526" y="2978"/>
                  <a:ext cx="712" cy="712"/>
                </a:xfrm>
                <a:prstGeom prst="corner">
                  <a:avLst>
                    <a:gd name="adj1" fmla="val 16922"/>
                    <a:gd name="adj2" fmla="val 16923"/>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6" name="Freeform 23"/>
                <p:cNvSpPr>
                  <a:spLocks/>
                </p:cNvSpPr>
                <p:nvPr userDrawn="1"/>
              </p:nvSpPr>
              <p:spPr bwMode="auto">
                <a:xfrm>
                  <a:off x="5494" y="3270"/>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7" name="Freeform 23"/>
                <p:cNvSpPr>
                  <a:spLocks/>
                </p:cNvSpPr>
                <p:nvPr userDrawn="1"/>
              </p:nvSpPr>
              <p:spPr bwMode="auto">
                <a:xfrm rot="16200000">
                  <a:off x="6951" y="4092"/>
                  <a:ext cx="161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43" name="HYPER BACK">
                <a:hlinkClick r:id="" action="ppaction://hlinkshowjump?jump=lastslideviewed"/>
              </p:cNvPr>
              <p:cNvSpPr/>
              <p:nvPr userDrawn="1"/>
            </p:nvSpPr>
            <p:spPr bwMode="auto">
              <a:xfrm>
                <a:off x="10926521"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9" name="Groep 38"/>
            <p:cNvGrpSpPr/>
            <p:nvPr userDrawn="1"/>
          </p:nvGrpSpPr>
          <p:grpSpPr>
            <a:xfrm>
              <a:off x="11327808" y="6455465"/>
              <a:ext cx="288000" cy="288000"/>
              <a:chOff x="11327808" y="6455465"/>
              <a:chExt cx="288000" cy="288000"/>
            </a:xfrm>
          </p:grpSpPr>
          <p:sp>
            <p:nvSpPr>
              <p:cNvPr id="40" name="FORWARDSHAPE"/>
              <p:cNvSpPr>
                <a:spLocks/>
              </p:cNvSpPr>
              <p:nvPr userDrawn="1"/>
            </p:nvSpPr>
            <p:spPr bwMode="auto">
              <a:xfrm flipH="1">
                <a:off x="11438088"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1" name="ACTION FORWARD">
                <a:hlinkClick r:id="" action="ppaction://hlinkshowjump?jump=nextslide"/>
              </p:cNvPr>
              <p:cNvSpPr/>
              <p:nvPr userDrawn="1"/>
            </p:nvSpPr>
            <p:spPr bwMode="auto">
              <a:xfrm>
                <a:off x="11327808"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solidFill>
                    <a:schemeClr val="tx1"/>
                  </a:solidFill>
                  <a:effectLst/>
                  <a:latin typeface="Arial" pitchFamily="34" charset="0"/>
                </a:endParaRPr>
              </a:p>
            </p:txBody>
          </p:sp>
        </p:gr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24" y="3483726"/>
            <a:ext cx="521479" cy="580274"/>
          </a:xfrm>
          <a:prstGeom prst="rect">
            <a:avLst/>
          </a:prstGeom>
        </p:spPr>
      </p:pic>
    </p:spTree>
    <p:extLst>
      <p:ext uri="{BB962C8B-B14F-4D97-AF65-F5344CB8AC3E}">
        <p14:creationId xmlns:p14="http://schemas.microsoft.com/office/powerpoint/2010/main" val="61962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el | 100%">
    <p:spTree>
      <p:nvGrpSpPr>
        <p:cNvPr id="1" name=""/>
        <p:cNvGrpSpPr/>
        <p:nvPr/>
      </p:nvGrpSpPr>
      <p:grpSpPr>
        <a:xfrm>
          <a:off x="0" y="0"/>
          <a:ext cx="0" cy="0"/>
          <a:chOff x="0" y="0"/>
          <a:chExt cx="0" cy="0"/>
        </a:xfrm>
      </p:grpSpPr>
      <p:sp>
        <p:nvSpPr>
          <p:cNvPr id="9" name="COVER voor onderste lijn"/>
          <p:cNvSpPr/>
          <p:nvPr userDrawn="1"/>
        </p:nvSpPr>
        <p:spPr>
          <a:xfrm>
            <a:off x="0" y="1010251"/>
            <a:ext cx="12196800" cy="323249"/>
          </a:xfrm>
          <a:custGeom>
            <a:avLst/>
            <a:gdLst>
              <a:gd name="connsiteX0" fmla="*/ 0 w 12196800"/>
              <a:gd name="connsiteY0" fmla="*/ 0 h 323249"/>
              <a:gd name="connsiteX1" fmla="*/ 738188 w 12196800"/>
              <a:gd name="connsiteY1" fmla="*/ 0 h 323249"/>
              <a:gd name="connsiteX2" fmla="*/ 738188 w 12196800"/>
              <a:gd name="connsiteY2" fmla="*/ 204187 h 323249"/>
              <a:gd name="connsiteX3" fmla="*/ 12196800 w 12196800"/>
              <a:gd name="connsiteY3" fmla="*/ 204187 h 323249"/>
              <a:gd name="connsiteX4" fmla="*/ 12196800 w 12196800"/>
              <a:gd name="connsiteY4" fmla="*/ 323249 h 323249"/>
              <a:gd name="connsiteX5" fmla="*/ 0 w 12196800"/>
              <a:gd name="connsiteY5" fmla="*/ 323249 h 323249"/>
              <a:gd name="connsiteX6" fmla="*/ 0 w 12196800"/>
              <a:gd name="connsiteY6" fmla="*/ 294674 h 323249"/>
              <a:gd name="connsiteX7" fmla="*/ 0 w 12196800"/>
              <a:gd name="connsiteY7" fmla="*/ 204187 h 32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6800" h="323249">
                <a:moveTo>
                  <a:pt x="0" y="0"/>
                </a:moveTo>
                <a:lnTo>
                  <a:pt x="738188" y="0"/>
                </a:lnTo>
                <a:lnTo>
                  <a:pt x="738188" y="204187"/>
                </a:lnTo>
                <a:lnTo>
                  <a:pt x="12196800" y="204187"/>
                </a:lnTo>
                <a:lnTo>
                  <a:pt x="12196800" y="323249"/>
                </a:lnTo>
                <a:lnTo>
                  <a:pt x="0" y="323249"/>
                </a:lnTo>
                <a:lnTo>
                  <a:pt x="0" y="294674"/>
                </a:lnTo>
                <a:lnTo>
                  <a:pt x="0" y="204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hthoek 7"/>
          <p:cNvSpPr/>
          <p:nvPr userDrawn="1"/>
        </p:nvSpPr>
        <p:spPr>
          <a:xfrm>
            <a:off x="0" y="1270800"/>
            <a:ext cx="12192000" cy="558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hthoek met één afgeknipte en afgeronde hoek 10"/>
          <p:cNvSpPr/>
          <p:nvPr userDrawn="1"/>
        </p:nvSpPr>
        <p:spPr>
          <a:xfrm rot="10800000" flipV="1">
            <a:off x="0" y="1130499"/>
            <a:ext cx="507206" cy="283964"/>
          </a:xfrm>
          <a:prstGeom prst="snipRound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el 1"/>
          <p:cNvSpPr>
            <a:spLocks noGrp="1"/>
          </p:cNvSpPr>
          <p:nvPr>
            <p:ph type="title"/>
          </p:nvPr>
        </p:nvSpPr>
        <p:spPr/>
        <p:txBody>
          <a:bodyPr/>
          <a:lstStyle/>
          <a:p>
            <a:r>
              <a:rPr lang="nl-NL" dirty="0"/>
              <a:t>Klik om de stijl te bewerken</a:t>
            </a:r>
          </a:p>
        </p:txBody>
      </p:sp>
      <p:sp>
        <p:nvSpPr>
          <p:cNvPr id="5" name="Tijdelijke aanduiding voor voettekst 4"/>
          <p:cNvSpPr>
            <a:spLocks noGrp="1"/>
          </p:cNvSpPr>
          <p:nvPr>
            <p:ph type="ftr" sz="quarter" idx="11"/>
          </p:nvPr>
        </p:nvSpPr>
        <p:spPr/>
        <p:txBody>
          <a:bodyPr/>
          <a:lstStyle/>
          <a:p>
            <a:r>
              <a:rPr lang="nl-NL" dirty="0">
                <a:solidFill>
                  <a:srgbClr val="231F20">
                    <a:lumMod val="50000"/>
                    <a:lumOff val="50000"/>
                  </a:srgbClr>
                </a:solidFill>
              </a:rPr>
              <a:t>VolkerWessels | Corporate Presentatie</a:t>
            </a:r>
          </a:p>
        </p:txBody>
      </p:sp>
      <p:sp>
        <p:nvSpPr>
          <p:cNvPr id="6" name="Tijdelijke aanduiding voor dianummer 5"/>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‹nr.›</a:t>
            </a:fld>
            <a:endParaRPr lang="nl-NL">
              <a:solidFill>
                <a:srgbClr val="231F20">
                  <a:lumMod val="50000"/>
                  <a:lumOff val="50000"/>
                </a:srgbClr>
              </a:solidFill>
            </a:endParaRPr>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a:solidFill>
                  <a:prstClr val="white">
                    <a:lumMod val="50000"/>
                  </a:prstClr>
                </a:solidFill>
              </a:rPr>
              <a:t>Tabel | 100%</a:t>
            </a:r>
          </a:p>
        </p:txBody>
      </p:sp>
      <p:sp>
        <p:nvSpPr>
          <p:cNvPr id="13" name="Tijdelijke aanduiding voor tekst 52"/>
          <p:cNvSpPr>
            <a:spLocks noGrp="1"/>
          </p:cNvSpPr>
          <p:nvPr>
            <p:ph type="body" sz="quarter" idx="18" hasCustomPrompt="1"/>
          </p:nvPr>
        </p:nvSpPr>
        <p:spPr>
          <a:xfrm>
            <a:off x="512722" y="1524000"/>
            <a:ext cx="11175278" cy="216000"/>
          </a:xfrm>
        </p:spPr>
        <p:txBody>
          <a:bodyPr/>
          <a:lstStyle>
            <a:lvl1pPr marL="0" indent="0" algn="ctr">
              <a:buNone/>
              <a:defRPr sz="1800" b="0">
                <a:solidFill>
                  <a:schemeClr val="accent3"/>
                </a:solidFill>
              </a:defRPr>
            </a:lvl1pPr>
          </a:lstStyle>
          <a:p>
            <a:pPr lvl="0"/>
            <a:r>
              <a:rPr lang="nl-NL" dirty="0"/>
              <a:t>Tabel titel</a:t>
            </a:r>
            <a:endParaRPr lang="en-GB" dirty="0"/>
          </a:p>
        </p:txBody>
      </p:sp>
      <p:sp>
        <p:nvSpPr>
          <p:cNvPr id="14" name="Tijdelijke aanduiding voor tabel 9"/>
          <p:cNvSpPr>
            <a:spLocks noGrp="1"/>
          </p:cNvSpPr>
          <p:nvPr>
            <p:ph type="tbl" sz="quarter" idx="16" hasCustomPrompt="1"/>
          </p:nvPr>
        </p:nvSpPr>
        <p:spPr>
          <a:xfrm>
            <a:off x="503999" y="2013599"/>
            <a:ext cx="11184001" cy="4082400"/>
          </a:xfrm>
          <a:solidFill>
            <a:schemeClr val="bg2"/>
          </a:solidFill>
        </p:spPr>
        <p:txBody>
          <a:bodyPr anchor="ctr"/>
          <a:lstStyle>
            <a:lvl1pPr marL="0" indent="0" algn="ctr">
              <a:lnSpc>
                <a:spcPct val="100000"/>
              </a:lnSpc>
              <a:spcBef>
                <a:spcPts val="0"/>
              </a:spcBef>
              <a:spcAft>
                <a:spcPts val="0"/>
              </a:spcAft>
              <a:buNone/>
              <a:defRPr baseline="0">
                <a:solidFill>
                  <a:schemeClr val="bg2">
                    <a:lumMod val="50000"/>
                  </a:schemeClr>
                </a:solidFill>
              </a:defRPr>
            </a:lvl1pPr>
          </a:lstStyle>
          <a:p>
            <a:r>
              <a:rPr lang="nl-NL" dirty="0"/>
              <a:t>Klik op het pictogram om</a:t>
            </a:r>
            <a:br>
              <a:rPr lang="nl-NL" dirty="0"/>
            </a:br>
            <a:r>
              <a:rPr lang="nl-NL" dirty="0"/>
              <a:t>een tabel in te voegen</a:t>
            </a:r>
            <a:endParaRPr lang="en-GB" dirty="0"/>
          </a:p>
        </p:txBody>
      </p:sp>
      <p:sp>
        <p:nvSpPr>
          <p:cNvPr id="10" name="ONDERSTE LIJN"/>
          <p:cNvSpPr>
            <a:spLocks/>
          </p:cNvSpPr>
          <p:nvPr userDrawn="1"/>
        </p:nvSpPr>
        <p:spPr bwMode="auto">
          <a:xfrm flipH="1" flipV="1">
            <a:off x="0" y="1130499"/>
            <a:ext cx="12196800" cy="141883"/>
          </a:xfrm>
          <a:custGeom>
            <a:avLst/>
            <a:gdLst>
              <a:gd name="T0" fmla="*/ 0 w 2745"/>
              <a:gd name="T1" fmla="*/ 0 h 150"/>
              <a:gd name="T2" fmla="*/ 915 w 2745"/>
              <a:gd name="T3" fmla="*/ 0 h 150"/>
              <a:gd name="T4" fmla="*/ 950 w 2745"/>
              <a:gd name="T5" fmla="*/ 35 h 150"/>
              <a:gd name="T6" fmla="*/ 2688 w 2745"/>
              <a:gd name="T7" fmla="*/ 35 h 150"/>
              <a:gd name="T8" fmla="*/ 2745 w 2745"/>
              <a:gd name="T9" fmla="*/ 92 h 150"/>
              <a:gd name="T10" fmla="*/ 2688 w 2745"/>
              <a:gd name="T11" fmla="*/ 150 h 150"/>
              <a:gd name="T12" fmla="*/ 0 w 2745"/>
              <a:gd name="T13" fmla="*/ 150 h 150"/>
              <a:gd name="connsiteX0" fmla="*/ 0 w 10000"/>
              <a:gd name="connsiteY0" fmla="*/ 0 h 10000"/>
              <a:gd name="connsiteX1" fmla="*/ 3333 w 10000"/>
              <a:gd name="connsiteY1" fmla="*/ 0 h 10000"/>
              <a:gd name="connsiteX2" fmla="*/ 3461 w 10000"/>
              <a:gd name="connsiteY2" fmla="*/ 2333 h 10000"/>
              <a:gd name="connsiteX3" fmla="*/ 9792 w 10000"/>
              <a:gd name="connsiteY3" fmla="*/ 2333 h 10000"/>
              <a:gd name="connsiteX4" fmla="*/ 10000 w 10000"/>
              <a:gd name="connsiteY4" fmla="*/ 6133 h 10000"/>
              <a:gd name="connsiteX5" fmla="*/ 9792 w 10000"/>
              <a:gd name="connsiteY5" fmla="*/ 10000 h 10000"/>
              <a:gd name="connsiteX0" fmla="*/ 0 w 10000"/>
              <a:gd name="connsiteY0" fmla="*/ 0 h 6133"/>
              <a:gd name="connsiteX1" fmla="*/ 3333 w 10000"/>
              <a:gd name="connsiteY1" fmla="*/ 0 h 6133"/>
              <a:gd name="connsiteX2" fmla="*/ 3461 w 10000"/>
              <a:gd name="connsiteY2" fmla="*/ 2333 h 6133"/>
              <a:gd name="connsiteX3" fmla="*/ 9792 w 10000"/>
              <a:gd name="connsiteY3" fmla="*/ 2333 h 6133"/>
              <a:gd name="connsiteX4" fmla="*/ 10000 w 10000"/>
              <a:gd name="connsiteY4" fmla="*/ 6133 h 6133"/>
              <a:gd name="connsiteX0" fmla="*/ 0 w 9792"/>
              <a:gd name="connsiteY0" fmla="*/ 0 h 3804"/>
              <a:gd name="connsiteX1" fmla="*/ 3333 w 9792"/>
              <a:gd name="connsiteY1" fmla="*/ 0 h 3804"/>
              <a:gd name="connsiteX2" fmla="*/ 3461 w 9792"/>
              <a:gd name="connsiteY2" fmla="*/ 3804 h 3804"/>
              <a:gd name="connsiteX3" fmla="*/ 9792 w 9792"/>
              <a:gd name="connsiteY3" fmla="*/ 3804 h 3804"/>
              <a:gd name="connsiteX0" fmla="*/ 0 w 10000"/>
              <a:gd name="connsiteY0" fmla="*/ 0 h 10000"/>
              <a:gd name="connsiteX1" fmla="*/ 3395 w 10000"/>
              <a:gd name="connsiteY1" fmla="*/ 64 h 10000"/>
              <a:gd name="connsiteX2" fmla="*/ 3404 w 10000"/>
              <a:gd name="connsiteY2" fmla="*/ 0 h 10000"/>
              <a:gd name="connsiteX3" fmla="*/ 3535 w 10000"/>
              <a:gd name="connsiteY3" fmla="*/ 10000 h 10000"/>
              <a:gd name="connsiteX4" fmla="*/ 10000 w 10000"/>
              <a:gd name="connsiteY4" fmla="*/ 10000 h 10000"/>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10000 w 10000"/>
              <a:gd name="connsiteY5" fmla="*/ 10000 h 10054"/>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3745 w 10000"/>
              <a:gd name="connsiteY5" fmla="*/ 10054 h 10054"/>
              <a:gd name="connsiteX6" fmla="*/ 10000 w 10000"/>
              <a:gd name="connsiteY6" fmla="*/ 10000 h 10054"/>
              <a:gd name="connsiteX0" fmla="*/ 0 w 3745"/>
              <a:gd name="connsiteY0" fmla="*/ 0 h 10054"/>
              <a:gd name="connsiteX1" fmla="*/ 3395 w 3745"/>
              <a:gd name="connsiteY1" fmla="*/ 64 h 10054"/>
              <a:gd name="connsiteX2" fmla="*/ 3404 w 3745"/>
              <a:gd name="connsiteY2" fmla="*/ 0 h 10054"/>
              <a:gd name="connsiteX3" fmla="*/ 3535 w 3745"/>
              <a:gd name="connsiteY3" fmla="*/ 10000 h 10054"/>
              <a:gd name="connsiteX4" fmla="*/ 3558 w 3745"/>
              <a:gd name="connsiteY4" fmla="*/ 10054 h 10054"/>
              <a:gd name="connsiteX5" fmla="*/ 3745 w 3745"/>
              <a:gd name="connsiteY5" fmla="*/ 10054 h 10054"/>
              <a:gd name="connsiteX0" fmla="*/ 0 w 21141"/>
              <a:gd name="connsiteY0" fmla="*/ 0 h 10312"/>
              <a:gd name="connsiteX1" fmla="*/ 20206 w 21141"/>
              <a:gd name="connsiteY1" fmla="*/ 376 h 10312"/>
              <a:gd name="connsiteX2" fmla="*/ 20230 w 21141"/>
              <a:gd name="connsiteY2" fmla="*/ 312 h 10312"/>
              <a:gd name="connsiteX3" fmla="*/ 20580 w 21141"/>
              <a:gd name="connsiteY3" fmla="*/ 10258 h 10312"/>
              <a:gd name="connsiteX4" fmla="*/ 20642 w 21141"/>
              <a:gd name="connsiteY4" fmla="*/ 10312 h 10312"/>
              <a:gd name="connsiteX5" fmla="*/ 21141 w 21141"/>
              <a:gd name="connsiteY5" fmla="*/ 10312 h 10312"/>
              <a:gd name="connsiteX0" fmla="*/ 0 w 21108"/>
              <a:gd name="connsiteY0" fmla="*/ 0 h 10312"/>
              <a:gd name="connsiteX1" fmla="*/ 20206 w 21108"/>
              <a:gd name="connsiteY1" fmla="*/ 376 h 10312"/>
              <a:gd name="connsiteX2" fmla="*/ 20230 w 21108"/>
              <a:gd name="connsiteY2" fmla="*/ 312 h 10312"/>
              <a:gd name="connsiteX3" fmla="*/ 20580 w 21108"/>
              <a:gd name="connsiteY3" fmla="*/ 10258 h 10312"/>
              <a:gd name="connsiteX4" fmla="*/ 20642 w 21108"/>
              <a:gd name="connsiteY4" fmla="*/ 10312 h 10312"/>
              <a:gd name="connsiteX5" fmla="*/ 21108 w 21108"/>
              <a:gd name="connsiteY5" fmla="*/ 10312 h 10312"/>
              <a:gd name="connsiteX0" fmla="*/ 0 w 21542"/>
              <a:gd name="connsiteY0" fmla="*/ 0 h 10312"/>
              <a:gd name="connsiteX1" fmla="*/ 20206 w 21542"/>
              <a:gd name="connsiteY1" fmla="*/ 376 h 10312"/>
              <a:gd name="connsiteX2" fmla="*/ 20230 w 21542"/>
              <a:gd name="connsiteY2" fmla="*/ 312 h 10312"/>
              <a:gd name="connsiteX3" fmla="*/ 20580 w 21542"/>
              <a:gd name="connsiteY3" fmla="*/ 10258 h 10312"/>
              <a:gd name="connsiteX4" fmla="*/ 20642 w 21542"/>
              <a:gd name="connsiteY4" fmla="*/ 10312 h 10312"/>
              <a:gd name="connsiteX5" fmla="*/ 21542 w 21542"/>
              <a:gd name="connsiteY5" fmla="*/ 9960 h 10312"/>
              <a:gd name="connsiteX0" fmla="*/ 0 w 21548"/>
              <a:gd name="connsiteY0" fmla="*/ 0 h 10312"/>
              <a:gd name="connsiteX1" fmla="*/ 20206 w 21548"/>
              <a:gd name="connsiteY1" fmla="*/ 376 h 10312"/>
              <a:gd name="connsiteX2" fmla="*/ 20230 w 21548"/>
              <a:gd name="connsiteY2" fmla="*/ 312 h 10312"/>
              <a:gd name="connsiteX3" fmla="*/ 20580 w 21548"/>
              <a:gd name="connsiteY3" fmla="*/ 10258 h 10312"/>
              <a:gd name="connsiteX4" fmla="*/ 20642 w 21548"/>
              <a:gd name="connsiteY4" fmla="*/ 10312 h 10312"/>
              <a:gd name="connsiteX5" fmla="*/ 21548 w 21548"/>
              <a:gd name="connsiteY5" fmla="*/ 10136 h 10312"/>
              <a:gd name="connsiteX0" fmla="*/ 0 w 27632"/>
              <a:gd name="connsiteY0" fmla="*/ 0 h 10488"/>
              <a:gd name="connsiteX1" fmla="*/ 26290 w 27632"/>
              <a:gd name="connsiteY1" fmla="*/ 552 h 10488"/>
              <a:gd name="connsiteX2" fmla="*/ 26314 w 27632"/>
              <a:gd name="connsiteY2" fmla="*/ 488 h 10488"/>
              <a:gd name="connsiteX3" fmla="*/ 26664 w 27632"/>
              <a:gd name="connsiteY3" fmla="*/ 10434 h 10488"/>
              <a:gd name="connsiteX4" fmla="*/ 26726 w 27632"/>
              <a:gd name="connsiteY4" fmla="*/ 10488 h 10488"/>
              <a:gd name="connsiteX5" fmla="*/ 27632 w 27632"/>
              <a:gd name="connsiteY5" fmla="*/ 10312 h 10488"/>
              <a:gd name="connsiteX0" fmla="*/ 0 w 31709"/>
              <a:gd name="connsiteY0" fmla="*/ 0 h 10488"/>
              <a:gd name="connsiteX1" fmla="*/ 30367 w 31709"/>
              <a:gd name="connsiteY1" fmla="*/ 552 h 10488"/>
              <a:gd name="connsiteX2" fmla="*/ 30391 w 31709"/>
              <a:gd name="connsiteY2" fmla="*/ 488 h 10488"/>
              <a:gd name="connsiteX3" fmla="*/ 30741 w 31709"/>
              <a:gd name="connsiteY3" fmla="*/ 10434 h 10488"/>
              <a:gd name="connsiteX4" fmla="*/ 30803 w 31709"/>
              <a:gd name="connsiteY4" fmla="*/ 10488 h 10488"/>
              <a:gd name="connsiteX5" fmla="*/ 31709 w 31709"/>
              <a:gd name="connsiteY5" fmla="*/ 10312 h 10488"/>
              <a:gd name="connsiteX0" fmla="*/ 0 w 31765"/>
              <a:gd name="connsiteY0" fmla="*/ 0 h 10488"/>
              <a:gd name="connsiteX1" fmla="*/ 30423 w 31765"/>
              <a:gd name="connsiteY1" fmla="*/ 552 h 10488"/>
              <a:gd name="connsiteX2" fmla="*/ 30447 w 31765"/>
              <a:gd name="connsiteY2" fmla="*/ 488 h 10488"/>
              <a:gd name="connsiteX3" fmla="*/ 30797 w 31765"/>
              <a:gd name="connsiteY3" fmla="*/ 10434 h 10488"/>
              <a:gd name="connsiteX4" fmla="*/ 30859 w 31765"/>
              <a:gd name="connsiteY4" fmla="*/ 10488 h 10488"/>
              <a:gd name="connsiteX5" fmla="*/ 31765 w 31765"/>
              <a:gd name="connsiteY5" fmla="*/ 10312 h 1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65" h="10488">
                <a:moveTo>
                  <a:pt x="0" y="0"/>
                </a:moveTo>
                <a:lnTo>
                  <a:pt x="30423" y="552"/>
                </a:lnTo>
                <a:cubicBezTo>
                  <a:pt x="30431" y="531"/>
                  <a:pt x="30439" y="509"/>
                  <a:pt x="30447" y="488"/>
                </a:cubicBezTo>
                <a:cubicBezTo>
                  <a:pt x="30447" y="5890"/>
                  <a:pt x="30608" y="10434"/>
                  <a:pt x="30797" y="10434"/>
                </a:cubicBezTo>
                <a:cubicBezTo>
                  <a:pt x="30819" y="10452"/>
                  <a:pt x="30837" y="10470"/>
                  <a:pt x="30859" y="10488"/>
                </a:cubicBezTo>
                <a:lnTo>
                  <a:pt x="31765" y="10312"/>
                </a:lnTo>
              </a:path>
            </a:pathLst>
          </a:cu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cxnSp>
        <p:nvCxnSpPr>
          <p:cNvPr id="15" name="Rechte verbindingslijn 14"/>
          <p:cNvCxnSpPr/>
          <p:nvPr userDrawn="1"/>
        </p:nvCxnSpPr>
        <p:spPr>
          <a:xfrm>
            <a:off x="503999" y="6350000"/>
            <a:ext cx="11184001"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grpSp>
        <p:nvGrpSpPr>
          <p:cNvPr id="36" name="Groep 35"/>
          <p:cNvGrpSpPr/>
          <p:nvPr userDrawn="1"/>
        </p:nvGrpSpPr>
        <p:grpSpPr>
          <a:xfrm>
            <a:off x="10123945" y="6455465"/>
            <a:ext cx="1491863" cy="288000"/>
            <a:chOff x="10123945" y="6455465"/>
            <a:chExt cx="1491863" cy="288000"/>
          </a:xfrm>
        </p:grpSpPr>
        <p:grpSp>
          <p:nvGrpSpPr>
            <p:cNvPr id="37" name="Groep 36"/>
            <p:cNvGrpSpPr/>
            <p:nvPr userDrawn="1"/>
          </p:nvGrpSpPr>
          <p:grpSpPr>
            <a:xfrm>
              <a:off x="10123945" y="6455465"/>
              <a:ext cx="288000" cy="288000"/>
              <a:chOff x="9714646" y="6455465"/>
              <a:chExt cx="288000" cy="288000"/>
            </a:xfrm>
          </p:grpSpPr>
          <p:sp>
            <p:nvSpPr>
              <p:cNvPr id="54" name="BACKSHAPE"/>
              <p:cNvSpPr>
                <a:spLocks/>
              </p:cNvSpPr>
              <p:nvPr userDrawn="1"/>
            </p:nvSpPr>
            <p:spPr bwMode="auto">
              <a:xfrm>
                <a:off x="9801116"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5" name="ACTION BACK">
                <a:hlinkClick r:id="" action="ppaction://hlinkshowjump?jump=previousslide"/>
              </p:cNvPr>
              <p:cNvSpPr/>
              <p:nvPr userDrawn="1"/>
            </p:nvSpPr>
            <p:spPr bwMode="auto">
              <a:xfrm>
                <a:off x="971464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8" name="Groep 37"/>
            <p:cNvGrpSpPr/>
            <p:nvPr userDrawn="1"/>
          </p:nvGrpSpPr>
          <p:grpSpPr>
            <a:xfrm>
              <a:off x="10525233" y="6455465"/>
              <a:ext cx="288000" cy="288000"/>
              <a:chOff x="10117936" y="6455465"/>
              <a:chExt cx="288000" cy="288000"/>
            </a:xfrm>
          </p:grpSpPr>
          <p:grpSp>
            <p:nvGrpSpPr>
              <p:cNvPr id="49" name="MENUSHAPE"/>
              <p:cNvGrpSpPr>
                <a:grpSpLocks noChangeAspect="1"/>
              </p:cNvGrpSpPr>
              <p:nvPr userDrawn="1"/>
            </p:nvGrpSpPr>
            <p:grpSpPr bwMode="auto">
              <a:xfrm>
                <a:off x="10185971" y="6535375"/>
                <a:ext cx="151931" cy="128211"/>
                <a:chOff x="4488" y="2379"/>
                <a:chExt cx="2539" cy="1720"/>
              </a:xfrm>
              <a:solidFill>
                <a:schemeClr val="bg2"/>
              </a:solidFill>
            </p:grpSpPr>
            <p:sp>
              <p:nvSpPr>
                <p:cNvPr id="51" name="Freeform 16"/>
                <p:cNvSpPr>
                  <a:spLocks/>
                </p:cNvSpPr>
                <p:nvPr userDrawn="1"/>
              </p:nvSpPr>
              <p:spPr bwMode="auto">
                <a:xfrm>
                  <a:off x="4488" y="2379"/>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2" name="Freeform 17"/>
                <p:cNvSpPr>
                  <a:spLocks/>
                </p:cNvSpPr>
                <p:nvPr userDrawn="1"/>
              </p:nvSpPr>
              <p:spPr bwMode="auto">
                <a:xfrm>
                  <a:off x="4488" y="3197"/>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3" name="Freeform 18"/>
                <p:cNvSpPr>
                  <a:spLocks/>
                </p:cNvSpPr>
                <p:nvPr userDrawn="1"/>
              </p:nvSpPr>
              <p:spPr bwMode="auto">
                <a:xfrm>
                  <a:off x="4488" y="4014"/>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50" name="TRIGGER FAST MENU"/>
              <p:cNvSpPr/>
              <p:nvPr userDrawn="1"/>
            </p:nvSpPr>
            <p:spPr bwMode="auto">
              <a:xfrm>
                <a:off x="1011793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9" name="Groep 38"/>
            <p:cNvGrpSpPr/>
            <p:nvPr userDrawn="1"/>
          </p:nvGrpSpPr>
          <p:grpSpPr>
            <a:xfrm>
              <a:off x="10926521" y="6455465"/>
              <a:ext cx="288000" cy="288000"/>
              <a:chOff x="10926521" y="6455465"/>
              <a:chExt cx="288000" cy="288000"/>
            </a:xfrm>
          </p:grpSpPr>
          <p:grpSp>
            <p:nvGrpSpPr>
              <p:cNvPr id="43" name="HOMESHAPE"/>
              <p:cNvGrpSpPr>
                <a:grpSpLocks noChangeAspect="1"/>
              </p:cNvGrpSpPr>
              <p:nvPr userDrawn="1"/>
            </p:nvGrpSpPr>
            <p:grpSpPr bwMode="auto">
              <a:xfrm>
                <a:off x="10999698" y="6534689"/>
                <a:ext cx="151922" cy="129516"/>
                <a:chOff x="5494" y="2978"/>
                <a:chExt cx="2320" cy="1978"/>
              </a:xfrm>
              <a:solidFill>
                <a:schemeClr val="bg2"/>
              </a:solidFill>
            </p:grpSpPr>
            <p:sp>
              <p:nvSpPr>
                <p:cNvPr id="45" name="Freeform 23"/>
                <p:cNvSpPr>
                  <a:spLocks/>
                </p:cNvSpPr>
                <p:nvPr userDrawn="1"/>
              </p:nvSpPr>
              <p:spPr bwMode="auto">
                <a:xfrm>
                  <a:off x="5494" y="4838"/>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6" name="Freeform 24"/>
                <p:cNvSpPr>
                  <a:spLocks/>
                </p:cNvSpPr>
                <p:nvPr userDrawn="1"/>
              </p:nvSpPr>
              <p:spPr bwMode="auto">
                <a:xfrm rot="2700000">
                  <a:off x="5526" y="2978"/>
                  <a:ext cx="712" cy="712"/>
                </a:xfrm>
                <a:prstGeom prst="corner">
                  <a:avLst>
                    <a:gd name="adj1" fmla="val 16922"/>
                    <a:gd name="adj2" fmla="val 16923"/>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7" name="Freeform 23"/>
                <p:cNvSpPr>
                  <a:spLocks/>
                </p:cNvSpPr>
                <p:nvPr userDrawn="1"/>
              </p:nvSpPr>
              <p:spPr bwMode="auto">
                <a:xfrm>
                  <a:off x="5494" y="3270"/>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8" name="Freeform 23"/>
                <p:cNvSpPr>
                  <a:spLocks/>
                </p:cNvSpPr>
                <p:nvPr userDrawn="1"/>
              </p:nvSpPr>
              <p:spPr bwMode="auto">
                <a:xfrm rot="16200000">
                  <a:off x="6951" y="4092"/>
                  <a:ext cx="161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44" name="HYPER BACK">
                <a:hlinkClick r:id="" action="ppaction://hlinkshowjump?jump=lastslideviewed"/>
              </p:cNvPr>
              <p:cNvSpPr/>
              <p:nvPr userDrawn="1"/>
            </p:nvSpPr>
            <p:spPr bwMode="auto">
              <a:xfrm>
                <a:off x="10926521"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40" name="Groep 39"/>
            <p:cNvGrpSpPr/>
            <p:nvPr userDrawn="1"/>
          </p:nvGrpSpPr>
          <p:grpSpPr>
            <a:xfrm>
              <a:off x="11327808" y="6455465"/>
              <a:ext cx="288000" cy="288000"/>
              <a:chOff x="11327808" y="6455465"/>
              <a:chExt cx="288000" cy="288000"/>
            </a:xfrm>
          </p:grpSpPr>
          <p:sp>
            <p:nvSpPr>
              <p:cNvPr id="41" name="FORWARDSHAPE"/>
              <p:cNvSpPr>
                <a:spLocks/>
              </p:cNvSpPr>
              <p:nvPr userDrawn="1"/>
            </p:nvSpPr>
            <p:spPr bwMode="auto">
              <a:xfrm flipH="1">
                <a:off x="11438088"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2" name="ACTION FORWARD">
                <a:hlinkClick r:id="" action="ppaction://hlinkshowjump?jump=nextslide"/>
              </p:cNvPr>
              <p:cNvSpPr/>
              <p:nvPr userDrawn="1"/>
            </p:nvSpPr>
            <p:spPr bwMode="auto">
              <a:xfrm>
                <a:off x="11327808"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solidFill>
                    <a:schemeClr val="tx1"/>
                  </a:solidFill>
                  <a:effectLst/>
                  <a:latin typeface="Arial" pitchFamily="34" charset="0"/>
                </a:endParaRPr>
              </a:p>
            </p:txBody>
          </p:sp>
        </p:gr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24" y="3483726"/>
            <a:ext cx="521479" cy="580274"/>
          </a:xfrm>
          <a:prstGeom prst="rect">
            <a:avLst/>
          </a:prstGeom>
        </p:spPr>
      </p:pic>
    </p:spTree>
    <p:extLst>
      <p:ext uri="{BB962C8B-B14F-4D97-AF65-F5344CB8AC3E}">
        <p14:creationId xmlns:p14="http://schemas.microsoft.com/office/powerpoint/2010/main" val="171846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gekaderd) | 100%">
    <p:spTree>
      <p:nvGrpSpPr>
        <p:cNvPr id="1" name=""/>
        <p:cNvGrpSpPr/>
        <p:nvPr/>
      </p:nvGrpSpPr>
      <p:grpSpPr>
        <a:xfrm>
          <a:off x="0" y="0"/>
          <a:ext cx="0" cy="0"/>
          <a:chOff x="0" y="0"/>
          <a:chExt cx="0" cy="0"/>
        </a:xfrm>
      </p:grpSpPr>
      <p:sp>
        <p:nvSpPr>
          <p:cNvPr id="9" name="COVER voor onderste lijn"/>
          <p:cNvSpPr/>
          <p:nvPr userDrawn="1"/>
        </p:nvSpPr>
        <p:spPr>
          <a:xfrm>
            <a:off x="0" y="1010251"/>
            <a:ext cx="12196800" cy="323249"/>
          </a:xfrm>
          <a:custGeom>
            <a:avLst/>
            <a:gdLst>
              <a:gd name="connsiteX0" fmla="*/ 0 w 12196800"/>
              <a:gd name="connsiteY0" fmla="*/ 0 h 323249"/>
              <a:gd name="connsiteX1" fmla="*/ 738188 w 12196800"/>
              <a:gd name="connsiteY1" fmla="*/ 0 h 323249"/>
              <a:gd name="connsiteX2" fmla="*/ 738188 w 12196800"/>
              <a:gd name="connsiteY2" fmla="*/ 204187 h 323249"/>
              <a:gd name="connsiteX3" fmla="*/ 12196800 w 12196800"/>
              <a:gd name="connsiteY3" fmla="*/ 204187 h 323249"/>
              <a:gd name="connsiteX4" fmla="*/ 12196800 w 12196800"/>
              <a:gd name="connsiteY4" fmla="*/ 323249 h 323249"/>
              <a:gd name="connsiteX5" fmla="*/ 0 w 12196800"/>
              <a:gd name="connsiteY5" fmla="*/ 323249 h 323249"/>
              <a:gd name="connsiteX6" fmla="*/ 0 w 12196800"/>
              <a:gd name="connsiteY6" fmla="*/ 294674 h 323249"/>
              <a:gd name="connsiteX7" fmla="*/ 0 w 12196800"/>
              <a:gd name="connsiteY7" fmla="*/ 204187 h 32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6800" h="323249">
                <a:moveTo>
                  <a:pt x="0" y="0"/>
                </a:moveTo>
                <a:lnTo>
                  <a:pt x="738188" y="0"/>
                </a:lnTo>
                <a:lnTo>
                  <a:pt x="738188" y="204187"/>
                </a:lnTo>
                <a:lnTo>
                  <a:pt x="12196800" y="204187"/>
                </a:lnTo>
                <a:lnTo>
                  <a:pt x="12196800" y="323249"/>
                </a:lnTo>
                <a:lnTo>
                  <a:pt x="0" y="323249"/>
                </a:lnTo>
                <a:lnTo>
                  <a:pt x="0" y="294674"/>
                </a:lnTo>
                <a:lnTo>
                  <a:pt x="0" y="204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hthoek 7"/>
          <p:cNvSpPr/>
          <p:nvPr userDrawn="1"/>
        </p:nvSpPr>
        <p:spPr>
          <a:xfrm>
            <a:off x="0" y="1270800"/>
            <a:ext cx="12192000" cy="558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hthoek met één afgeknipte en afgeronde hoek 10"/>
          <p:cNvSpPr/>
          <p:nvPr userDrawn="1"/>
        </p:nvSpPr>
        <p:spPr>
          <a:xfrm rot="10800000" flipV="1">
            <a:off x="0" y="1130499"/>
            <a:ext cx="507206" cy="283964"/>
          </a:xfrm>
          <a:prstGeom prst="snipRound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el 1"/>
          <p:cNvSpPr>
            <a:spLocks noGrp="1"/>
          </p:cNvSpPr>
          <p:nvPr>
            <p:ph type="title"/>
          </p:nvPr>
        </p:nvSpPr>
        <p:spPr/>
        <p:txBody>
          <a:bodyPr/>
          <a:lstStyle/>
          <a:p>
            <a:r>
              <a:rPr lang="nl-NL" dirty="0"/>
              <a:t>Klik om de stijl te bewerken</a:t>
            </a:r>
          </a:p>
        </p:txBody>
      </p:sp>
      <p:sp>
        <p:nvSpPr>
          <p:cNvPr id="5" name="Tijdelijke aanduiding voor voettekst 4"/>
          <p:cNvSpPr>
            <a:spLocks noGrp="1"/>
          </p:cNvSpPr>
          <p:nvPr>
            <p:ph type="ftr" sz="quarter" idx="11"/>
          </p:nvPr>
        </p:nvSpPr>
        <p:spPr/>
        <p:txBody>
          <a:bodyPr/>
          <a:lstStyle/>
          <a:p>
            <a:r>
              <a:rPr lang="nl-NL" dirty="0">
                <a:solidFill>
                  <a:srgbClr val="231F20">
                    <a:lumMod val="50000"/>
                    <a:lumOff val="50000"/>
                  </a:srgbClr>
                </a:solidFill>
              </a:rPr>
              <a:t>VolkerWessels | Corporate Presentatie</a:t>
            </a:r>
          </a:p>
        </p:txBody>
      </p:sp>
      <p:sp>
        <p:nvSpPr>
          <p:cNvPr id="6" name="Tijdelijke aanduiding voor dianummer 5"/>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‹nr.›</a:t>
            </a:fld>
            <a:endParaRPr lang="nl-NL">
              <a:solidFill>
                <a:srgbClr val="231F20">
                  <a:lumMod val="50000"/>
                  <a:lumOff val="50000"/>
                </a:srgbClr>
              </a:solidFill>
            </a:endParaRPr>
          </a:p>
        </p:txBody>
      </p:sp>
      <p:sp>
        <p:nvSpPr>
          <p:cNvPr id="7" name="Tekstvak 6"/>
          <p:cNvSpPr txBox="1"/>
          <p:nvPr userDrawn="1"/>
        </p:nvSpPr>
        <p:spPr>
          <a:xfrm>
            <a:off x="6096251" y="-449520"/>
            <a:ext cx="6102099" cy="276999"/>
          </a:xfrm>
          <a:prstGeom prst="rect">
            <a:avLst/>
          </a:prstGeom>
          <a:noFill/>
        </p:spPr>
        <p:txBody>
          <a:bodyPr wrap="square" lIns="0" tIns="0" rIns="0" bIns="0" rtlCol="0">
            <a:noAutofit/>
          </a:bodyPr>
          <a:lstStyle/>
          <a:p>
            <a:pPr algn="r" defTabSz="1088959"/>
            <a:r>
              <a:rPr lang="nl-NL" dirty="0">
                <a:solidFill>
                  <a:prstClr val="white">
                    <a:lumMod val="50000"/>
                  </a:prstClr>
                </a:solidFill>
              </a:rPr>
              <a:t>Video (gekaderd) | 100%</a:t>
            </a:r>
          </a:p>
        </p:txBody>
      </p:sp>
      <p:sp>
        <p:nvSpPr>
          <p:cNvPr id="13" name="Tijdelijke aanduiding voor tekst 52"/>
          <p:cNvSpPr>
            <a:spLocks noGrp="1"/>
          </p:cNvSpPr>
          <p:nvPr>
            <p:ph type="body" sz="quarter" idx="18" hasCustomPrompt="1"/>
          </p:nvPr>
        </p:nvSpPr>
        <p:spPr>
          <a:xfrm>
            <a:off x="512722" y="1524000"/>
            <a:ext cx="11175278" cy="216000"/>
          </a:xfrm>
        </p:spPr>
        <p:txBody>
          <a:bodyPr/>
          <a:lstStyle>
            <a:lvl1pPr marL="0" indent="0" algn="ctr">
              <a:buNone/>
              <a:defRPr sz="1800" b="0">
                <a:solidFill>
                  <a:schemeClr val="accent3"/>
                </a:solidFill>
              </a:defRPr>
            </a:lvl1pPr>
          </a:lstStyle>
          <a:p>
            <a:pPr lvl="0"/>
            <a:r>
              <a:rPr lang="nl-NL" dirty="0"/>
              <a:t>Video titel</a:t>
            </a:r>
            <a:endParaRPr lang="en-GB" dirty="0"/>
          </a:p>
        </p:txBody>
      </p:sp>
      <p:sp>
        <p:nvSpPr>
          <p:cNvPr id="10" name="ONDERSTE LIJN"/>
          <p:cNvSpPr>
            <a:spLocks/>
          </p:cNvSpPr>
          <p:nvPr userDrawn="1"/>
        </p:nvSpPr>
        <p:spPr bwMode="auto">
          <a:xfrm flipH="1" flipV="1">
            <a:off x="0" y="1130499"/>
            <a:ext cx="12196800" cy="141883"/>
          </a:xfrm>
          <a:custGeom>
            <a:avLst/>
            <a:gdLst>
              <a:gd name="T0" fmla="*/ 0 w 2745"/>
              <a:gd name="T1" fmla="*/ 0 h 150"/>
              <a:gd name="T2" fmla="*/ 915 w 2745"/>
              <a:gd name="T3" fmla="*/ 0 h 150"/>
              <a:gd name="T4" fmla="*/ 950 w 2745"/>
              <a:gd name="T5" fmla="*/ 35 h 150"/>
              <a:gd name="T6" fmla="*/ 2688 w 2745"/>
              <a:gd name="T7" fmla="*/ 35 h 150"/>
              <a:gd name="T8" fmla="*/ 2745 w 2745"/>
              <a:gd name="T9" fmla="*/ 92 h 150"/>
              <a:gd name="T10" fmla="*/ 2688 w 2745"/>
              <a:gd name="T11" fmla="*/ 150 h 150"/>
              <a:gd name="T12" fmla="*/ 0 w 2745"/>
              <a:gd name="T13" fmla="*/ 150 h 150"/>
              <a:gd name="connsiteX0" fmla="*/ 0 w 10000"/>
              <a:gd name="connsiteY0" fmla="*/ 0 h 10000"/>
              <a:gd name="connsiteX1" fmla="*/ 3333 w 10000"/>
              <a:gd name="connsiteY1" fmla="*/ 0 h 10000"/>
              <a:gd name="connsiteX2" fmla="*/ 3461 w 10000"/>
              <a:gd name="connsiteY2" fmla="*/ 2333 h 10000"/>
              <a:gd name="connsiteX3" fmla="*/ 9792 w 10000"/>
              <a:gd name="connsiteY3" fmla="*/ 2333 h 10000"/>
              <a:gd name="connsiteX4" fmla="*/ 10000 w 10000"/>
              <a:gd name="connsiteY4" fmla="*/ 6133 h 10000"/>
              <a:gd name="connsiteX5" fmla="*/ 9792 w 10000"/>
              <a:gd name="connsiteY5" fmla="*/ 10000 h 10000"/>
              <a:gd name="connsiteX0" fmla="*/ 0 w 10000"/>
              <a:gd name="connsiteY0" fmla="*/ 0 h 6133"/>
              <a:gd name="connsiteX1" fmla="*/ 3333 w 10000"/>
              <a:gd name="connsiteY1" fmla="*/ 0 h 6133"/>
              <a:gd name="connsiteX2" fmla="*/ 3461 w 10000"/>
              <a:gd name="connsiteY2" fmla="*/ 2333 h 6133"/>
              <a:gd name="connsiteX3" fmla="*/ 9792 w 10000"/>
              <a:gd name="connsiteY3" fmla="*/ 2333 h 6133"/>
              <a:gd name="connsiteX4" fmla="*/ 10000 w 10000"/>
              <a:gd name="connsiteY4" fmla="*/ 6133 h 6133"/>
              <a:gd name="connsiteX0" fmla="*/ 0 w 9792"/>
              <a:gd name="connsiteY0" fmla="*/ 0 h 3804"/>
              <a:gd name="connsiteX1" fmla="*/ 3333 w 9792"/>
              <a:gd name="connsiteY1" fmla="*/ 0 h 3804"/>
              <a:gd name="connsiteX2" fmla="*/ 3461 w 9792"/>
              <a:gd name="connsiteY2" fmla="*/ 3804 h 3804"/>
              <a:gd name="connsiteX3" fmla="*/ 9792 w 9792"/>
              <a:gd name="connsiteY3" fmla="*/ 3804 h 3804"/>
              <a:gd name="connsiteX0" fmla="*/ 0 w 10000"/>
              <a:gd name="connsiteY0" fmla="*/ 0 h 10000"/>
              <a:gd name="connsiteX1" fmla="*/ 3395 w 10000"/>
              <a:gd name="connsiteY1" fmla="*/ 64 h 10000"/>
              <a:gd name="connsiteX2" fmla="*/ 3404 w 10000"/>
              <a:gd name="connsiteY2" fmla="*/ 0 h 10000"/>
              <a:gd name="connsiteX3" fmla="*/ 3535 w 10000"/>
              <a:gd name="connsiteY3" fmla="*/ 10000 h 10000"/>
              <a:gd name="connsiteX4" fmla="*/ 10000 w 10000"/>
              <a:gd name="connsiteY4" fmla="*/ 10000 h 10000"/>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10000 w 10000"/>
              <a:gd name="connsiteY5" fmla="*/ 10000 h 10054"/>
              <a:gd name="connsiteX0" fmla="*/ 0 w 10000"/>
              <a:gd name="connsiteY0" fmla="*/ 0 h 10054"/>
              <a:gd name="connsiteX1" fmla="*/ 3395 w 10000"/>
              <a:gd name="connsiteY1" fmla="*/ 64 h 10054"/>
              <a:gd name="connsiteX2" fmla="*/ 3404 w 10000"/>
              <a:gd name="connsiteY2" fmla="*/ 0 h 10054"/>
              <a:gd name="connsiteX3" fmla="*/ 3535 w 10000"/>
              <a:gd name="connsiteY3" fmla="*/ 10000 h 10054"/>
              <a:gd name="connsiteX4" fmla="*/ 3558 w 10000"/>
              <a:gd name="connsiteY4" fmla="*/ 10054 h 10054"/>
              <a:gd name="connsiteX5" fmla="*/ 3745 w 10000"/>
              <a:gd name="connsiteY5" fmla="*/ 10054 h 10054"/>
              <a:gd name="connsiteX6" fmla="*/ 10000 w 10000"/>
              <a:gd name="connsiteY6" fmla="*/ 10000 h 10054"/>
              <a:gd name="connsiteX0" fmla="*/ 0 w 3745"/>
              <a:gd name="connsiteY0" fmla="*/ 0 h 10054"/>
              <a:gd name="connsiteX1" fmla="*/ 3395 w 3745"/>
              <a:gd name="connsiteY1" fmla="*/ 64 h 10054"/>
              <a:gd name="connsiteX2" fmla="*/ 3404 w 3745"/>
              <a:gd name="connsiteY2" fmla="*/ 0 h 10054"/>
              <a:gd name="connsiteX3" fmla="*/ 3535 w 3745"/>
              <a:gd name="connsiteY3" fmla="*/ 10000 h 10054"/>
              <a:gd name="connsiteX4" fmla="*/ 3558 w 3745"/>
              <a:gd name="connsiteY4" fmla="*/ 10054 h 10054"/>
              <a:gd name="connsiteX5" fmla="*/ 3745 w 3745"/>
              <a:gd name="connsiteY5" fmla="*/ 10054 h 10054"/>
              <a:gd name="connsiteX0" fmla="*/ 0 w 21141"/>
              <a:gd name="connsiteY0" fmla="*/ 0 h 10312"/>
              <a:gd name="connsiteX1" fmla="*/ 20206 w 21141"/>
              <a:gd name="connsiteY1" fmla="*/ 376 h 10312"/>
              <a:gd name="connsiteX2" fmla="*/ 20230 w 21141"/>
              <a:gd name="connsiteY2" fmla="*/ 312 h 10312"/>
              <a:gd name="connsiteX3" fmla="*/ 20580 w 21141"/>
              <a:gd name="connsiteY3" fmla="*/ 10258 h 10312"/>
              <a:gd name="connsiteX4" fmla="*/ 20642 w 21141"/>
              <a:gd name="connsiteY4" fmla="*/ 10312 h 10312"/>
              <a:gd name="connsiteX5" fmla="*/ 21141 w 21141"/>
              <a:gd name="connsiteY5" fmla="*/ 10312 h 10312"/>
              <a:gd name="connsiteX0" fmla="*/ 0 w 21108"/>
              <a:gd name="connsiteY0" fmla="*/ 0 h 10312"/>
              <a:gd name="connsiteX1" fmla="*/ 20206 w 21108"/>
              <a:gd name="connsiteY1" fmla="*/ 376 h 10312"/>
              <a:gd name="connsiteX2" fmla="*/ 20230 w 21108"/>
              <a:gd name="connsiteY2" fmla="*/ 312 h 10312"/>
              <a:gd name="connsiteX3" fmla="*/ 20580 w 21108"/>
              <a:gd name="connsiteY3" fmla="*/ 10258 h 10312"/>
              <a:gd name="connsiteX4" fmla="*/ 20642 w 21108"/>
              <a:gd name="connsiteY4" fmla="*/ 10312 h 10312"/>
              <a:gd name="connsiteX5" fmla="*/ 21108 w 21108"/>
              <a:gd name="connsiteY5" fmla="*/ 10312 h 10312"/>
              <a:gd name="connsiteX0" fmla="*/ 0 w 21542"/>
              <a:gd name="connsiteY0" fmla="*/ 0 h 10312"/>
              <a:gd name="connsiteX1" fmla="*/ 20206 w 21542"/>
              <a:gd name="connsiteY1" fmla="*/ 376 h 10312"/>
              <a:gd name="connsiteX2" fmla="*/ 20230 w 21542"/>
              <a:gd name="connsiteY2" fmla="*/ 312 h 10312"/>
              <a:gd name="connsiteX3" fmla="*/ 20580 w 21542"/>
              <a:gd name="connsiteY3" fmla="*/ 10258 h 10312"/>
              <a:gd name="connsiteX4" fmla="*/ 20642 w 21542"/>
              <a:gd name="connsiteY4" fmla="*/ 10312 h 10312"/>
              <a:gd name="connsiteX5" fmla="*/ 21542 w 21542"/>
              <a:gd name="connsiteY5" fmla="*/ 9960 h 10312"/>
              <a:gd name="connsiteX0" fmla="*/ 0 w 21548"/>
              <a:gd name="connsiteY0" fmla="*/ 0 h 10312"/>
              <a:gd name="connsiteX1" fmla="*/ 20206 w 21548"/>
              <a:gd name="connsiteY1" fmla="*/ 376 h 10312"/>
              <a:gd name="connsiteX2" fmla="*/ 20230 w 21548"/>
              <a:gd name="connsiteY2" fmla="*/ 312 h 10312"/>
              <a:gd name="connsiteX3" fmla="*/ 20580 w 21548"/>
              <a:gd name="connsiteY3" fmla="*/ 10258 h 10312"/>
              <a:gd name="connsiteX4" fmla="*/ 20642 w 21548"/>
              <a:gd name="connsiteY4" fmla="*/ 10312 h 10312"/>
              <a:gd name="connsiteX5" fmla="*/ 21548 w 21548"/>
              <a:gd name="connsiteY5" fmla="*/ 10136 h 10312"/>
              <a:gd name="connsiteX0" fmla="*/ 0 w 27632"/>
              <a:gd name="connsiteY0" fmla="*/ 0 h 10488"/>
              <a:gd name="connsiteX1" fmla="*/ 26290 w 27632"/>
              <a:gd name="connsiteY1" fmla="*/ 552 h 10488"/>
              <a:gd name="connsiteX2" fmla="*/ 26314 w 27632"/>
              <a:gd name="connsiteY2" fmla="*/ 488 h 10488"/>
              <a:gd name="connsiteX3" fmla="*/ 26664 w 27632"/>
              <a:gd name="connsiteY3" fmla="*/ 10434 h 10488"/>
              <a:gd name="connsiteX4" fmla="*/ 26726 w 27632"/>
              <a:gd name="connsiteY4" fmla="*/ 10488 h 10488"/>
              <a:gd name="connsiteX5" fmla="*/ 27632 w 27632"/>
              <a:gd name="connsiteY5" fmla="*/ 10312 h 10488"/>
              <a:gd name="connsiteX0" fmla="*/ 0 w 31709"/>
              <a:gd name="connsiteY0" fmla="*/ 0 h 10488"/>
              <a:gd name="connsiteX1" fmla="*/ 30367 w 31709"/>
              <a:gd name="connsiteY1" fmla="*/ 552 h 10488"/>
              <a:gd name="connsiteX2" fmla="*/ 30391 w 31709"/>
              <a:gd name="connsiteY2" fmla="*/ 488 h 10488"/>
              <a:gd name="connsiteX3" fmla="*/ 30741 w 31709"/>
              <a:gd name="connsiteY3" fmla="*/ 10434 h 10488"/>
              <a:gd name="connsiteX4" fmla="*/ 30803 w 31709"/>
              <a:gd name="connsiteY4" fmla="*/ 10488 h 10488"/>
              <a:gd name="connsiteX5" fmla="*/ 31709 w 31709"/>
              <a:gd name="connsiteY5" fmla="*/ 10312 h 10488"/>
              <a:gd name="connsiteX0" fmla="*/ 0 w 31765"/>
              <a:gd name="connsiteY0" fmla="*/ 0 h 10488"/>
              <a:gd name="connsiteX1" fmla="*/ 30423 w 31765"/>
              <a:gd name="connsiteY1" fmla="*/ 552 h 10488"/>
              <a:gd name="connsiteX2" fmla="*/ 30447 w 31765"/>
              <a:gd name="connsiteY2" fmla="*/ 488 h 10488"/>
              <a:gd name="connsiteX3" fmla="*/ 30797 w 31765"/>
              <a:gd name="connsiteY3" fmla="*/ 10434 h 10488"/>
              <a:gd name="connsiteX4" fmla="*/ 30859 w 31765"/>
              <a:gd name="connsiteY4" fmla="*/ 10488 h 10488"/>
              <a:gd name="connsiteX5" fmla="*/ 31765 w 31765"/>
              <a:gd name="connsiteY5" fmla="*/ 10312 h 1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65" h="10488">
                <a:moveTo>
                  <a:pt x="0" y="0"/>
                </a:moveTo>
                <a:lnTo>
                  <a:pt x="30423" y="552"/>
                </a:lnTo>
                <a:cubicBezTo>
                  <a:pt x="30431" y="531"/>
                  <a:pt x="30439" y="509"/>
                  <a:pt x="30447" y="488"/>
                </a:cubicBezTo>
                <a:cubicBezTo>
                  <a:pt x="30447" y="5890"/>
                  <a:pt x="30608" y="10434"/>
                  <a:pt x="30797" y="10434"/>
                </a:cubicBezTo>
                <a:cubicBezTo>
                  <a:pt x="30819" y="10452"/>
                  <a:pt x="30837" y="10470"/>
                  <a:pt x="30859" y="10488"/>
                </a:cubicBezTo>
                <a:lnTo>
                  <a:pt x="31765" y="10312"/>
                </a:lnTo>
              </a:path>
            </a:pathLst>
          </a:cu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cxnSp>
        <p:nvCxnSpPr>
          <p:cNvPr id="15" name="Rechte verbindingslijn 14"/>
          <p:cNvCxnSpPr/>
          <p:nvPr userDrawn="1"/>
        </p:nvCxnSpPr>
        <p:spPr>
          <a:xfrm>
            <a:off x="503999" y="6350000"/>
            <a:ext cx="11184001"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6" name="Tijdelijke aanduiding voor media 11"/>
          <p:cNvSpPr>
            <a:spLocks noGrp="1"/>
          </p:cNvSpPr>
          <p:nvPr>
            <p:ph type="media" sz="quarter" idx="17" hasCustomPrompt="1"/>
          </p:nvPr>
        </p:nvSpPr>
        <p:spPr>
          <a:xfrm>
            <a:off x="503999" y="2012400"/>
            <a:ext cx="11185976" cy="4082400"/>
          </a:xfrm>
          <a:solidFill>
            <a:schemeClr val="bg2"/>
          </a:solidFill>
        </p:spPr>
        <p:txBody>
          <a:bodyPr anchor="ctr"/>
          <a:lstStyle>
            <a:lvl1pPr marL="0" indent="0" algn="ctr">
              <a:lnSpc>
                <a:spcPct val="100000"/>
              </a:lnSpc>
              <a:spcBef>
                <a:spcPts val="0"/>
              </a:spcBef>
              <a:spcAft>
                <a:spcPts val="0"/>
              </a:spcAft>
              <a:buNone/>
              <a:defRPr baseline="0">
                <a:solidFill>
                  <a:schemeClr val="bg2">
                    <a:lumMod val="50000"/>
                  </a:schemeClr>
                </a:solidFill>
              </a:defRPr>
            </a:lvl1pPr>
          </a:lstStyle>
          <a:p>
            <a:r>
              <a:rPr lang="nl-NL" dirty="0"/>
              <a:t>Klik op het pictogram om</a:t>
            </a:r>
            <a:br>
              <a:rPr lang="nl-NL" dirty="0"/>
            </a:br>
            <a:r>
              <a:rPr lang="nl-NL" dirty="0"/>
              <a:t>een video in te voegen</a:t>
            </a:r>
            <a:endParaRPr lang="en-GB" dirty="0"/>
          </a:p>
        </p:txBody>
      </p:sp>
      <p:grpSp>
        <p:nvGrpSpPr>
          <p:cNvPr id="36" name="Groep 35"/>
          <p:cNvGrpSpPr/>
          <p:nvPr userDrawn="1"/>
        </p:nvGrpSpPr>
        <p:grpSpPr>
          <a:xfrm>
            <a:off x="10123945" y="6455465"/>
            <a:ext cx="1491863" cy="288000"/>
            <a:chOff x="10123945" y="6455465"/>
            <a:chExt cx="1491863" cy="288000"/>
          </a:xfrm>
        </p:grpSpPr>
        <p:grpSp>
          <p:nvGrpSpPr>
            <p:cNvPr id="37" name="Groep 36"/>
            <p:cNvGrpSpPr/>
            <p:nvPr userDrawn="1"/>
          </p:nvGrpSpPr>
          <p:grpSpPr>
            <a:xfrm>
              <a:off x="10123945" y="6455465"/>
              <a:ext cx="288000" cy="288000"/>
              <a:chOff x="9714646" y="6455465"/>
              <a:chExt cx="288000" cy="288000"/>
            </a:xfrm>
          </p:grpSpPr>
          <p:sp>
            <p:nvSpPr>
              <p:cNvPr id="54" name="BACKSHAPE"/>
              <p:cNvSpPr>
                <a:spLocks/>
              </p:cNvSpPr>
              <p:nvPr userDrawn="1"/>
            </p:nvSpPr>
            <p:spPr bwMode="auto">
              <a:xfrm>
                <a:off x="9801116"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5" name="ACTION BACK">
                <a:hlinkClick r:id="" action="ppaction://hlinkshowjump?jump=previousslide"/>
              </p:cNvPr>
              <p:cNvSpPr/>
              <p:nvPr userDrawn="1"/>
            </p:nvSpPr>
            <p:spPr bwMode="auto">
              <a:xfrm>
                <a:off x="971464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8" name="Groep 37"/>
            <p:cNvGrpSpPr/>
            <p:nvPr userDrawn="1"/>
          </p:nvGrpSpPr>
          <p:grpSpPr>
            <a:xfrm>
              <a:off x="10525233" y="6455465"/>
              <a:ext cx="288000" cy="288000"/>
              <a:chOff x="10117936" y="6455465"/>
              <a:chExt cx="288000" cy="288000"/>
            </a:xfrm>
          </p:grpSpPr>
          <p:grpSp>
            <p:nvGrpSpPr>
              <p:cNvPr id="49" name="MENUSHAPE"/>
              <p:cNvGrpSpPr>
                <a:grpSpLocks noChangeAspect="1"/>
              </p:cNvGrpSpPr>
              <p:nvPr userDrawn="1"/>
            </p:nvGrpSpPr>
            <p:grpSpPr bwMode="auto">
              <a:xfrm>
                <a:off x="10185971" y="6535375"/>
                <a:ext cx="151931" cy="128211"/>
                <a:chOff x="4488" y="2379"/>
                <a:chExt cx="2539" cy="1720"/>
              </a:xfrm>
              <a:solidFill>
                <a:schemeClr val="bg2"/>
              </a:solidFill>
            </p:grpSpPr>
            <p:sp>
              <p:nvSpPr>
                <p:cNvPr id="51" name="Freeform 16"/>
                <p:cNvSpPr>
                  <a:spLocks/>
                </p:cNvSpPr>
                <p:nvPr userDrawn="1"/>
              </p:nvSpPr>
              <p:spPr bwMode="auto">
                <a:xfrm>
                  <a:off x="4488" y="2379"/>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2" name="Freeform 17"/>
                <p:cNvSpPr>
                  <a:spLocks/>
                </p:cNvSpPr>
                <p:nvPr userDrawn="1"/>
              </p:nvSpPr>
              <p:spPr bwMode="auto">
                <a:xfrm>
                  <a:off x="4488" y="3197"/>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53" name="Freeform 18"/>
                <p:cNvSpPr>
                  <a:spLocks/>
                </p:cNvSpPr>
                <p:nvPr userDrawn="1"/>
              </p:nvSpPr>
              <p:spPr bwMode="auto">
                <a:xfrm>
                  <a:off x="4488" y="4014"/>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50" name="TRIGGER FAST MENU"/>
              <p:cNvSpPr/>
              <p:nvPr userDrawn="1"/>
            </p:nvSpPr>
            <p:spPr bwMode="auto">
              <a:xfrm>
                <a:off x="1011793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39" name="Groep 38"/>
            <p:cNvGrpSpPr/>
            <p:nvPr userDrawn="1"/>
          </p:nvGrpSpPr>
          <p:grpSpPr>
            <a:xfrm>
              <a:off x="10926521" y="6455465"/>
              <a:ext cx="288000" cy="288000"/>
              <a:chOff x="10926521" y="6455465"/>
              <a:chExt cx="288000" cy="288000"/>
            </a:xfrm>
          </p:grpSpPr>
          <p:grpSp>
            <p:nvGrpSpPr>
              <p:cNvPr id="43" name="HOMESHAPE"/>
              <p:cNvGrpSpPr>
                <a:grpSpLocks noChangeAspect="1"/>
              </p:cNvGrpSpPr>
              <p:nvPr userDrawn="1"/>
            </p:nvGrpSpPr>
            <p:grpSpPr bwMode="auto">
              <a:xfrm>
                <a:off x="10999698" y="6534689"/>
                <a:ext cx="151922" cy="129516"/>
                <a:chOff x="5494" y="2978"/>
                <a:chExt cx="2320" cy="1978"/>
              </a:xfrm>
              <a:solidFill>
                <a:schemeClr val="bg2"/>
              </a:solidFill>
            </p:grpSpPr>
            <p:sp>
              <p:nvSpPr>
                <p:cNvPr id="45" name="Freeform 23"/>
                <p:cNvSpPr>
                  <a:spLocks/>
                </p:cNvSpPr>
                <p:nvPr userDrawn="1"/>
              </p:nvSpPr>
              <p:spPr bwMode="auto">
                <a:xfrm>
                  <a:off x="5494" y="4838"/>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6" name="Freeform 24"/>
                <p:cNvSpPr>
                  <a:spLocks/>
                </p:cNvSpPr>
                <p:nvPr userDrawn="1"/>
              </p:nvSpPr>
              <p:spPr bwMode="auto">
                <a:xfrm rot="2700000">
                  <a:off x="5526" y="2978"/>
                  <a:ext cx="712" cy="712"/>
                </a:xfrm>
                <a:prstGeom prst="corner">
                  <a:avLst>
                    <a:gd name="adj1" fmla="val 16922"/>
                    <a:gd name="adj2" fmla="val 16923"/>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7" name="Freeform 23"/>
                <p:cNvSpPr>
                  <a:spLocks/>
                </p:cNvSpPr>
                <p:nvPr userDrawn="1"/>
              </p:nvSpPr>
              <p:spPr bwMode="auto">
                <a:xfrm>
                  <a:off x="5494" y="3270"/>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8" name="Freeform 23"/>
                <p:cNvSpPr>
                  <a:spLocks/>
                </p:cNvSpPr>
                <p:nvPr userDrawn="1"/>
              </p:nvSpPr>
              <p:spPr bwMode="auto">
                <a:xfrm rot="16200000">
                  <a:off x="6951" y="4092"/>
                  <a:ext cx="161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44" name="HYPER BACK">
                <a:hlinkClick r:id="" action="ppaction://hlinkshowjump?jump=lastslideviewed"/>
              </p:cNvPr>
              <p:cNvSpPr/>
              <p:nvPr userDrawn="1"/>
            </p:nvSpPr>
            <p:spPr bwMode="auto">
              <a:xfrm>
                <a:off x="10926521"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40" name="Groep 39"/>
            <p:cNvGrpSpPr/>
            <p:nvPr userDrawn="1"/>
          </p:nvGrpSpPr>
          <p:grpSpPr>
            <a:xfrm>
              <a:off x="11327808" y="6455465"/>
              <a:ext cx="288000" cy="288000"/>
              <a:chOff x="11327808" y="6455465"/>
              <a:chExt cx="288000" cy="288000"/>
            </a:xfrm>
          </p:grpSpPr>
          <p:sp>
            <p:nvSpPr>
              <p:cNvPr id="41" name="FORWARDSHAPE"/>
              <p:cNvSpPr>
                <a:spLocks/>
              </p:cNvSpPr>
              <p:nvPr userDrawn="1"/>
            </p:nvSpPr>
            <p:spPr bwMode="auto">
              <a:xfrm flipH="1">
                <a:off x="11438088"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42" name="ACTION FORWARD">
                <a:hlinkClick r:id="" action="ppaction://hlinkshowjump?jump=nextslide"/>
              </p:cNvPr>
              <p:cNvSpPr/>
              <p:nvPr userDrawn="1"/>
            </p:nvSpPr>
            <p:spPr bwMode="auto">
              <a:xfrm>
                <a:off x="11327808"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solidFill>
                    <a:schemeClr val="tx1"/>
                  </a:solidFill>
                  <a:effectLst/>
                  <a:latin typeface="Arial" pitchFamily="34" charset="0"/>
                </a:endParaRPr>
              </a:p>
            </p:txBody>
          </p:sp>
        </p:gr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24" y="3483726"/>
            <a:ext cx="521479" cy="580274"/>
          </a:xfrm>
          <a:prstGeom prst="rect">
            <a:avLst/>
          </a:prstGeom>
        </p:spPr>
      </p:pic>
    </p:spTree>
    <p:extLst>
      <p:ext uri="{BB962C8B-B14F-4D97-AF65-F5344CB8AC3E}">
        <p14:creationId xmlns:p14="http://schemas.microsoft.com/office/powerpoint/2010/main" val="70959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03999" y="572230"/>
            <a:ext cx="8280000" cy="404812"/>
          </a:xfrm>
          <a:prstGeom prst="rect">
            <a:avLst/>
          </a:prstGeom>
        </p:spPr>
        <p:txBody>
          <a:bodyPr vert="horz" lIns="0" tIns="0" rIns="0" bIns="0" rtlCol="0" anchor="t">
            <a:noAutofit/>
          </a:bodyPr>
          <a:lstStyle/>
          <a:p>
            <a:r>
              <a:rPr lang="nl-NL" dirty="0"/>
              <a:t>Klik om de stijl te bewerken</a:t>
            </a:r>
          </a:p>
        </p:txBody>
      </p:sp>
      <p:sp>
        <p:nvSpPr>
          <p:cNvPr id="3" name="Tijdelijke aanduiding voor tekst 2"/>
          <p:cNvSpPr>
            <a:spLocks noGrp="1"/>
          </p:cNvSpPr>
          <p:nvPr>
            <p:ph type="body" idx="1"/>
          </p:nvPr>
        </p:nvSpPr>
        <p:spPr>
          <a:xfrm>
            <a:off x="504000" y="1524000"/>
            <a:ext cx="11184000" cy="4572000"/>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p:txBody>
      </p:sp>
      <p:sp>
        <p:nvSpPr>
          <p:cNvPr id="5" name="Tijdelijke aanduiding voor voettekst 4"/>
          <p:cNvSpPr>
            <a:spLocks noGrp="1"/>
          </p:cNvSpPr>
          <p:nvPr>
            <p:ph type="ftr" sz="quarter" idx="3"/>
          </p:nvPr>
        </p:nvSpPr>
        <p:spPr>
          <a:xfrm>
            <a:off x="758573" y="6507833"/>
            <a:ext cx="3824560" cy="192334"/>
          </a:xfrm>
          <a:prstGeom prst="rect">
            <a:avLst/>
          </a:prstGeom>
        </p:spPr>
        <p:txBody>
          <a:bodyPr vert="horz" lIns="0" tIns="0" rIns="0" bIns="0" rtlCol="0" anchor="ctr"/>
          <a:lstStyle>
            <a:lvl1pPr algn="l">
              <a:defRPr sz="1000">
                <a:solidFill>
                  <a:schemeClr val="tx1">
                    <a:lumMod val="50000"/>
                    <a:lumOff val="50000"/>
                  </a:schemeClr>
                </a:solidFill>
              </a:defRPr>
            </a:lvl1pPr>
          </a:lstStyle>
          <a:p>
            <a:r>
              <a:rPr lang="nl-NL" dirty="0">
                <a:solidFill>
                  <a:srgbClr val="231F20">
                    <a:lumMod val="50000"/>
                    <a:lumOff val="50000"/>
                  </a:srgbClr>
                </a:solidFill>
              </a:rPr>
              <a:t>VolkerWessels | Corporate Presentatie</a:t>
            </a:r>
          </a:p>
        </p:txBody>
      </p:sp>
      <p:sp>
        <p:nvSpPr>
          <p:cNvPr id="6" name="Tijdelijke aanduiding voor dianummer 5"/>
          <p:cNvSpPr>
            <a:spLocks noGrp="1"/>
          </p:cNvSpPr>
          <p:nvPr>
            <p:ph type="sldNum" sz="quarter" idx="4"/>
          </p:nvPr>
        </p:nvSpPr>
        <p:spPr>
          <a:xfrm>
            <a:off x="504000" y="6507833"/>
            <a:ext cx="234188" cy="192334"/>
          </a:xfrm>
          <a:prstGeom prst="rect">
            <a:avLst/>
          </a:prstGeom>
        </p:spPr>
        <p:txBody>
          <a:bodyPr vert="horz" lIns="0" tIns="0" rIns="0" bIns="0" rtlCol="0" anchor="ctr"/>
          <a:lstStyle>
            <a:lvl1pPr algn="l">
              <a:defRPr sz="1000">
                <a:solidFill>
                  <a:schemeClr val="tx1">
                    <a:lumMod val="50000"/>
                    <a:lumOff val="50000"/>
                  </a:schemeClr>
                </a:solidFill>
              </a:defRPr>
            </a:lvl1pPr>
          </a:lstStyle>
          <a:p>
            <a:fld id="{464A440A-7106-48B6-A0C0-E9D3D466DEA2}" type="slidenum">
              <a:rPr lang="nl-NL" smtClean="0">
                <a:solidFill>
                  <a:srgbClr val="231F20">
                    <a:lumMod val="50000"/>
                    <a:lumOff val="50000"/>
                  </a:srgbClr>
                </a:solidFill>
              </a:rPr>
              <a:pPr/>
              <a:t>‹nr.›</a:t>
            </a:fld>
            <a:endParaRPr lang="nl-NL">
              <a:solidFill>
                <a:srgbClr val="231F20">
                  <a:lumMod val="50000"/>
                  <a:lumOff val="50000"/>
                </a:srgbClr>
              </a:solidFill>
            </a:endParaRPr>
          </a:p>
        </p:txBody>
      </p:sp>
      <p:sp>
        <p:nvSpPr>
          <p:cNvPr id="61" name="Tekstvak 60"/>
          <p:cNvSpPr txBox="1"/>
          <p:nvPr userDrawn="1"/>
        </p:nvSpPr>
        <p:spPr>
          <a:xfrm>
            <a:off x="6096251" y="-650929"/>
            <a:ext cx="6102099" cy="276999"/>
          </a:xfrm>
          <a:prstGeom prst="rect">
            <a:avLst/>
          </a:prstGeom>
          <a:noFill/>
        </p:spPr>
        <p:txBody>
          <a:bodyPr wrap="square" lIns="0" tIns="0" rIns="0" bIns="0" rtlCol="0">
            <a:noAutofit/>
          </a:bodyPr>
          <a:lstStyle/>
          <a:p>
            <a:pPr algn="r"/>
            <a:r>
              <a:rPr lang="nl-NL" sz="1200" dirty="0">
                <a:solidFill>
                  <a:prstClr val="white">
                    <a:lumMod val="50000"/>
                  </a:prstClr>
                </a:solidFill>
              </a:rPr>
              <a:t>Inhoud</a:t>
            </a:r>
          </a:p>
        </p:txBody>
      </p:sp>
      <p:grpSp>
        <p:nvGrpSpPr>
          <p:cNvPr id="95" name="LOGO"/>
          <p:cNvGrpSpPr/>
          <p:nvPr userDrawn="1"/>
        </p:nvGrpSpPr>
        <p:grpSpPr>
          <a:xfrm>
            <a:off x="9566449" y="192728"/>
            <a:ext cx="2121551" cy="630545"/>
            <a:chOff x="-15543110" y="-13861282"/>
            <a:chExt cx="41865551" cy="12442826"/>
          </a:xfrm>
        </p:grpSpPr>
        <p:sp>
          <p:nvSpPr>
            <p:cNvPr id="96" name="Freeform 5"/>
            <p:cNvSpPr>
              <a:spLocks/>
            </p:cNvSpPr>
            <p:nvPr/>
          </p:nvSpPr>
          <p:spPr bwMode="auto">
            <a:xfrm>
              <a:off x="-614260" y="-4856982"/>
              <a:ext cx="1749425" cy="2981325"/>
            </a:xfrm>
            <a:custGeom>
              <a:avLst/>
              <a:gdLst>
                <a:gd name="T0" fmla="*/ 404 w 466"/>
                <a:gd name="T1" fmla="*/ 0 h 794"/>
                <a:gd name="T2" fmla="*/ 180 w 466"/>
                <a:gd name="T3" fmla="*/ 141 h 794"/>
                <a:gd name="T4" fmla="*/ 177 w 466"/>
                <a:gd name="T5" fmla="*/ 1 h 794"/>
                <a:gd name="T6" fmla="*/ 0 w 466"/>
                <a:gd name="T7" fmla="*/ 1 h 794"/>
                <a:gd name="T8" fmla="*/ 2 w 466"/>
                <a:gd name="T9" fmla="*/ 794 h 794"/>
                <a:gd name="T10" fmla="*/ 201 w 466"/>
                <a:gd name="T11" fmla="*/ 794 h 794"/>
                <a:gd name="T12" fmla="*/ 196 w 466"/>
                <a:gd name="T13" fmla="*/ 293 h 794"/>
                <a:gd name="T14" fmla="*/ 370 w 466"/>
                <a:gd name="T15" fmla="*/ 186 h 794"/>
                <a:gd name="T16" fmla="*/ 466 w 466"/>
                <a:gd name="T17" fmla="*/ 236 h 794"/>
                <a:gd name="T18" fmla="*/ 466 w 466"/>
                <a:gd name="T19" fmla="*/ 236 h 794"/>
                <a:gd name="T20" fmla="*/ 404 w 466"/>
                <a:gd name="T2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6" h="794">
                  <a:moveTo>
                    <a:pt x="404" y="0"/>
                  </a:moveTo>
                  <a:cubicBezTo>
                    <a:pt x="327" y="1"/>
                    <a:pt x="213" y="24"/>
                    <a:pt x="180" y="141"/>
                  </a:cubicBezTo>
                  <a:cubicBezTo>
                    <a:pt x="177" y="1"/>
                    <a:pt x="177" y="1"/>
                    <a:pt x="177" y="1"/>
                  </a:cubicBezTo>
                  <a:cubicBezTo>
                    <a:pt x="0" y="1"/>
                    <a:pt x="0" y="1"/>
                    <a:pt x="0" y="1"/>
                  </a:cubicBezTo>
                  <a:cubicBezTo>
                    <a:pt x="2" y="794"/>
                    <a:pt x="2" y="794"/>
                    <a:pt x="2" y="794"/>
                  </a:cubicBezTo>
                  <a:cubicBezTo>
                    <a:pt x="201" y="794"/>
                    <a:pt x="201" y="794"/>
                    <a:pt x="201" y="794"/>
                  </a:cubicBezTo>
                  <a:cubicBezTo>
                    <a:pt x="196" y="293"/>
                    <a:pt x="196" y="293"/>
                    <a:pt x="196" y="293"/>
                  </a:cubicBezTo>
                  <a:cubicBezTo>
                    <a:pt x="225" y="223"/>
                    <a:pt x="286" y="186"/>
                    <a:pt x="370" y="186"/>
                  </a:cubicBezTo>
                  <a:cubicBezTo>
                    <a:pt x="442" y="186"/>
                    <a:pt x="466" y="236"/>
                    <a:pt x="466" y="236"/>
                  </a:cubicBezTo>
                  <a:cubicBezTo>
                    <a:pt x="466" y="236"/>
                    <a:pt x="466" y="236"/>
                    <a:pt x="466" y="236"/>
                  </a:cubicBezTo>
                  <a:lnTo>
                    <a:pt x="404" y="0"/>
                  </a:lnTo>
                  <a:close/>
                </a:path>
              </a:pathLst>
            </a:custGeom>
            <a:solidFill>
              <a:srgbClr val="20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97" name="Freeform 6"/>
            <p:cNvSpPr>
              <a:spLocks/>
            </p:cNvSpPr>
            <p:nvPr/>
          </p:nvSpPr>
          <p:spPr bwMode="auto">
            <a:xfrm>
              <a:off x="11836503" y="-5030019"/>
              <a:ext cx="2138363" cy="3611563"/>
            </a:xfrm>
            <a:custGeom>
              <a:avLst/>
              <a:gdLst>
                <a:gd name="T0" fmla="*/ 168 w 570"/>
                <a:gd name="T1" fmla="*/ 50 h 962"/>
                <a:gd name="T2" fmla="*/ 5 w 570"/>
                <a:gd name="T3" fmla="*/ 277 h 962"/>
                <a:gd name="T4" fmla="*/ 213 w 570"/>
                <a:gd name="T5" fmla="*/ 504 h 962"/>
                <a:gd name="T6" fmla="*/ 380 w 570"/>
                <a:gd name="T7" fmla="*/ 600 h 962"/>
                <a:gd name="T8" fmla="*/ 278 w 570"/>
                <a:gd name="T9" fmla="*/ 680 h 962"/>
                <a:gd name="T10" fmla="*/ 35 w 570"/>
                <a:gd name="T11" fmla="*/ 634 h 962"/>
                <a:gd name="T12" fmla="*/ 29 w 570"/>
                <a:gd name="T13" fmla="*/ 632 h 962"/>
                <a:gd name="T14" fmla="*/ 8 w 570"/>
                <a:gd name="T15" fmla="*/ 812 h 962"/>
                <a:gd name="T16" fmla="*/ 11 w 570"/>
                <a:gd name="T17" fmla="*/ 813 h 962"/>
                <a:gd name="T18" fmla="*/ 507 w 570"/>
                <a:gd name="T19" fmla="*/ 768 h 962"/>
                <a:gd name="T20" fmla="*/ 570 w 570"/>
                <a:gd name="T21" fmla="*/ 605 h 962"/>
                <a:gd name="T22" fmla="*/ 570 w 570"/>
                <a:gd name="T23" fmla="*/ 605 h 962"/>
                <a:gd name="T24" fmla="*/ 570 w 570"/>
                <a:gd name="T25" fmla="*/ 594 h 962"/>
                <a:gd name="T26" fmla="*/ 348 w 570"/>
                <a:gd name="T27" fmla="*/ 377 h 962"/>
                <a:gd name="T28" fmla="*/ 184 w 570"/>
                <a:gd name="T29" fmla="*/ 295 h 962"/>
                <a:gd name="T30" fmla="*/ 211 w 570"/>
                <a:gd name="T31" fmla="*/ 238 h 962"/>
                <a:gd name="T32" fmla="*/ 517 w 570"/>
                <a:gd name="T33" fmla="*/ 256 h 962"/>
                <a:gd name="T34" fmla="*/ 523 w 570"/>
                <a:gd name="T35" fmla="*/ 258 h 962"/>
                <a:gd name="T36" fmla="*/ 536 w 570"/>
                <a:gd name="T37" fmla="*/ 85 h 962"/>
                <a:gd name="T38" fmla="*/ 168 w 570"/>
                <a:gd name="T39" fmla="*/ 50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0" h="962">
                  <a:moveTo>
                    <a:pt x="168" y="50"/>
                  </a:moveTo>
                  <a:cubicBezTo>
                    <a:pt x="66" y="84"/>
                    <a:pt x="12" y="160"/>
                    <a:pt x="5" y="277"/>
                  </a:cubicBezTo>
                  <a:cubicBezTo>
                    <a:pt x="0" y="403"/>
                    <a:pt x="62" y="471"/>
                    <a:pt x="213" y="504"/>
                  </a:cubicBezTo>
                  <a:cubicBezTo>
                    <a:pt x="356" y="535"/>
                    <a:pt x="379" y="555"/>
                    <a:pt x="380" y="600"/>
                  </a:cubicBezTo>
                  <a:cubicBezTo>
                    <a:pt x="380" y="646"/>
                    <a:pt x="348" y="672"/>
                    <a:pt x="278" y="680"/>
                  </a:cubicBezTo>
                  <a:cubicBezTo>
                    <a:pt x="167" y="694"/>
                    <a:pt x="37" y="635"/>
                    <a:pt x="35" y="634"/>
                  </a:cubicBezTo>
                  <a:cubicBezTo>
                    <a:pt x="29" y="632"/>
                    <a:pt x="29" y="632"/>
                    <a:pt x="29" y="632"/>
                  </a:cubicBezTo>
                  <a:cubicBezTo>
                    <a:pt x="8" y="812"/>
                    <a:pt x="8" y="812"/>
                    <a:pt x="8" y="812"/>
                  </a:cubicBezTo>
                  <a:cubicBezTo>
                    <a:pt x="11" y="813"/>
                    <a:pt x="11" y="813"/>
                    <a:pt x="11" y="813"/>
                  </a:cubicBezTo>
                  <a:cubicBezTo>
                    <a:pt x="14" y="815"/>
                    <a:pt x="323" y="962"/>
                    <a:pt x="507" y="768"/>
                  </a:cubicBezTo>
                  <a:cubicBezTo>
                    <a:pt x="547" y="725"/>
                    <a:pt x="568" y="671"/>
                    <a:pt x="570" y="605"/>
                  </a:cubicBezTo>
                  <a:cubicBezTo>
                    <a:pt x="570" y="605"/>
                    <a:pt x="570" y="605"/>
                    <a:pt x="570" y="605"/>
                  </a:cubicBezTo>
                  <a:cubicBezTo>
                    <a:pt x="570" y="594"/>
                    <a:pt x="570" y="594"/>
                    <a:pt x="570" y="594"/>
                  </a:cubicBezTo>
                  <a:cubicBezTo>
                    <a:pt x="569" y="467"/>
                    <a:pt x="505" y="404"/>
                    <a:pt x="348" y="377"/>
                  </a:cubicBezTo>
                  <a:cubicBezTo>
                    <a:pt x="209" y="352"/>
                    <a:pt x="185" y="340"/>
                    <a:pt x="184" y="295"/>
                  </a:cubicBezTo>
                  <a:cubicBezTo>
                    <a:pt x="184" y="270"/>
                    <a:pt x="193" y="251"/>
                    <a:pt x="211" y="238"/>
                  </a:cubicBezTo>
                  <a:cubicBezTo>
                    <a:pt x="290" y="181"/>
                    <a:pt x="515" y="255"/>
                    <a:pt x="517" y="256"/>
                  </a:cubicBezTo>
                  <a:cubicBezTo>
                    <a:pt x="523" y="258"/>
                    <a:pt x="523" y="258"/>
                    <a:pt x="523" y="258"/>
                  </a:cubicBezTo>
                  <a:cubicBezTo>
                    <a:pt x="536" y="85"/>
                    <a:pt x="536" y="85"/>
                    <a:pt x="536" y="85"/>
                  </a:cubicBezTo>
                  <a:cubicBezTo>
                    <a:pt x="520" y="65"/>
                    <a:pt x="320" y="0"/>
                    <a:pt x="168"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98" name="Freeform 7"/>
            <p:cNvSpPr>
              <a:spLocks/>
            </p:cNvSpPr>
            <p:nvPr/>
          </p:nvSpPr>
          <p:spPr bwMode="auto">
            <a:xfrm>
              <a:off x="19165991" y="-5030019"/>
              <a:ext cx="2138363" cy="3611563"/>
            </a:xfrm>
            <a:custGeom>
              <a:avLst/>
              <a:gdLst>
                <a:gd name="T0" fmla="*/ 168 w 570"/>
                <a:gd name="T1" fmla="*/ 50 h 962"/>
                <a:gd name="T2" fmla="*/ 5 w 570"/>
                <a:gd name="T3" fmla="*/ 277 h 962"/>
                <a:gd name="T4" fmla="*/ 213 w 570"/>
                <a:gd name="T5" fmla="*/ 504 h 962"/>
                <a:gd name="T6" fmla="*/ 380 w 570"/>
                <a:gd name="T7" fmla="*/ 600 h 962"/>
                <a:gd name="T8" fmla="*/ 278 w 570"/>
                <a:gd name="T9" fmla="*/ 680 h 962"/>
                <a:gd name="T10" fmla="*/ 35 w 570"/>
                <a:gd name="T11" fmla="*/ 634 h 962"/>
                <a:gd name="T12" fmla="*/ 30 w 570"/>
                <a:gd name="T13" fmla="*/ 632 h 962"/>
                <a:gd name="T14" fmla="*/ 8 w 570"/>
                <a:gd name="T15" fmla="*/ 812 h 962"/>
                <a:gd name="T16" fmla="*/ 11 w 570"/>
                <a:gd name="T17" fmla="*/ 813 h 962"/>
                <a:gd name="T18" fmla="*/ 507 w 570"/>
                <a:gd name="T19" fmla="*/ 768 h 962"/>
                <a:gd name="T20" fmla="*/ 570 w 570"/>
                <a:gd name="T21" fmla="*/ 605 h 962"/>
                <a:gd name="T22" fmla="*/ 570 w 570"/>
                <a:gd name="T23" fmla="*/ 605 h 962"/>
                <a:gd name="T24" fmla="*/ 570 w 570"/>
                <a:gd name="T25" fmla="*/ 594 h 962"/>
                <a:gd name="T26" fmla="*/ 349 w 570"/>
                <a:gd name="T27" fmla="*/ 377 h 962"/>
                <a:gd name="T28" fmla="*/ 185 w 570"/>
                <a:gd name="T29" fmla="*/ 295 h 962"/>
                <a:gd name="T30" fmla="*/ 211 w 570"/>
                <a:gd name="T31" fmla="*/ 238 h 962"/>
                <a:gd name="T32" fmla="*/ 517 w 570"/>
                <a:gd name="T33" fmla="*/ 256 h 962"/>
                <a:gd name="T34" fmla="*/ 523 w 570"/>
                <a:gd name="T35" fmla="*/ 258 h 962"/>
                <a:gd name="T36" fmla="*/ 538 w 570"/>
                <a:gd name="T37" fmla="*/ 86 h 962"/>
                <a:gd name="T38" fmla="*/ 536 w 570"/>
                <a:gd name="T39" fmla="*/ 85 h 962"/>
                <a:gd name="T40" fmla="*/ 168 w 570"/>
                <a:gd name="T41" fmla="*/ 50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0" h="962">
                  <a:moveTo>
                    <a:pt x="168" y="50"/>
                  </a:moveTo>
                  <a:cubicBezTo>
                    <a:pt x="67" y="84"/>
                    <a:pt x="12" y="160"/>
                    <a:pt x="5" y="277"/>
                  </a:cubicBezTo>
                  <a:cubicBezTo>
                    <a:pt x="0" y="403"/>
                    <a:pt x="62" y="471"/>
                    <a:pt x="213" y="504"/>
                  </a:cubicBezTo>
                  <a:cubicBezTo>
                    <a:pt x="356" y="535"/>
                    <a:pt x="379" y="555"/>
                    <a:pt x="380" y="600"/>
                  </a:cubicBezTo>
                  <a:cubicBezTo>
                    <a:pt x="380" y="646"/>
                    <a:pt x="348" y="672"/>
                    <a:pt x="278" y="680"/>
                  </a:cubicBezTo>
                  <a:cubicBezTo>
                    <a:pt x="167" y="694"/>
                    <a:pt x="37" y="635"/>
                    <a:pt x="35" y="634"/>
                  </a:cubicBezTo>
                  <a:cubicBezTo>
                    <a:pt x="30" y="632"/>
                    <a:pt x="30" y="632"/>
                    <a:pt x="30" y="632"/>
                  </a:cubicBezTo>
                  <a:cubicBezTo>
                    <a:pt x="8" y="812"/>
                    <a:pt x="8" y="812"/>
                    <a:pt x="8" y="812"/>
                  </a:cubicBezTo>
                  <a:cubicBezTo>
                    <a:pt x="11" y="813"/>
                    <a:pt x="11" y="813"/>
                    <a:pt x="11" y="813"/>
                  </a:cubicBezTo>
                  <a:cubicBezTo>
                    <a:pt x="14" y="815"/>
                    <a:pt x="324" y="962"/>
                    <a:pt x="507" y="768"/>
                  </a:cubicBezTo>
                  <a:cubicBezTo>
                    <a:pt x="547" y="725"/>
                    <a:pt x="568" y="671"/>
                    <a:pt x="570" y="605"/>
                  </a:cubicBezTo>
                  <a:cubicBezTo>
                    <a:pt x="570" y="605"/>
                    <a:pt x="570" y="605"/>
                    <a:pt x="570" y="605"/>
                  </a:cubicBezTo>
                  <a:cubicBezTo>
                    <a:pt x="570" y="594"/>
                    <a:pt x="570" y="594"/>
                    <a:pt x="570" y="594"/>
                  </a:cubicBezTo>
                  <a:cubicBezTo>
                    <a:pt x="569" y="467"/>
                    <a:pt x="505" y="404"/>
                    <a:pt x="349" y="377"/>
                  </a:cubicBezTo>
                  <a:cubicBezTo>
                    <a:pt x="210" y="352"/>
                    <a:pt x="185" y="340"/>
                    <a:pt x="185" y="295"/>
                  </a:cubicBezTo>
                  <a:cubicBezTo>
                    <a:pt x="185" y="270"/>
                    <a:pt x="193" y="251"/>
                    <a:pt x="211" y="238"/>
                  </a:cubicBezTo>
                  <a:cubicBezTo>
                    <a:pt x="290" y="181"/>
                    <a:pt x="515" y="255"/>
                    <a:pt x="517" y="256"/>
                  </a:cubicBezTo>
                  <a:cubicBezTo>
                    <a:pt x="523" y="258"/>
                    <a:pt x="523" y="258"/>
                    <a:pt x="523" y="258"/>
                  </a:cubicBezTo>
                  <a:cubicBezTo>
                    <a:pt x="538" y="86"/>
                    <a:pt x="538" y="86"/>
                    <a:pt x="538" y="86"/>
                  </a:cubicBezTo>
                  <a:cubicBezTo>
                    <a:pt x="536" y="85"/>
                    <a:pt x="536" y="85"/>
                    <a:pt x="536" y="85"/>
                  </a:cubicBezTo>
                  <a:cubicBezTo>
                    <a:pt x="520" y="65"/>
                    <a:pt x="320" y="0"/>
                    <a:pt x="168"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99" name="Freeform 8"/>
            <p:cNvSpPr>
              <a:spLocks/>
            </p:cNvSpPr>
            <p:nvPr/>
          </p:nvSpPr>
          <p:spPr bwMode="auto">
            <a:xfrm>
              <a:off x="9288566" y="-5030019"/>
              <a:ext cx="2138363" cy="3611563"/>
            </a:xfrm>
            <a:custGeom>
              <a:avLst/>
              <a:gdLst>
                <a:gd name="T0" fmla="*/ 167 w 570"/>
                <a:gd name="T1" fmla="*/ 50 h 962"/>
                <a:gd name="T2" fmla="*/ 4 w 570"/>
                <a:gd name="T3" fmla="*/ 277 h 962"/>
                <a:gd name="T4" fmla="*/ 213 w 570"/>
                <a:gd name="T5" fmla="*/ 504 h 962"/>
                <a:gd name="T6" fmla="*/ 379 w 570"/>
                <a:gd name="T7" fmla="*/ 600 h 962"/>
                <a:gd name="T8" fmla="*/ 278 w 570"/>
                <a:gd name="T9" fmla="*/ 680 h 962"/>
                <a:gd name="T10" fmla="*/ 35 w 570"/>
                <a:gd name="T11" fmla="*/ 634 h 962"/>
                <a:gd name="T12" fmla="*/ 29 w 570"/>
                <a:gd name="T13" fmla="*/ 632 h 962"/>
                <a:gd name="T14" fmla="*/ 8 w 570"/>
                <a:gd name="T15" fmla="*/ 812 h 962"/>
                <a:gd name="T16" fmla="*/ 11 w 570"/>
                <a:gd name="T17" fmla="*/ 813 h 962"/>
                <a:gd name="T18" fmla="*/ 507 w 570"/>
                <a:gd name="T19" fmla="*/ 768 h 962"/>
                <a:gd name="T20" fmla="*/ 570 w 570"/>
                <a:gd name="T21" fmla="*/ 605 h 962"/>
                <a:gd name="T22" fmla="*/ 570 w 570"/>
                <a:gd name="T23" fmla="*/ 605 h 962"/>
                <a:gd name="T24" fmla="*/ 570 w 570"/>
                <a:gd name="T25" fmla="*/ 594 h 962"/>
                <a:gd name="T26" fmla="*/ 348 w 570"/>
                <a:gd name="T27" fmla="*/ 377 h 962"/>
                <a:gd name="T28" fmla="*/ 185 w 570"/>
                <a:gd name="T29" fmla="*/ 295 h 962"/>
                <a:gd name="T30" fmla="*/ 211 w 570"/>
                <a:gd name="T31" fmla="*/ 238 h 962"/>
                <a:gd name="T32" fmla="*/ 517 w 570"/>
                <a:gd name="T33" fmla="*/ 256 h 962"/>
                <a:gd name="T34" fmla="*/ 522 w 570"/>
                <a:gd name="T35" fmla="*/ 258 h 962"/>
                <a:gd name="T36" fmla="*/ 537 w 570"/>
                <a:gd name="T37" fmla="*/ 86 h 962"/>
                <a:gd name="T38" fmla="*/ 536 w 570"/>
                <a:gd name="T39" fmla="*/ 85 h 962"/>
                <a:gd name="T40" fmla="*/ 167 w 570"/>
                <a:gd name="T41" fmla="*/ 50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0" h="962">
                  <a:moveTo>
                    <a:pt x="167" y="50"/>
                  </a:moveTo>
                  <a:cubicBezTo>
                    <a:pt x="67" y="84"/>
                    <a:pt x="11" y="160"/>
                    <a:pt x="4" y="277"/>
                  </a:cubicBezTo>
                  <a:cubicBezTo>
                    <a:pt x="0" y="403"/>
                    <a:pt x="62" y="471"/>
                    <a:pt x="213" y="504"/>
                  </a:cubicBezTo>
                  <a:cubicBezTo>
                    <a:pt x="356" y="535"/>
                    <a:pt x="379" y="555"/>
                    <a:pt x="379" y="600"/>
                  </a:cubicBezTo>
                  <a:cubicBezTo>
                    <a:pt x="380" y="646"/>
                    <a:pt x="347" y="672"/>
                    <a:pt x="278" y="680"/>
                  </a:cubicBezTo>
                  <a:cubicBezTo>
                    <a:pt x="167" y="694"/>
                    <a:pt x="36" y="635"/>
                    <a:pt x="35" y="634"/>
                  </a:cubicBezTo>
                  <a:cubicBezTo>
                    <a:pt x="29" y="632"/>
                    <a:pt x="29" y="632"/>
                    <a:pt x="29" y="632"/>
                  </a:cubicBezTo>
                  <a:cubicBezTo>
                    <a:pt x="8" y="812"/>
                    <a:pt x="8" y="812"/>
                    <a:pt x="8" y="812"/>
                  </a:cubicBezTo>
                  <a:cubicBezTo>
                    <a:pt x="11" y="813"/>
                    <a:pt x="11" y="813"/>
                    <a:pt x="11" y="813"/>
                  </a:cubicBezTo>
                  <a:cubicBezTo>
                    <a:pt x="14" y="815"/>
                    <a:pt x="323" y="962"/>
                    <a:pt x="507" y="768"/>
                  </a:cubicBezTo>
                  <a:cubicBezTo>
                    <a:pt x="547" y="725"/>
                    <a:pt x="568" y="671"/>
                    <a:pt x="570" y="605"/>
                  </a:cubicBezTo>
                  <a:cubicBezTo>
                    <a:pt x="570" y="605"/>
                    <a:pt x="570" y="605"/>
                    <a:pt x="570" y="605"/>
                  </a:cubicBezTo>
                  <a:cubicBezTo>
                    <a:pt x="570" y="594"/>
                    <a:pt x="570" y="594"/>
                    <a:pt x="570" y="594"/>
                  </a:cubicBezTo>
                  <a:cubicBezTo>
                    <a:pt x="569" y="467"/>
                    <a:pt x="505" y="404"/>
                    <a:pt x="348" y="377"/>
                  </a:cubicBezTo>
                  <a:cubicBezTo>
                    <a:pt x="210" y="352"/>
                    <a:pt x="185" y="340"/>
                    <a:pt x="185" y="295"/>
                  </a:cubicBezTo>
                  <a:cubicBezTo>
                    <a:pt x="184" y="270"/>
                    <a:pt x="193" y="251"/>
                    <a:pt x="211" y="238"/>
                  </a:cubicBezTo>
                  <a:cubicBezTo>
                    <a:pt x="290" y="181"/>
                    <a:pt x="515" y="255"/>
                    <a:pt x="517" y="256"/>
                  </a:cubicBezTo>
                  <a:cubicBezTo>
                    <a:pt x="522" y="258"/>
                    <a:pt x="522" y="258"/>
                    <a:pt x="522" y="258"/>
                  </a:cubicBezTo>
                  <a:cubicBezTo>
                    <a:pt x="537" y="86"/>
                    <a:pt x="537" y="86"/>
                    <a:pt x="537" y="86"/>
                  </a:cubicBezTo>
                  <a:cubicBezTo>
                    <a:pt x="536" y="85"/>
                    <a:pt x="536" y="85"/>
                    <a:pt x="536" y="85"/>
                  </a:cubicBezTo>
                  <a:cubicBezTo>
                    <a:pt x="519" y="65"/>
                    <a:pt x="319" y="0"/>
                    <a:pt x="167"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00" name="Freeform 9"/>
            <p:cNvSpPr>
              <a:spLocks noEditPoints="1"/>
            </p:cNvSpPr>
            <p:nvPr/>
          </p:nvSpPr>
          <p:spPr bwMode="auto">
            <a:xfrm>
              <a:off x="6119916" y="-5044307"/>
              <a:ext cx="2884488" cy="3279775"/>
            </a:xfrm>
            <a:custGeom>
              <a:avLst/>
              <a:gdLst>
                <a:gd name="T0" fmla="*/ 389 w 769"/>
                <a:gd name="T1" fmla="*/ 31 h 874"/>
                <a:gd name="T2" fmla="*/ 0 w 769"/>
                <a:gd name="T3" fmla="*/ 454 h 874"/>
                <a:gd name="T4" fmla="*/ 394 w 769"/>
                <a:gd name="T5" fmla="*/ 872 h 874"/>
                <a:gd name="T6" fmla="*/ 693 w 769"/>
                <a:gd name="T7" fmla="*/ 798 h 874"/>
                <a:gd name="T8" fmla="*/ 674 w 769"/>
                <a:gd name="T9" fmla="*/ 631 h 874"/>
                <a:gd name="T10" fmla="*/ 197 w 769"/>
                <a:gd name="T11" fmla="*/ 525 h 874"/>
                <a:gd name="T12" fmla="*/ 737 w 769"/>
                <a:gd name="T13" fmla="*/ 525 h 874"/>
                <a:gd name="T14" fmla="*/ 389 w 769"/>
                <a:gd name="T15" fmla="*/ 31 h 874"/>
                <a:gd name="T16" fmla="*/ 197 w 769"/>
                <a:gd name="T17" fmla="*/ 395 h 874"/>
                <a:gd name="T18" fmla="*/ 378 w 769"/>
                <a:gd name="T19" fmla="*/ 220 h 874"/>
                <a:gd name="T20" fmla="*/ 552 w 769"/>
                <a:gd name="T21" fmla="*/ 395 h 874"/>
                <a:gd name="T22" fmla="*/ 197 w 769"/>
                <a:gd name="T23" fmla="*/ 39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9" h="874">
                  <a:moveTo>
                    <a:pt x="389" y="31"/>
                  </a:moveTo>
                  <a:cubicBezTo>
                    <a:pt x="157" y="31"/>
                    <a:pt x="0" y="201"/>
                    <a:pt x="0" y="454"/>
                  </a:cubicBezTo>
                  <a:cubicBezTo>
                    <a:pt x="0" y="712"/>
                    <a:pt x="156" y="867"/>
                    <a:pt x="394" y="872"/>
                  </a:cubicBezTo>
                  <a:cubicBezTo>
                    <a:pt x="476" y="874"/>
                    <a:pt x="576" y="859"/>
                    <a:pt x="693" y="798"/>
                  </a:cubicBezTo>
                  <a:cubicBezTo>
                    <a:pt x="674" y="631"/>
                    <a:pt x="674" y="631"/>
                    <a:pt x="674" y="631"/>
                  </a:cubicBezTo>
                  <a:cubicBezTo>
                    <a:pt x="373" y="740"/>
                    <a:pt x="232" y="696"/>
                    <a:pt x="197" y="525"/>
                  </a:cubicBezTo>
                  <a:cubicBezTo>
                    <a:pt x="737" y="525"/>
                    <a:pt x="737" y="525"/>
                    <a:pt x="737" y="525"/>
                  </a:cubicBezTo>
                  <a:cubicBezTo>
                    <a:pt x="769" y="0"/>
                    <a:pt x="389" y="31"/>
                    <a:pt x="389" y="31"/>
                  </a:cubicBezTo>
                  <a:close/>
                  <a:moveTo>
                    <a:pt x="197" y="395"/>
                  </a:moveTo>
                  <a:cubicBezTo>
                    <a:pt x="211" y="277"/>
                    <a:pt x="262" y="220"/>
                    <a:pt x="378" y="220"/>
                  </a:cubicBezTo>
                  <a:cubicBezTo>
                    <a:pt x="494" y="220"/>
                    <a:pt x="540" y="288"/>
                    <a:pt x="552" y="395"/>
                  </a:cubicBezTo>
                  <a:lnTo>
                    <a:pt x="197" y="3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01" name="Freeform 10"/>
            <p:cNvSpPr>
              <a:spLocks noEditPoints="1"/>
            </p:cNvSpPr>
            <p:nvPr/>
          </p:nvSpPr>
          <p:spPr bwMode="auto">
            <a:xfrm>
              <a:off x="-4011510" y="-5036369"/>
              <a:ext cx="2884488" cy="3279775"/>
            </a:xfrm>
            <a:custGeom>
              <a:avLst/>
              <a:gdLst>
                <a:gd name="T0" fmla="*/ 389 w 769"/>
                <a:gd name="T1" fmla="*/ 31 h 874"/>
                <a:gd name="T2" fmla="*/ 0 w 769"/>
                <a:gd name="T3" fmla="*/ 454 h 874"/>
                <a:gd name="T4" fmla="*/ 394 w 769"/>
                <a:gd name="T5" fmla="*/ 872 h 874"/>
                <a:gd name="T6" fmla="*/ 692 w 769"/>
                <a:gd name="T7" fmla="*/ 798 h 874"/>
                <a:gd name="T8" fmla="*/ 674 w 769"/>
                <a:gd name="T9" fmla="*/ 632 h 874"/>
                <a:gd name="T10" fmla="*/ 197 w 769"/>
                <a:gd name="T11" fmla="*/ 525 h 874"/>
                <a:gd name="T12" fmla="*/ 737 w 769"/>
                <a:gd name="T13" fmla="*/ 525 h 874"/>
                <a:gd name="T14" fmla="*/ 389 w 769"/>
                <a:gd name="T15" fmla="*/ 31 h 874"/>
                <a:gd name="T16" fmla="*/ 197 w 769"/>
                <a:gd name="T17" fmla="*/ 395 h 874"/>
                <a:gd name="T18" fmla="*/ 378 w 769"/>
                <a:gd name="T19" fmla="*/ 220 h 874"/>
                <a:gd name="T20" fmla="*/ 552 w 769"/>
                <a:gd name="T21" fmla="*/ 395 h 874"/>
                <a:gd name="T22" fmla="*/ 197 w 769"/>
                <a:gd name="T23" fmla="*/ 39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9" h="874">
                  <a:moveTo>
                    <a:pt x="389" y="31"/>
                  </a:moveTo>
                  <a:cubicBezTo>
                    <a:pt x="156" y="31"/>
                    <a:pt x="0" y="202"/>
                    <a:pt x="0" y="454"/>
                  </a:cubicBezTo>
                  <a:cubicBezTo>
                    <a:pt x="0" y="712"/>
                    <a:pt x="155" y="867"/>
                    <a:pt x="394" y="872"/>
                  </a:cubicBezTo>
                  <a:cubicBezTo>
                    <a:pt x="475" y="874"/>
                    <a:pt x="576" y="859"/>
                    <a:pt x="692" y="798"/>
                  </a:cubicBezTo>
                  <a:cubicBezTo>
                    <a:pt x="674" y="632"/>
                    <a:pt x="674" y="632"/>
                    <a:pt x="674" y="632"/>
                  </a:cubicBezTo>
                  <a:cubicBezTo>
                    <a:pt x="372" y="741"/>
                    <a:pt x="231" y="696"/>
                    <a:pt x="197" y="525"/>
                  </a:cubicBezTo>
                  <a:cubicBezTo>
                    <a:pt x="737" y="525"/>
                    <a:pt x="737" y="525"/>
                    <a:pt x="737" y="525"/>
                  </a:cubicBezTo>
                  <a:cubicBezTo>
                    <a:pt x="769" y="0"/>
                    <a:pt x="389" y="31"/>
                    <a:pt x="389" y="31"/>
                  </a:cubicBezTo>
                  <a:close/>
                  <a:moveTo>
                    <a:pt x="197" y="395"/>
                  </a:moveTo>
                  <a:cubicBezTo>
                    <a:pt x="210" y="277"/>
                    <a:pt x="262" y="220"/>
                    <a:pt x="378" y="220"/>
                  </a:cubicBezTo>
                  <a:cubicBezTo>
                    <a:pt x="494" y="220"/>
                    <a:pt x="539" y="289"/>
                    <a:pt x="552" y="395"/>
                  </a:cubicBezTo>
                  <a:lnTo>
                    <a:pt x="197" y="395"/>
                  </a:lnTo>
                  <a:close/>
                </a:path>
              </a:pathLst>
            </a:custGeom>
            <a:solidFill>
              <a:srgbClr val="20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02" name="Freeform 11"/>
            <p:cNvSpPr>
              <a:spLocks noEditPoints="1"/>
            </p:cNvSpPr>
            <p:nvPr/>
          </p:nvSpPr>
          <p:spPr bwMode="auto">
            <a:xfrm>
              <a:off x="14379678" y="-5044307"/>
              <a:ext cx="2887663" cy="3279775"/>
            </a:xfrm>
            <a:custGeom>
              <a:avLst/>
              <a:gdLst>
                <a:gd name="T0" fmla="*/ 390 w 770"/>
                <a:gd name="T1" fmla="*/ 31 h 874"/>
                <a:gd name="T2" fmla="*/ 0 w 770"/>
                <a:gd name="T3" fmla="*/ 454 h 874"/>
                <a:gd name="T4" fmla="*/ 395 w 770"/>
                <a:gd name="T5" fmla="*/ 872 h 874"/>
                <a:gd name="T6" fmla="*/ 693 w 770"/>
                <a:gd name="T7" fmla="*/ 798 h 874"/>
                <a:gd name="T8" fmla="*/ 675 w 770"/>
                <a:gd name="T9" fmla="*/ 631 h 874"/>
                <a:gd name="T10" fmla="*/ 197 w 770"/>
                <a:gd name="T11" fmla="*/ 525 h 874"/>
                <a:gd name="T12" fmla="*/ 738 w 770"/>
                <a:gd name="T13" fmla="*/ 525 h 874"/>
                <a:gd name="T14" fmla="*/ 390 w 770"/>
                <a:gd name="T15" fmla="*/ 31 h 874"/>
                <a:gd name="T16" fmla="*/ 197 w 770"/>
                <a:gd name="T17" fmla="*/ 395 h 874"/>
                <a:gd name="T18" fmla="*/ 378 w 770"/>
                <a:gd name="T19" fmla="*/ 220 h 874"/>
                <a:gd name="T20" fmla="*/ 553 w 770"/>
                <a:gd name="T21" fmla="*/ 395 h 874"/>
                <a:gd name="T22" fmla="*/ 197 w 770"/>
                <a:gd name="T23" fmla="*/ 39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0" h="874">
                  <a:moveTo>
                    <a:pt x="390" y="31"/>
                  </a:moveTo>
                  <a:cubicBezTo>
                    <a:pt x="157" y="31"/>
                    <a:pt x="0" y="201"/>
                    <a:pt x="0" y="454"/>
                  </a:cubicBezTo>
                  <a:cubicBezTo>
                    <a:pt x="0" y="712"/>
                    <a:pt x="156" y="867"/>
                    <a:pt x="395" y="872"/>
                  </a:cubicBezTo>
                  <a:cubicBezTo>
                    <a:pt x="476" y="874"/>
                    <a:pt x="577" y="859"/>
                    <a:pt x="693" y="798"/>
                  </a:cubicBezTo>
                  <a:cubicBezTo>
                    <a:pt x="675" y="631"/>
                    <a:pt x="675" y="631"/>
                    <a:pt x="675" y="631"/>
                  </a:cubicBezTo>
                  <a:cubicBezTo>
                    <a:pt x="373" y="740"/>
                    <a:pt x="232" y="696"/>
                    <a:pt x="197" y="525"/>
                  </a:cubicBezTo>
                  <a:cubicBezTo>
                    <a:pt x="738" y="525"/>
                    <a:pt x="738" y="525"/>
                    <a:pt x="738" y="525"/>
                  </a:cubicBezTo>
                  <a:cubicBezTo>
                    <a:pt x="770" y="0"/>
                    <a:pt x="390" y="31"/>
                    <a:pt x="390" y="31"/>
                  </a:cubicBezTo>
                  <a:close/>
                  <a:moveTo>
                    <a:pt x="197" y="395"/>
                  </a:moveTo>
                  <a:cubicBezTo>
                    <a:pt x="211" y="277"/>
                    <a:pt x="262" y="220"/>
                    <a:pt x="378" y="220"/>
                  </a:cubicBezTo>
                  <a:cubicBezTo>
                    <a:pt x="495" y="220"/>
                    <a:pt x="540" y="288"/>
                    <a:pt x="553" y="395"/>
                  </a:cubicBezTo>
                  <a:lnTo>
                    <a:pt x="197" y="3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03" name="Freeform 12"/>
            <p:cNvSpPr>
              <a:spLocks/>
            </p:cNvSpPr>
            <p:nvPr/>
          </p:nvSpPr>
          <p:spPr bwMode="auto">
            <a:xfrm>
              <a:off x="-15543110" y="-6155557"/>
              <a:ext cx="4017963" cy="4279900"/>
            </a:xfrm>
            <a:custGeom>
              <a:avLst/>
              <a:gdLst>
                <a:gd name="T0" fmla="*/ 2023 w 2531"/>
                <a:gd name="T1" fmla="*/ 0 h 2696"/>
                <a:gd name="T2" fmla="*/ 2531 w 2531"/>
                <a:gd name="T3" fmla="*/ 0 h 2696"/>
                <a:gd name="T4" fmla="*/ 1567 w 2531"/>
                <a:gd name="T5" fmla="*/ 2696 h 2696"/>
                <a:gd name="T6" fmla="*/ 1009 w 2531"/>
                <a:gd name="T7" fmla="*/ 2696 h 2696"/>
                <a:gd name="T8" fmla="*/ 0 w 2531"/>
                <a:gd name="T9" fmla="*/ 0 h 2696"/>
                <a:gd name="T10" fmla="*/ 570 w 2531"/>
                <a:gd name="T11" fmla="*/ 0 h 2696"/>
                <a:gd name="T12" fmla="*/ 1314 w 2531"/>
                <a:gd name="T13" fmla="*/ 2190 h 2696"/>
                <a:gd name="T14" fmla="*/ 2023 w 2531"/>
                <a:gd name="T15" fmla="*/ 0 h 2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1" h="2696">
                  <a:moveTo>
                    <a:pt x="2023" y="0"/>
                  </a:moveTo>
                  <a:lnTo>
                    <a:pt x="2531" y="0"/>
                  </a:lnTo>
                  <a:lnTo>
                    <a:pt x="1567" y="2696"/>
                  </a:lnTo>
                  <a:lnTo>
                    <a:pt x="1009" y="2696"/>
                  </a:lnTo>
                  <a:lnTo>
                    <a:pt x="0" y="0"/>
                  </a:lnTo>
                  <a:lnTo>
                    <a:pt x="570" y="0"/>
                  </a:lnTo>
                  <a:lnTo>
                    <a:pt x="1314" y="2190"/>
                  </a:lnTo>
                  <a:lnTo>
                    <a:pt x="2023" y="0"/>
                  </a:lnTo>
                  <a:close/>
                </a:path>
              </a:pathLst>
            </a:custGeom>
            <a:solidFill>
              <a:srgbClr val="20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04" name="Freeform 13"/>
            <p:cNvSpPr>
              <a:spLocks noEditPoints="1"/>
            </p:cNvSpPr>
            <p:nvPr/>
          </p:nvSpPr>
          <p:spPr bwMode="auto">
            <a:xfrm>
              <a:off x="-11937897" y="-4964932"/>
              <a:ext cx="2963863" cy="3194050"/>
            </a:xfrm>
            <a:custGeom>
              <a:avLst/>
              <a:gdLst>
                <a:gd name="T0" fmla="*/ 395 w 790"/>
                <a:gd name="T1" fmla="*/ 851 h 851"/>
                <a:gd name="T2" fmla="*/ 0 w 790"/>
                <a:gd name="T3" fmla="*/ 416 h 851"/>
                <a:gd name="T4" fmla="*/ 395 w 790"/>
                <a:gd name="T5" fmla="*/ 0 h 851"/>
                <a:gd name="T6" fmla="*/ 790 w 790"/>
                <a:gd name="T7" fmla="*/ 420 h 851"/>
                <a:gd name="T8" fmla="*/ 395 w 790"/>
                <a:gd name="T9" fmla="*/ 851 h 851"/>
                <a:gd name="T10" fmla="*/ 397 w 790"/>
                <a:gd name="T11" fmla="*/ 190 h 851"/>
                <a:gd name="T12" fmla="*/ 192 w 790"/>
                <a:gd name="T13" fmla="*/ 420 h 851"/>
                <a:gd name="T14" fmla="*/ 395 w 790"/>
                <a:gd name="T15" fmla="*/ 663 h 851"/>
                <a:gd name="T16" fmla="*/ 598 w 790"/>
                <a:gd name="T17" fmla="*/ 420 h 851"/>
                <a:gd name="T18" fmla="*/ 397 w 790"/>
                <a:gd name="T19" fmla="*/ 19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0" h="851">
                  <a:moveTo>
                    <a:pt x="395" y="851"/>
                  </a:moveTo>
                  <a:cubicBezTo>
                    <a:pt x="156" y="851"/>
                    <a:pt x="0" y="674"/>
                    <a:pt x="0" y="416"/>
                  </a:cubicBezTo>
                  <a:cubicBezTo>
                    <a:pt x="0" y="164"/>
                    <a:pt x="162" y="0"/>
                    <a:pt x="395" y="0"/>
                  </a:cubicBezTo>
                  <a:cubicBezTo>
                    <a:pt x="628" y="0"/>
                    <a:pt x="790" y="164"/>
                    <a:pt x="790" y="420"/>
                  </a:cubicBezTo>
                  <a:cubicBezTo>
                    <a:pt x="790" y="674"/>
                    <a:pt x="634" y="851"/>
                    <a:pt x="395" y="851"/>
                  </a:cubicBezTo>
                  <a:close/>
                  <a:moveTo>
                    <a:pt x="397" y="190"/>
                  </a:moveTo>
                  <a:cubicBezTo>
                    <a:pt x="261" y="190"/>
                    <a:pt x="192" y="275"/>
                    <a:pt x="192" y="420"/>
                  </a:cubicBezTo>
                  <a:cubicBezTo>
                    <a:pt x="192" y="557"/>
                    <a:pt x="259" y="663"/>
                    <a:pt x="395" y="663"/>
                  </a:cubicBezTo>
                  <a:cubicBezTo>
                    <a:pt x="531" y="663"/>
                    <a:pt x="598" y="557"/>
                    <a:pt x="598" y="420"/>
                  </a:cubicBezTo>
                  <a:cubicBezTo>
                    <a:pt x="598" y="275"/>
                    <a:pt x="532" y="190"/>
                    <a:pt x="397" y="190"/>
                  </a:cubicBezTo>
                  <a:close/>
                </a:path>
              </a:pathLst>
            </a:custGeom>
            <a:solidFill>
              <a:srgbClr val="20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05" name="Freeform 14"/>
            <p:cNvSpPr>
              <a:spLocks/>
            </p:cNvSpPr>
            <p:nvPr/>
          </p:nvSpPr>
          <p:spPr bwMode="auto">
            <a:xfrm>
              <a:off x="-6810272" y="-6155557"/>
              <a:ext cx="2746375" cy="4279900"/>
            </a:xfrm>
            <a:custGeom>
              <a:avLst/>
              <a:gdLst>
                <a:gd name="T0" fmla="*/ 412 w 732"/>
                <a:gd name="T1" fmla="*/ 741 h 1140"/>
                <a:gd name="T2" fmla="*/ 412 w 732"/>
                <a:gd name="T3" fmla="*/ 747 h 1140"/>
                <a:gd name="T4" fmla="*/ 732 w 732"/>
                <a:gd name="T5" fmla="*/ 1140 h 1140"/>
                <a:gd name="T6" fmla="*/ 495 w 732"/>
                <a:gd name="T7" fmla="*/ 1140 h 1140"/>
                <a:gd name="T8" fmla="*/ 205 w 732"/>
                <a:gd name="T9" fmla="*/ 752 h 1140"/>
                <a:gd name="T10" fmla="*/ 205 w 732"/>
                <a:gd name="T11" fmla="*/ 1140 h 1140"/>
                <a:gd name="T12" fmla="*/ 0 w 732"/>
                <a:gd name="T13" fmla="*/ 1140 h 1140"/>
                <a:gd name="T14" fmla="*/ 0 w 732"/>
                <a:gd name="T15" fmla="*/ 0 h 1140"/>
                <a:gd name="T16" fmla="*/ 205 w 732"/>
                <a:gd name="T17" fmla="*/ 3 h 1140"/>
                <a:gd name="T18" fmla="*/ 205 w 732"/>
                <a:gd name="T19" fmla="*/ 741 h 1140"/>
                <a:gd name="T20" fmla="*/ 484 w 732"/>
                <a:gd name="T21" fmla="*/ 347 h 1140"/>
                <a:gd name="T22" fmla="*/ 732 w 732"/>
                <a:gd name="T23" fmla="*/ 347 h 1140"/>
                <a:gd name="T24" fmla="*/ 412 w 732"/>
                <a:gd name="T25" fmla="*/ 741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2" h="1140">
                  <a:moveTo>
                    <a:pt x="412" y="741"/>
                  </a:moveTo>
                  <a:cubicBezTo>
                    <a:pt x="412" y="747"/>
                    <a:pt x="412" y="747"/>
                    <a:pt x="412" y="747"/>
                  </a:cubicBezTo>
                  <a:cubicBezTo>
                    <a:pt x="732" y="1140"/>
                    <a:pt x="732" y="1140"/>
                    <a:pt x="732" y="1140"/>
                  </a:cubicBezTo>
                  <a:cubicBezTo>
                    <a:pt x="495" y="1140"/>
                    <a:pt x="495" y="1140"/>
                    <a:pt x="495" y="1140"/>
                  </a:cubicBezTo>
                  <a:cubicBezTo>
                    <a:pt x="205" y="752"/>
                    <a:pt x="205" y="752"/>
                    <a:pt x="205" y="752"/>
                  </a:cubicBezTo>
                  <a:cubicBezTo>
                    <a:pt x="205" y="1140"/>
                    <a:pt x="205" y="1140"/>
                    <a:pt x="205" y="1140"/>
                  </a:cubicBezTo>
                  <a:cubicBezTo>
                    <a:pt x="0" y="1140"/>
                    <a:pt x="0" y="1140"/>
                    <a:pt x="0" y="1140"/>
                  </a:cubicBezTo>
                  <a:cubicBezTo>
                    <a:pt x="0" y="0"/>
                    <a:pt x="0" y="0"/>
                    <a:pt x="0" y="0"/>
                  </a:cubicBezTo>
                  <a:cubicBezTo>
                    <a:pt x="205" y="3"/>
                    <a:pt x="205" y="3"/>
                    <a:pt x="205" y="3"/>
                  </a:cubicBezTo>
                  <a:cubicBezTo>
                    <a:pt x="205" y="3"/>
                    <a:pt x="205" y="732"/>
                    <a:pt x="205" y="741"/>
                  </a:cubicBezTo>
                  <a:cubicBezTo>
                    <a:pt x="484" y="347"/>
                    <a:pt x="484" y="347"/>
                    <a:pt x="484" y="347"/>
                  </a:cubicBezTo>
                  <a:cubicBezTo>
                    <a:pt x="732" y="347"/>
                    <a:pt x="732" y="347"/>
                    <a:pt x="732" y="347"/>
                  </a:cubicBezTo>
                  <a:lnTo>
                    <a:pt x="412" y="741"/>
                  </a:lnTo>
                  <a:close/>
                </a:path>
              </a:pathLst>
            </a:custGeom>
            <a:solidFill>
              <a:srgbClr val="20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06" name="Freeform 15"/>
            <p:cNvSpPr>
              <a:spLocks/>
            </p:cNvSpPr>
            <p:nvPr/>
          </p:nvSpPr>
          <p:spPr bwMode="auto">
            <a:xfrm>
              <a:off x="560490" y="-6155557"/>
              <a:ext cx="5780088" cy="4279900"/>
            </a:xfrm>
            <a:custGeom>
              <a:avLst/>
              <a:gdLst>
                <a:gd name="T0" fmla="*/ 2932 w 3641"/>
                <a:gd name="T1" fmla="*/ 2696 h 2696"/>
                <a:gd name="T2" fmla="*/ 2344 w 3641"/>
                <a:gd name="T3" fmla="*/ 2696 h 2696"/>
                <a:gd name="T4" fmla="*/ 1824 w 3641"/>
                <a:gd name="T5" fmla="*/ 553 h 2696"/>
                <a:gd name="T6" fmla="*/ 1812 w 3641"/>
                <a:gd name="T7" fmla="*/ 553 h 2696"/>
                <a:gd name="T8" fmla="*/ 1304 w 3641"/>
                <a:gd name="T9" fmla="*/ 2696 h 2696"/>
                <a:gd name="T10" fmla="*/ 706 w 3641"/>
                <a:gd name="T11" fmla="*/ 2696 h 2696"/>
                <a:gd name="T12" fmla="*/ 0 w 3641"/>
                <a:gd name="T13" fmla="*/ 0 h 2696"/>
                <a:gd name="T14" fmla="*/ 558 w 3641"/>
                <a:gd name="T15" fmla="*/ 0 h 2696"/>
                <a:gd name="T16" fmla="*/ 995 w 3641"/>
                <a:gd name="T17" fmla="*/ 2128 h 2696"/>
                <a:gd name="T18" fmla="*/ 1014 w 3641"/>
                <a:gd name="T19" fmla="*/ 2128 h 2696"/>
                <a:gd name="T20" fmla="*/ 1510 w 3641"/>
                <a:gd name="T21" fmla="*/ 0 h 2696"/>
                <a:gd name="T22" fmla="*/ 2134 w 3641"/>
                <a:gd name="T23" fmla="*/ 0 h 2696"/>
                <a:gd name="T24" fmla="*/ 2625 w 3641"/>
                <a:gd name="T25" fmla="*/ 2128 h 2696"/>
                <a:gd name="T26" fmla="*/ 2642 w 3641"/>
                <a:gd name="T27" fmla="*/ 2128 h 2696"/>
                <a:gd name="T28" fmla="*/ 3081 w 3641"/>
                <a:gd name="T29" fmla="*/ 2 h 2696"/>
                <a:gd name="T30" fmla="*/ 3641 w 3641"/>
                <a:gd name="T31" fmla="*/ 2 h 2696"/>
                <a:gd name="T32" fmla="*/ 2932 w 3641"/>
                <a:gd name="T33" fmla="*/ 2696 h 2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41" h="2696">
                  <a:moveTo>
                    <a:pt x="2932" y="2696"/>
                  </a:moveTo>
                  <a:lnTo>
                    <a:pt x="2344" y="2696"/>
                  </a:lnTo>
                  <a:lnTo>
                    <a:pt x="1824" y="553"/>
                  </a:lnTo>
                  <a:lnTo>
                    <a:pt x="1812" y="553"/>
                  </a:lnTo>
                  <a:lnTo>
                    <a:pt x="1304" y="2696"/>
                  </a:lnTo>
                  <a:lnTo>
                    <a:pt x="706" y="2696"/>
                  </a:lnTo>
                  <a:lnTo>
                    <a:pt x="0" y="0"/>
                  </a:lnTo>
                  <a:lnTo>
                    <a:pt x="558" y="0"/>
                  </a:lnTo>
                  <a:lnTo>
                    <a:pt x="995" y="2128"/>
                  </a:lnTo>
                  <a:lnTo>
                    <a:pt x="1014" y="2128"/>
                  </a:lnTo>
                  <a:lnTo>
                    <a:pt x="1510" y="0"/>
                  </a:lnTo>
                  <a:lnTo>
                    <a:pt x="2134" y="0"/>
                  </a:lnTo>
                  <a:lnTo>
                    <a:pt x="2625" y="2128"/>
                  </a:lnTo>
                  <a:lnTo>
                    <a:pt x="2642" y="2128"/>
                  </a:lnTo>
                  <a:lnTo>
                    <a:pt x="3081" y="2"/>
                  </a:lnTo>
                  <a:lnTo>
                    <a:pt x="3641" y="2"/>
                  </a:lnTo>
                  <a:lnTo>
                    <a:pt x="2932" y="26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07" name="Freeform 16"/>
            <p:cNvSpPr>
              <a:spLocks/>
            </p:cNvSpPr>
            <p:nvPr/>
          </p:nvSpPr>
          <p:spPr bwMode="auto">
            <a:xfrm>
              <a:off x="-8456510" y="-6155557"/>
              <a:ext cx="817563" cy="4279900"/>
            </a:xfrm>
            <a:custGeom>
              <a:avLst/>
              <a:gdLst>
                <a:gd name="T0" fmla="*/ 0 w 515"/>
                <a:gd name="T1" fmla="*/ 2696 h 2696"/>
                <a:gd name="T2" fmla="*/ 0 w 515"/>
                <a:gd name="T3" fmla="*/ 0 h 2696"/>
                <a:gd name="T4" fmla="*/ 515 w 515"/>
                <a:gd name="T5" fmla="*/ 0 h 2696"/>
                <a:gd name="T6" fmla="*/ 510 w 515"/>
                <a:gd name="T7" fmla="*/ 2696 h 2696"/>
                <a:gd name="T8" fmla="*/ 0 w 515"/>
                <a:gd name="T9" fmla="*/ 2696 h 2696"/>
              </a:gdLst>
              <a:ahLst/>
              <a:cxnLst>
                <a:cxn ang="0">
                  <a:pos x="T0" y="T1"/>
                </a:cxn>
                <a:cxn ang="0">
                  <a:pos x="T2" y="T3"/>
                </a:cxn>
                <a:cxn ang="0">
                  <a:pos x="T4" y="T5"/>
                </a:cxn>
                <a:cxn ang="0">
                  <a:pos x="T6" y="T7"/>
                </a:cxn>
                <a:cxn ang="0">
                  <a:pos x="T8" y="T9"/>
                </a:cxn>
              </a:cxnLst>
              <a:rect l="0" t="0" r="r" b="b"/>
              <a:pathLst>
                <a:path w="515" h="2696">
                  <a:moveTo>
                    <a:pt x="0" y="2696"/>
                  </a:moveTo>
                  <a:lnTo>
                    <a:pt x="0" y="0"/>
                  </a:lnTo>
                  <a:lnTo>
                    <a:pt x="515" y="0"/>
                  </a:lnTo>
                  <a:lnTo>
                    <a:pt x="510" y="2696"/>
                  </a:lnTo>
                  <a:lnTo>
                    <a:pt x="0" y="2696"/>
                  </a:lnTo>
                  <a:close/>
                </a:path>
              </a:pathLst>
            </a:custGeom>
            <a:solidFill>
              <a:srgbClr val="20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08" name="Rectangle 17"/>
            <p:cNvSpPr>
              <a:spLocks noChangeArrowheads="1"/>
            </p:cNvSpPr>
            <p:nvPr/>
          </p:nvSpPr>
          <p:spPr bwMode="auto">
            <a:xfrm>
              <a:off x="17748353" y="-6155557"/>
              <a:ext cx="809625" cy="42799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sp>
          <p:nvSpPr>
            <p:cNvPr id="109" name="Freeform 18"/>
            <p:cNvSpPr>
              <a:spLocks noEditPoints="1"/>
            </p:cNvSpPr>
            <p:nvPr/>
          </p:nvSpPr>
          <p:spPr bwMode="auto">
            <a:xfrm>
              <a:off x="21191641" y="-13861282"/>
              <a:ext cx="5130800" cy="7705725"/>
            </a:xfrm>
            <a:custGeom>
              <a:avLst/>
              <a:gdLst>
                <a:gd name="T0" fmla="*/ 1368 w 1368"/>
                <a:gd name="T1" fmla="*/ 570 h 2053"/>
                <a:gd name="T2" fmla="*/ 1368 w 1368"/>
                <a:gd name="T3" fmla="*/ 1481 h 2053"/>
                <a:gd name="T4" fmla="*/ 1255 w 1368"/>
                <a:gd name="T5" fmla="*/ 1595 h 2053"/>
                <a:gd name="T6" fmla="*/ 1140 w 1368"/>
                <a:gd name="T7" fmla="*/ 1481 h 2053"/>
                <a:gd name="T8" fmla="*/ 1140 w 1368"/>
                <a:gd name="T9" fmla="*/ 1254 h 2053"/>
                <a:gd name="T10" fmla="*/ 1026 w 1368"/>
                <a:gd name="T11" fmla="*/ 1367 h 2053"/>
                <a:gd name="T12" fmla="*/ 1026 w 1368"/>
                <a:gd name="T13" fmla="*/ 1367 h 2053"/>
                <a:gd name="T14" fmla="*/ 1026 w 1368"/>
                <a:gd name="T15" fmla="*/ 1709 h 2053"/>
                <a:gd name="T16" fmla="*/ 912 w 1368"/>
                <a:gd name="T17" fmla="*/ 1823 h 2053"/>
                <a:gd name="T18" fmla="*/ 798 w 1368"/>
                <a:gd name="T19" fmla="*/ 1709 h 2053"/>
                <a:gd name="T20" fmla="*/ 798 w 1368"/>
                <a:gd name="T21" fmla="*/ 1482 h 2053"/>
                <a:gd name="T22" fmla="*/ 798 w 1368"/>
                <a:gd name="T23" fmla="*/ 1481 h 2053"/>
                <a:gd name="T24" fmla="*/ 798 w 1368"/>
                <a:gd name="T25" fmla="*/ 570 h 2053"/>
                <a:gd name="T26" fmla="*/ 684 w 1368"/>
                <a:gd name="T27" fmla="*/ 456 h 2053"/>
                <a:gd name="T28" fmla="*/ 684 w 1368"/>
                <a:gd name="T29" fmla="*/ 114 h 2053"/>
                <a:gd name="T30" fmla="*/ 798 w 1368"/>
                <a:gd name="T31" fmla="*/ 0 h 2053"/>
                <a:gd name="T32" fmla="*/ 912 w 1368"/>
                <a:gd name="T33" fmla="*/ 114 h 2053"/>
                <a:gd name="T34" fmla="*/ 912 w 1368"/>
                <a:gd name="T35" fmla="*/ 342 h 2053"/>
                <a:gd name="T36" fmla="*/ 1026 w 1368"/>
                <a:gd name="T37" fmla="*/ 228 h 2053"/>
                <a:gd name="T38" fmla="*/ 1140 w 1368"/>
                <a:gd name="T39" fmla="*/ 342 h 2053"/>
                <a:gd name="T40" fmla="*/ 1140 w 1368"/>
                <a:gd name="T41" fmla="*/ 569 h 2053"/>
                <a:gd name="T42" fmla="*/ 1255 w 1368"/>
                <a:gd name="T43" fmla="*/ 456 h 2053"/>
                <a:gd name="T44" fmla="*/ 1368 w 1368"/>
                <a:gd name="T45" fmla="*/ 570 h 2053"/>
                <a:gd name="T46" fmla="*/ 570 w 1368"/>
                <a:gd name="T47" fmla="*/ 914 h 2053"/>
                <a:gd name="T48" fmla="*/ 570 w 1368"/>
                <a:gd name="T49" fmla="*/ 342 h 2053"/>
                <a:gd name="T50" fmla="*/ 456 w 1368"/>
                <a:gd name="T51" fmla="*/ 228 h 2053"/>
                <a:gd name="T52" fmla="*/ 342 w 1368"/>
                <a:gd name="T53" fmla="*/ 342 h 2053"/>
                <a:gd name="T54" fmla="*/ 342 w 1368"/>
                <a:gd name="T55" fmla="*/ 685 h 2053"/>
                <a:gd name="T56" fmla="*/ 228 w 1368"/>
                <a:gd name="T57" fmla="*/ 799 h 2053"/>
                <a:gd name="T58" fmla="*/ 228 w 1368"/>
                <a:gd name="T59" fmla="*/ 572 h 2053"/>
                <a:gd name="T60" fmla="*/ 114 w 1368"/>
                <a:gd name="T61" fmla="*/ 458 h 2053"/>
                <a:gd name="T62" fmla="*/ 0 w 1368"/>
                <a:gd name="T63" fmla="*/ 572 h 2053"/>
                <a:gd name="T64" fmla="*/ 0 w 1368"/>
                <a:gd name="T65" fmla="*/ 1483 h 2053"/>
                <a:gd name="T66" fmla="*/ 114 w 1368"/>
                <a:gd name="T67" fmla="*/ 1597 h 2053"/>
                <a:gd name="T68" fmla="*/ 228 w 1368"/>
                <a:gd name="T69" fmla="*/ 1483 h 2053"/>
                <a:gd name="T70" fmla="*/ 228 w 1368"/>
                <a:gd name="T71" fmla="*/ 1711 h 2053"/>
                <a:gd name="T72" fmla="*/ 342 w 1368"/>
                <a:gd name="T73" fmla="*/ 1825 h 2053"/>
                <a:gd name="T74" fmla="*/ 456 w 1368"/>
                <a:gd name="T75" fmla="*/ 1711 h 2053"/>
                <a:gd name="T76" fmla="*/ 456 w 1368"/>
                <a:gd name="T77" fmla="*/ 1939 h 2053"/>
                <a:gd name="T78" fmla="*/ 570 w 1368"/>
                <a:gd name="T79" fmla="*/ 2053 h 2053"/>
                <a:gd name="T80" fmla="*/ 684 w 1368"/>
                <a:gd name="T81" fmla="*/ 1939 h 2053"/>
                <a:gd name="T82" fmla="*/ 684 w 1368"/>
                <a:gd name="T83" fmla="*/ 1028 h 2053"/>
                <a:gd name="T84" fmla="*/ 570 w 1368"/>
                <a:gd name="T85" fmla="*/ 914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8" h="2053">
                  <a:moveTo>
                    <a:pt x="1368" y="570"/>
                  </a:moveTo>
                  <a:cubicBezTo>
                    <a:pt x="1368" y="1481"/>
                    <a:pt x="1368" y="1481"/>
                    <a:pt x="1368" y="1481"/>
                  </a:cubicBezTo>
                  <a:cubicBezTo>
                    <a:pt x="1368" y="1544"/>
                    <a:pt x="1317" y="1595"/>
                    <a:pt x="1255" y="1595"/>
                  </a:cubicBezTo>
                  <a:cubicBezTo>
                    <a:pt x="1191" y="1595"/>
                    <a:pt x="1140" y="1544"/>
                    <a:pt x="1140" y="1481"/>
                  </a:cubicBezTo>
                  <a:cubicBezTo>
                    <a:pt x="1140" y="1254"/>
                    <a:pt x="1140" y="1254"/>
                    <a:pt x="1140" y="1254"/>
                  </a:cubicBezTo>
                  <a:cubicBezTo>
                    <a:pt x="1140" y="1316"/>
                    <a:pt x="1089" y="1367"/>
                    <a:pt x="1026" y="1367"/>
                  </a:cubicBezTo>
                  <a:cubicBezTo>
                    <a:pt x="1026" y="1367"/>
                    <a:pt x="1026" y="1367"/>
                    <a:pt x="1026" y="1367"/>
                  </a:cubicBezTo>
                  <a:cubicBezTo>
                    <a:pt x="1026" y="1709"/>
                    <a:pt x="1026" y="1709"/>
                    <a:pt x="1026" y="1709"/>
                  </a:cubicBezTo>
                  <a:cubicBezTo>
                    <a:pt x="1026" y="1772"/>
                    <a:pt x="975" y="1823"/>
                    <a:pt x="912" y="1823"/>
                  </a:cubicBezTo>
                  <a:cubicBezTo>
                    <a:pt x="849" y="1823"/>
                    <a:pt x="798" y="1772"/>
                    <a:pt x="798" y="1709"/>
                  </a:cubicBezTo>
                  <a:cubicBezTo>
                    <a:pt x="798" y="1482"/>
                    <a:pt x="798" y="1482"/>
                    <a:pt x="798" y="1482"/>
                  </a:cubicBezTo>
                  <a:cubicBezTo>
                    <a:pt x="798" y="1481"/>
                    <a:pt x="798" y="1481"/>
                    <a:pt x="798" y="1481"/>
                  </a:cubicBezTo>
                  <a:cubicBezTo>
                    <a:pt x="798" y="570"/>
                    <a:pt x="798" y="570"/>
                    <a:pt x="798" y="570"/>
                  </a:cubicBezTo>
                  <a:cubicBezTo>
                    <a:pt x="798" y="507"/>
                    <a:pt x="747" y="456"/>
                    <a:pt x="684" y="456"/>
                  </a:cubicBezTo>
                  <a:cubicBezTo>
                    <a:pt x="684" y="114"/>
                    <a:pt x="684" y="114"/>
                    <a:pt x="684" y="114"/>
                  </a:cubicBezTo>
                  <a:cubicBezTo>
                    <a:pt x="684" y="51"/>
                    <a:pt x="735" y="0"/>
                    <a:pt x="798" y="0"/>
                  </a:cubicBezTo>
                  <a:cubicBezTo>
                    <a:pt x="861" y="0"/>
                    <a:pt x="912" y="51"/>
                    <a:pt x="912" y="114"/>
                  </a:cubicBezTo>
                  <a:cubicBezTo>
                    <a:pt x="912" y="342"/>
                    <a:pt x="912" y="342"/>
                    <a:pt x="912" y="342"/>
                  </a:cubicBezTo>
                  <a:cubicBezTo>
                    <a:pt x="912" y="279"/>
                    <a:pt x="963" y="228"/>
                    <a:pt x="1026" y="228"/>
                  </a:cubicBezTo>
                  <a:cubicBezTo>
                    <a:pt x="1089" y="228"/>
                    <a:pt x="1140" y="279"/>
                    <a:pt x="1140" y="342"/>
                  </a:cubicBezTo>
                  <a:cubicBezTo>
                    <a:pt x="1140" y="569"/>
                    <a:pt x="1140" y="569"/>
                    <a:pt x="1140" y="569"/>
                  </a:cubicBezTo>
                  <a:cubicBezTo>
                    <a:pt x="1140" y="507"/>
                    <a:pt x="1191" y="456"/>
                    <a:pt x="1255" y="456"/>
                  </a:cubicBezTo>
                  <a:cubicBezTo>
                    <a:pt x="1317" y="456"/>
                    <a:pt x="1368" y="507"/>
                    <a:pt x="1368" y="570"/>
                  </a:cubicBezTo>
                  <a:close/>
                  <a:moveTo>
                    <a:pt x="570" y="914"/>
                  </a:moveTo>
                  <a:cubicBezTo>
                    <a:pt x="570" y="342"/>
                    <a:pt x="570" y="342"/>
                    <a:pt x="570" y="342"/>
                  </a:cubicBezTo>
                  <a:cubicBezTo>
                    <a:pt x="570" y="279"/>
                    <a:pt x="519" y="228"/>
                    <a:pt x="456" y="228"/>
                  </a:cubicBezTo>
                  <a:cubicBezTo>
                    <a:pt x="393" y="228"/>
                    <a:pt x="342" y="279"/>
                    <a:pt x="342" y="342"/>
                  </a:cubicBezTo>
                  <a:cubicBezTo>
                    <a:pt x="342" y="685"/>
                    <a:pt x="342" y="685"/>
                    <a:pt x="342" y="685"/>
                  </a:cubicBezTo>
                  <a:cubicBezTo>
                    <a:pt x="279" y="685"/>
                    <a:pt x="228" y="737"/>
                    <a:pt x="228" y="799"/>
                  </a:cubicBezTo>
                  <a:cubicBezTo>
                    <a:pt x="228" y="572"/>
                    <a:pt x="228" y="572"/>
                    <a:pt x="228" y="572"/>
                  </a:cubicBezTo>
                  <a:cubicBezTo>
                    <a:pt x="228" y="509"/>
                    <a:pt x="177" y="458"/>
                    <a:pt x="114" y="458"/>
                  </a:cubicBezTo>
                  <a:cubicBezTo>
                    <a:pt x="51" y="458"/>
                    <a:pt x="0" y="509"/>
                    <a:pt x="0" y="572"/>
                  </a:cubicBezTo>
                  <a:cubicBezTo>
                    <a:pt x="0" y="1483"/>
                    <a:pt x="0" y="1483"/>
                    <a:pt x="0" y="1483"/>
                  </a:cubicBezTo>
                  <a:cubicBezTo>
                    <a:pt x="0" y="1546"/>
                    <a:pt x="51" y="1597"/>
                    <a:pt x="114" y="1597"/>
                  </a:cubicBezTo>
                  <a:cubicBezTo>
                    <a:pt x="177" y="1597"/>
                    <a:pt x="228" y="1546"/>
                    <a:pt x="228" y="1483"/>
                  </a:cubicBezTo>
                  <a:cubicBezTo>
                    <a:pt x="228" y="1711"/>
                    <a:pt x="228" y="1711"/>
                    <a:pt x="228" y="1711"/>
                  </a:cubicBezTo>
                  <a:cubicBezTo>
                    <a:pt x="228" y="1774"/>
                    <a:pt x="279" y="1825"/>
                    <a:pt x="342" y="1825"/>
                  </a:cubicBezTo>
                  <a:cubicBezTo>
                    <a:pt x="405" y="1825"/>
                    <a:pt x="456" y="1774"/>
                    <a:pt x="456" y="1711"/>
                  </a:cubicBezTo>
                  <a:cubicBezTo>
                    <a:pt x="456" y="1939"/>
                    <a:pt x="456" y="1939"/>
                    <a:pt x="456" y="1939"/>
                  </a:cubicBezTo>
                  <a:cubicBezTo>
                    <a:pt x="456" y="2002"/>
                    <a:pt x="507" y="2053"/>
                    <a:pt x="570" y="2053"/>
                  </a:cubicBezTo>
                  <a:cubicBezTo>
                    <a:pt x="633" y="2053"/>
                    <a:pt x="684" y="2002"/>
                    <a:pt x="684" y="1939"/>
                  </a:cubicBezTo>
                  <a:cubicBezTo>
                    <a:pt x="684" y="1028"/>
                    <a:pt x="684" y="1028"/>
                    <a:pt x="684" y="1028"/>
                  </a:cubicBezTo>
                  <a:cubicBezTo>
                    <a:pt x="684" y="964"/>
                    <a:pt x="633" y="914"/>
                    <a:pt x="570" y="914"/>
                  </a:cubicBezTo>
                  <a:close/>
                </a:path>
              </a:pathLst>
            </a:custGeom>
            <a:solidFill>
              <a:srgbClr val="209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31F20"/>
                </a:solidFill>
              </a:endParaRPr>
            </a:p>
          </p:txBody>
        </p:sp>
      </p:grpSp>
      <p:cxnSp>
        <p:nvCxnSpPr>
          <p:cNvPr id="112" name="Rechte verbindingslijn 111"/>
          <p:cNvCxnSpPr/>
          <p:nvPr userDrawn="1"/>
        </p:nvCxnSpPr>
        <p:spPr>
          <a:xfrm>
            <a:off x="503999" y="6350000"/>
            <a:ext cx="11184001" cy="0"/>
          </a:xfrm>
          <a:prstGeom prst="line">
            <a:avLst/>
          </a:prstGeom>
          <a:ln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HYPERLINK NAAR MENU">
            <a:hlinkClick r:id="" action="ppaction://noaction"/>
          </p:cNvPr>
          <p:cNvSpPr/>
          <p:nvPr userDrawn="1"/>
        </p:nvSpPr>
        <p:spPr>
          <a:xfrm>
            <a:off x="9147300" y="0"/>
            <a:ext cx="3044700" cy="10995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7" name="Groep 16"/>
          <p:cNvGrpSpPr/>
          <p:nvPr userDrawn="1"/>
        </p:nvGrpSpPr>
        <p:grpSpPr>
          <a:xfrm>
            <a:off x="-4828" y="488394"/>
            <a:ext cx="12196828" cy="914956"/>
            <a:chOff x="-4828" y="488394"/>
            <a:chExt cx="12196828" cy="914956"/>
          </a:xfrm>
        </p:grpSpPr>
        <p:grpSp>
          <p:nvGrpSpPr>
            <p:cNvPr id="68" name="Groep 67"/>
            <p:cNvGrpSpPr/>
            <p:nvPr userDrawn="1"/>
          </p:nvGrpSpPr>
          <p:grpSpPr>
            <a:xfrm>
              <a:off x="-4828" y="488394"/>
              <a:ext cx="12196828" cy="835058"/>
              <a:chOff x="-4828" y="488394"/>
              <a:chExt cx="12196828" cy="835058"/>
            </a:xfrm>
          </p:grpSpPr>
          <p:cxnSp>
            <p:nvCxnSpPr>
              <p:cNvPr id="69" name="Rechte verbindingslijn 68"/>
              <p:cNvCxnSpPr/>
              <p:nvPr/>
            </p:nvCxnSpPr>
            <p:spPr>
              <a:xfrm>
                <a:off x="-4828" y="488394"/>
                <a:ext cx="8617240" cy="0"/>
              </a:xfrm>
              <a:prstGeom prst="line">
                <a:avLst/>
              </a:prstGeom>
            </p:spPr>
            <p:style>
              <a:lnRef idx="1">
                <a:schemeClr val="accent1"/>
              </a:lnRef>
              <a:fillRef idx="0">
                <a:schemeClr val="accent1"/>
              </a:fillRef>
              <a:effectRef idx="0">
                <a:schemeClr val="accent1"/>
              </a:effectRef>
              <a:fontRef idx="minor">
                <a:schemeClr val="tx1"/>
              </a:fontRef>
            </p:style>
          </p:cxnSp>
          <p:sp>
            <p:nvSpPr>
              <p:cNvPr id="70" name="Boog 69"/>
              <p:cNvSpPr/>
              <p:nvPr/>
            </p:nvSpPr>
            <p:spPr>
              <a:xfrm>
                <a:off x="8187022" y="488394"/>
                <a:ext cx="835058" cy="83505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231F20"/>
                  </a:solidFill>
                </a:endParaRPr>
              </a:p>
            </p:txBody>
          </p:sp>
          <p:cxnSp>
            <p:nvCxnSpPr>
              <p:cNvPr id="71" name="Rechte verbindingslijn 70"/>
              <p:cNvCxnSpPr/>
              <p:nvPr/>
            </p:nvCxnSpPr>
            <p:spPr>
              <a:xfrm>
                <a:off x="9024938" y="905923"/>
                <a:ext cx="316706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 name="Groep 15"/>
            <p:cNvGrpSpPr/>
            <p:nvPr userDrawn="1"/>
          </p:nvGrpSpPr>
          <p:grpSpPr>
            <a:xfrm>
              <a:off x="-4828" y="1130499"/>
              <a:ext cx="12196828" cy="272851"/>
              <a:chOff x="-4828" y="1130499"/>
              <a:chExt cx="12196828" cy="272851"/>
            </a:xfrm>
          </p:grpSpPr>
          <p:cxnSp>
            <p:nvCxnSpPr>
              <p:cNvPr id="72" name="Rechte verbindingslijn 71"/>
              <p:cNvCxnSpPr/>
              <p:nvPr/>
            </p:nvCxnSpPr>
            <p:spPr>
              <a:xfrm>
                <a:off x="-4828" y="1130499"/>
                <a:ext cx="385828"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Boog 72"/>
              <p:cNvSpPr/>
              <p:nvPr/>
            </p:nvSpPr>
            <p:spPr>
              <a:xfrm>
                <a:off x="227244" y="1130499"/>
                <a:ext cx="272851" cy="27285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231F20"/>
                  </a:solidFill>
                </a:endParaRPr>
              </a:p>
            </p:txBody>
          </p:sp>
          <p:cxnSp>
            <p:nvCxnSpPr>
              <p:cNvPr id="75" name="Rechte verbindingslijn 74"/>
              <p:cNvCxnSpPr/>
              <p:nvPr userDrawn="1"/>
            </p:nvCxnSpPr>
            <p:spPr>
              <a:xfrm>
                <a:off x="497681" y="1266924"/>
                <a:ext cx="11694319"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0" name="Groep 9" hidden="1"/>
          <p:cNvGrpSpPr/>
          <p:nvPr userDrawn="1"/>
        </p:nvGrpSpPr>
        <p:grpSpPr>
          <a:xfrm>
            <a:off x="-1123950" y="-1409700"/>
            <a:ext cx="13633450" cy="9093200"/>
            <a:chOff x="-1123950" y="-1409700"/>
            <a:chExt cx="13633450" cy="9093200"/>
          </a:xfrm>
        </p:grpSpPr>
        <p:grpSp>
          <p:nvGrpSpPr>
            <p:cNvPr id="11" name="Groep 10"/>
            <p:cNvGrpSpPr/>
            <p:nvPr userDrawn="1"/>
          </p:nvGrpSpPr>
          <p:grpSpPr>
            <a:xfrm>
              <a:off x="-254000" y="-1409700"/>
              <a:ext cx="12763500" cy="9093200"/>
              <a:chOff x="-254000" y="-1409700"/>
              <a:chExt cx="12763500" cy="9093200"/>
            </a:xfrm>
          </p:grpSpPr>
          <p:cxnSp>
            <p:nvCxnSpPr>
              <p:cNvPr id="63" name="Rechte verbindingslijn 62"/>
              <p:cNvCxnSpPr/>
              <p:nvPr userDrawn="1"/>
            </p:nvCxnSpPr>
            <p:spPr>
              <a:xfrm>
                <a:off x="504000" y="-1409700"/>
                <a:ext cx="0" cy="9093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Rechte verbindingslijn 63"/>
              <p:cNvCxnSpPr/>
              <p:nvPr userDrawn="1"/>
            </p:nvCxnSpPr>
            <p:spPr>
              <a:xfrm>
                <a:off x="11688000" y="-1409700"/>
                <a:ext cx="0" cy="9093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p:cNvCxnSpPr/>
              <p:nvPr userDrawn="1"/>
            </p:nvCxnSpPr>
            <p:spPr>
              <a:xfrm>
                <a:off x="-254000" y="6350000"/>
                <a:ext cx="12763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Groep 7"/>
            <p:cNvGrpSpPr/>
            <p:nvPr userDrawn="1"/>
          </p:nvGrpSpPr>
          <p:grpSpPr>
            <a:xfrm>
              <a:off x="-1123950" y="0"/>
              <a:ext cx="723900" cy="6858000"/>
              <a:chOff x="-1123950" y="0"/>
              <a:chExt cx="723900" cy="6858000"/>
            </a:xfrm>
          </p:grpSpPr>
          <p:cxnSp>
            <p:nvCxnSpPr>
              <p:cNvPr id="33" name="Rechte verbindingslijn 32"/>
              <p:cNvCxnSpPr/>
              <p:nvPr userDrawn="1"/>
            </p:nvCxnSpPr>
            <p:spPr>
              <a:xfrm>
                <a:off x="-1123950" y="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1123950" y="6858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1123950" y="5334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1123950" y="3810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1123950" y="2286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1123950" y="1524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flipV="1">
                <a:off x="-1123950" y="762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1123950" y="3048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123950" y="6096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711200" y="25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711200" y="50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userDrawn="1"/>
            </p:nvCxnSpPr>
            <p:spPr>
              <a:xfrm flipV="1">
                <a:off x="-711200" y="127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userDrawn="1"/>
            </p:nvCxnSpPr>
            <p:spPr>
              <a:xfrm>
                <a:off x="-711200" y="177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userDrawn="1"/>
            </p:nvCxnSpPr>
            <p:spPr>
              <a:xfrm>
                <a:off x="-711200" y="2032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userDrawn="1"/>
            </p:nvCxnSpPr>
            <p:spPr>
              <a:xfrm>
                <a:off x="-711200" y="254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userDrawn="1"/>
            </p:nvCxnSpPr>
            <p:spPr>
              <a:xfrm>
                <a:off x="-711200" y="279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userDrawn="1"/>
            </p:nvCxnSpPr>
            <p:spPr>
              <a:xfrm>
                <a:off x="-711200" y="3302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p:nvPr userDrawn="1"/>
            </p:nvCxnSpPr>
            <p:spPr>
              <a:xfrm>
                <a:off x="-711200" y="3556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p:nvPr userDrawn="1"/>
            </p:nvCxnSpPr>
            <p:spPr>
              <a:xfrm>
                <a:off x="-711200" y="406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p:nvPr userDrawn="1"/>
            </p:nvCxnSpPr>
            <p:spPr>
              <a:xfrm>
                <a:off x="-711200" y="431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userDrawn="1"/>
            </p:nvCxnSpPr>
            <p:spPr>
              <a:xfrm>
                <a:off x="-711200" y="4826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userDrawn="1"/>
            </p:nvCxnSpPr>
            <p:spPr>
              <a:xfrm>
                <a:off x="-711200" y="508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userDrawn="1"/>
            </p:nvCxnSpPr>
            <p:spPr>
              <a:xfrm>
                <a:off x="-711200" y="5588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p:cNvCxnSpPr/>
              <p:nvPr userDrawn="1"/>
            </p:nvCxnSpPr>
            <p:spPr>
              <a:xfrm>
                <a:off x="-711200" y="5842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userDrawn="1"/>
            </p:nvCxnSpPr>
            <p:spPr>
              <a:xfrm>
                <a:off x="-711200" y="6350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userDrawn="1"/>
            </p:nvCxnSpPr>
            <p:spPr>
              <a:xfrm>
                <a:off x="-711200" y="6604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userDrawn="1"/>
            </p:nvCxnSpPr>
            <p:spPr>
              <a:xfrm>
                <a:off x="-1123950" y="45720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p:cNvCxnSpPr/>
              <p:nvPr userDrawn="1"/>
            </p:nvCxnSpPr>
            <p:spPr>
              <a:xfrm flipV="1">
                <a:off x="-711200" y="1016000"/>
                <a:ext cx="31115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grpSp>
        <p:nvGrpSpPr>
          <p:cNvPr id="18" name="Groep 17"/>
          <p:cNvGrpSpPr/>
          <p:nvPr userDrawn="1"/>
        </p:nvGrpSpPr>
        <p:grpSpPr>
          <a:xfrm>
            <a:off x="10123945" y="6455465"/>
            <a:ext cx="1491863" cy="288000"/>
            <a:chOff x="10123945" y="6455465"/>
            <a:chExt cx="1491863" cy="288000"/>
          </a:xfrm>
        </p:grpSpPr>
        <p:grpSp>
          <p:nvGrpSpPr>
            <p:cNvPr id="9" name="Groep 8"/>
            <p:cNvGrpSpPr/>
            <p:nvPr userDrawn="1"/>
          </p:nvGrpSpPr>
          <p:grpSpPr>
            <a:xfrm>
              <a:off x="10123945" y="6455465"/>
              <a:ext cx="288000" cy="288000"/>
              <a:chOff x="9714646" y="6455465"/>
              <a:chExt cx="288000" cy="288000"/>
            </a:xfrm>
          </p:grpSpPr>
          <p:sp>
            <p:nvSpPr>
              <p:cNvPr id="74" name="BACKSHAPE"/>
              <p:cNvSpPr>
                <a:spLocks/>
              </p:cNvSpPr>
              <p:nvPr userDrawn="1"/>
            </p:nvSpPr>
            <p:spPr bwMode="auto">
              <a:xfrm>
                <a:off x="9801116"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81" name="ACTION BACK">
                <a:hlinkClick r:id="" action="ppaction://hlinkshowjump?jump=previousslide"/>
              </p:cNvPr>
              <p:cNvSpPr/>
              <p:nvPr userDrawn="1"/>
            </p:nvSpPr>
            <p:spPr bwMode="auto">
              <a:xfrm>
                <a:off x="971464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12" name="Groep 11"/>
            <p:cNvGrpSpPr/>
            <p:nvPr userDrawn="1"/>
          </p:nvGrpSpPr>
          <p:grpSpPr>
            <a:xfrm>
              <a:off x="10525233" y="6455465"/>
              <a:ext cx="288000" cy="288000"/>
              <a:chOff x="10117936" y="6455465"/>
              <a:chExt cx="288000" cy="288000"/>
            </a:xfrm>
          </p:grpSpPr>
          <p:grpSp>
            <p:nvGrpSpPr>
              <p:cNvPr id="76" name="MENUSHAPE"/>
              <p:cNvGrpSpPr>
                <a:grpSpLocks noChangeAspect="1"/>
              </p:cNvGrpSpPr>
              <p:nvPr userDrawn="1"/>
            </p:nvGrpSpPr>
            <p:grpSpPr bwMode="auto">
              <a:xfrm>
                <a:off x="10185971" y="6535375"/>
                <a:ext cx="151931" cy="128211"/>
                <a:chOff x="4488" y="2379"/>
                <a:chExt cx="2539" cy="1720"/>
              </a:xfrm>
              <a:solidFill>
                <a:schemeClr val="bg2"/>
              </a:solidFill>
            </p:grpSpPr>
            <p:sp>
              <p:nvSpPr>
                <p:cNvPr id="110" name="Freeform 16"/>
                <p:cNvSpPr>
                  <a:spLocks/>
                </p:cNvSpPr>
                <p:nvPr userDrawn="1"/>
              </p:nvSpPr>
              <p:spPr bwMode="auto">
                <a:xfrm>
                  <a:off x="4488" y="2379"/>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111" name="Freeform 17"/>
                <p:cNvSpPr>
                  <a:spLocks/>
                </p:cNvSpPr>
                <p:nvPr userDrawn="1"/>
              </p:nvSpPr>
              <p:spPr bwMode="auto">
                <a:xfrm>
                  <a:off x="4488" y="3197"/>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113" name="Freeform 18"/>
                <p:cNvSpPr>
                  <a:spLocks/>
                </p:cNvSpPr>
                <p:nvPr userDrawn="1"/>
              </p:nvSpPr>
              <p:spPr bwMode="auto">
                <a:xfrm>
                  <a:off x="4488" y="4014"/>
                  <a:ext cx="2539" cy="85"/>
                </a:xfrm>
                <a:prstGeom prst="roundRect">
                  <a:avLst/>
                </a:pr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82" name="TRIGGER FAST MENU"/>
              <p:cNvSpPr/>
              <p:nvPr userDrawn="1"/>
            </p:nvSpPr>
            <p:spPr bwMode="auto">
              <a:xfrm>
                <a:off x="10117936"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15" name="Groep 14"/>
            <p:cNvGrpSpPr/>
            <p:nvPr userDrawn="1"/>
          </p:nvGrpSpPr>
          <p:grpSpPr>
            <a:xfrm>
              <a:off x="10926521" y="6455465"/>
              <a:ext cx="288000" cy="288000"/>
              <a:chOff x="10926521" y="6455465"/>
              <a:chExt cx="288000" cy="288000"/>
            </a:xfrm>
          </p:grpSpPr>
          <p:grpSp>
            <p:nvGrpSpPr>
              <p:cNvPr id="78" name="HOMESHAPE"/>
              <p:cNvGrpSpPr>
                <a:grpSpLocks noChangeAspect="1"/>
              </p:cNvGrpSpPr>
              <p:nvPr userDrawn="1"/>
            </p:nvGrpSpPr>
            <p:grpSpPr bwMode="auto">
              <a:xfrm>
                <a:off x="10999698" y="6534689"/>
                <a:ext cx="151922" cy="129516"/>
                <a:chOff x="5494" y="2978"/>
                <a:chExt cx="2320" cy="1978"/>
              </a:xfrm>
              <a:solidFill>
                <a:schemeClr val="bg2"/>
              </a:solidFill>
            </p:grpSpPr>
            <p:sp>
              <p:nvSpPr>
                <p:cNvPr id="91" name="Freeform 23"/>
                <p:cNvSpPr>
                  <a:spLocks/>
                </p:cNvSpPr>
                <p:nvPr userDrawn="1"/>
              </p:nvSpPr>
              <p:spPr bwMode="auto">
                <a:xfrm>
                  <a:off x="5494" y="4838"/>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92" name="Freeform 24"/>
                <p:cNvSpPr>
                  <a:spLocks/>
                </p:cNvSpPr>
                <p:nvPr userDrawn="1"/>
              </p:nvSpPr>
              <p:spPr bwMode="auto">
                <a:xfrm rot="2700000">
                  <a:off x="5526" y="2978"/>
                  <a:ext cx="712" cy="712"/>
                </a:xfrm>
                <a:prstGeom prst="corner">
                  <a:avLst>
                    <a:gd name="adj1" fmla="val 16922"/>
                    <a:gd name="adj2" fmla="val 16923"/>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93" name="Freeform 23"/>
                <p:cNvSpPr>
                  <a:spLocks/>
                </p:cNvSpPr>
                <p:nvPr userDrawn="1"/>
              </p:nvSpPr>
              <p:spPr bwMode="auto">
                <a:xfrm>
                  <a:off x="5494" y="3270"/>
                  <a:ext cx="232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94" name="Freeform 23"/>
                <p:cNvSpPr>
                  <a:spLocks/>
                </p:cNvSpPr>
                <p:nvPr userDrawn="1"/>
              </p:nvSpPr>
              <p:spPr bwMode="auto">
                <a:xfrm rot="16200000">
                  <a:off x="6951" y="4092"/>
                  <a:ext cx="1610" cy="117"/>
                </a:xfrm>
                <a:prstGeom prst="rect">
                  <a:avLst/>
                </a:prstGeom>
                <a:solidFill>
                  <a:schemeClr val="accent3"/>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sp>
            <p:nvSpPr>
              <p:cNvPr id="83" name="HYPER BACK">
                <a:hlinkClick r:id="" action="ppaction://hlinkshowjump?jump=lastslideviewed"/>
              </p:cNvPr>
              <p:cNvSpPr/>
              <p:nvPr userDrawn="1"/>
            </p:nvSpPr>
            <p:spPr bwMode="auto">
              <a:xfrm>
                <a:off x="10926521"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grpSp>
        <p:grpSp>
          <p:nvGrpSpPr>
            <p:cNvPr id="13" name="Groep 12"/>
            <p:cNvGrpSpPr/>
            <p:nvPr userDrawn="1"/>
          </p:nvGrpSpPr>
          <p:grpSpPr>
            <a:xfrm>
              <a:off x="11327808" y="6455465"/>
              <a:ext cx="288000" cy="288000"/>
              <a:chOff x="11327808" y="6455465"/>
              <a:chExt cx="288000" cy="288000"/>
            </a:xfrm>
          </p:grpSpPr>
          <p:sp>
            <p:nvSpPr>
              <p:cNvPr id="79" name="FORWARDSHAPE"/>
              <p:cNvSpPr>
                <a:spLocks/>
              </p:cNvSpPr>
              <p:nvPr userDrawn="1"/>
            </p:nvSpPr>
            <p:spPr bwMode="auto">
              <a:xfrm flipH="1">
                <a:off x="11438088" y="6515711"/>
                <a:ext cx="91250" cy="167509"/>
              </a:xfrm>
              <a:custGeom>
                <a:avLst/>
                <a:gdLst>
                  <a:gd name="T0" fmla="*/ 3131 w 3293"/>
                  <a:gd name="T1" fmla="*/ 0 h 6045"/>
                  <a:gd name="T2" fmla="*/ 3293 w 3293"/>
                  <a:gd name="T3" fmla="*/ 167 h 6045"/>
                  <a:gd name="T4" fmla="*/ 334 w 3293"/>
                  <a:gd name="T5" fmla="*/ 3022 h 6045"/>
                  <a:gd name="T6" fmla="*/ 3293 w 3293"/>
                  <a:gd name="T7" fmla="*/ 5878 h 6045"/>
                  <a:gd name="T8" fmla="*/ 3131 w 3293"/>
                  <a:gd name="T9" fmla="*/ 6045 h 6045"/>
                  <a:gd name="T10" fmla="*/ 0 w 3293"/>
                  <a:gd name="T11" fmla="*/ 3022 h 6045"/>
                  <a:gd name="T12" fmla="*/ 3131 w 3293"/>
                  <a:gd name="T13" fmla="*/ 0 h 6045"/>
                </a:gdLst>
                <a:ahLst/>
                <a:cxnLst>
                  <a:cxn ang="0">
                    <a:pos x="T0" y="T1"/>
                  </a:cxn>
                  <a:cxn ang="0">
                    <a:pos x="T2" y="T3"/>
                  </a:cxn>
                  <a:cxn ang="0">
                    <a:pos x="T4" y="T5"/>
                  </a:cxn>
                  <a:cxn ang="0">
                    <a:pos x="T6" y="T7"/>
                  </a:cxn>
                  <a:cxn ang="0">
                    <a:pos x="T8" y="T9"/>
                  </a:cxn>
                  <a:cxn ang="0">
                    <a:pos x="T10" y="T11"/>
                  </a:cxn>
                  <a:cxn ang="0">
                    <a:pos x="T12" y="T13"/>
                  </a:cxn>
                </a:cxnLst>
                <a:rect l="0" t="0" r="r" b="b"/>
                <a:pathLst>
                  <a:path w="3293" h="6045">
                    <a:moveTo>
                      <a:pt x="3131" y="0"/>
                    </a:moveTo>
                    <a:lnTo>
                      <a:pt x="3293" y="167"/>
                    </a:lnTo>
                    <a:lnTo>
                      <a:pt x="334" y="3022"/>
                    </a:lnTo>
                    <a:lnTo>
                      <a:pt x="3293" y="5878"/>
                    </a:lnTo>
                    <a:lnTo>
                      <a:pt x="3131" y="6045"/>
                    </a:lnTo>
                    <a:lnTo>
                      <a:pt x="0" y="3022"/>
                    </a:lnTo>
                    <a:lnTo>
                      <a:pt x="3131" y="0"/>
                    </a:lnTo>
                    <a:close/>
                  </a:path>
                </a:pathLst>
              </a:custGeom>
              <a:solidFill>
                <a:srgbClr val="000000"/>
              </a:solidFill>
              <a:ln w="6350" cap="flat" cmpd="sng" algn="ctr">
                <a:solidFill>
                  <a:schemeClr val="accent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base">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effectLst/>
                  <a:latin typeface="Arial" pitchFamily="34" charset="0"/>
                </a:endParaRPr>
              </a:p>
            </p:txBody>
          </p:sp>
          <p:sp>
            <p:nvSpPr>
              <p:cNvPr id="84" name="ACTION FORWARD">
                <a:hlinkClick r:id="" action="ppaction://hlinkshowjump?jump=nextslide"/>
              </p:cNvPr>
              <p:cNvSpPr/>
              <p:nvPr userDrawn="1"/>
            </p:nvSpPr>
            <p:spPr bwMode="auto">
              <a:xfrm>
                <a:off x="11327808" y="6455465"/>
                <a:ext cx="288000" cy="288000"/>
              </a:xfrm>
              <a:prstGeom prst="ellipse">
                <a:avLst/>
              </a:prstGeom>
              <a:solidFill>
                <a:srgbClr val="000000">
                  <a:alpha val="0"/>
                </a:srgbClr>
              </a:solidFill>
              <a:ln w="9525" cap="flat" cmpd="sng" algn="ctr">
                <a:solidFill>
                  <a:schemeClr val="accent3"/>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GB" sz="1600" b="0" i="0" u="none" strike="noStrike" cap="none" normalizeH="0" baseline="0">
                  <a:ln>
                    <a:noFill/>
                  </a:ln>
                  <a:solidFill>
                    <a:schemeClr val="tx1"/>
                  </a:solidFill>
                  <a:effectLst/>
                  <a:latin typeface="Arial" pitchFamily="34" charset="0"/>
                </a:endParaRPr>
              </a:p>
            </p:txBody>
          </p:sp>
        </p:grpSp>
      </p:grpSp>
      <p:pic>
        <p:nvPicPr>
          <p:cNvPr id="4" name="Picture 3"/>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35924" y="3483726"/>
            <a:ext cx="521479" cy="580274"/>
          </a:xfrm>
          <a:prstGeom prst="rect">
            <a:avLst/>
          </a:prstGeom>
        </p:spPr>
      </p:pic>
    </p:spTree>
    <p:extLst>
      <p:ext uri="{BB962C8B-B14F-4D97-AF65-F5344CB8AC3E}">
        <p14:creationId xmlns:p14="http://schemas.microsoft.com/office/powerpoint/2010/main" val="3329978865"/>
      </p:ext>
    </p:extLst>
  </p:cSld>
  <p:clrMap bg1="lt1" tx1="dk1" bg2="lt2" tx2="dk2" accent1="accent1" accent2="accent2" accent3="accent3" accent4="accent4" accent5="accent5" accent6="accent6" hlink="hlink" folHlink="folHlink"/>
  <p:sldLayoutIdLst>
    <p:sldLayoutId id="2147483708" r:id="rId1"/>
    <p:sldLayoutId id="2147483686" r:id="rId2"/>
    <p:sldLayoutId id="2147483687" r:id="rId3"/>
    <p:sldLayoutId id="2147483688" r:id="rId4"/>
    <p:sldLayoutId id="2147483689" r:id="rId5"/>
    <p:sldLayoutId id="2147483690" r:id="rId6"/>
    <p:sldLayoutId id="2147483709"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10" r:id="rId19"/>
    <p:sldLayoutId id="2147483711" r:id="rId20"/>
    <p:sldLayoutId id="2147483702" r:id="rId21"/>
    <p:sldLayoutId id="2147483703" r:id="rId22"/>
    <p:sldLayoutId id="2147483707" r:id="rId23"/>
    <p:sldLayoutId id="2147483704" r:id="rId24"/>
    <p:sldLayoutId id="2147483705" r:id="rId25"/>
    <p:sldLayoutId id="2147483706"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ts val="800"/>
        </a:spcBef>
        <a:spcAft>
          <a:spcPts val="1000"/>
        </a:spcAft>
        <a:buNone/>
        <a:defRPr sz="2200" b="1" kern="1200">
          <a:solidFill>
            <a:schemeClr val="accent3"/>
          </a:solidFill>
          <a:latin typeface="+mj-lt"/>
          <a:ea typeface="+mj-ea"/>
          <a:cs typeface="+mj-cs"/>
        </a:defRPr>
      </a:lvl1pPr>
    </p:titleStyle>
    <p:bodyStyle>
      <a:lvl1pPr marL="177800" indent="-177800" algn="l" defTabSz="914400" rtl="0" eaLnBrk="1" latinLnBrk="0" hangingPunct="1">
        <a:lnSpc>
          <a:spcPct val="90000"/>
        </a:lnSpc>
        <a:spcBef>
          <a:spcPts val="800"/>
        </a:spcBef>
        <a:spcAft>
          <a:spcPts val="1000"/>
        </a:spcAft>
        <a:buClr>
          <a:schemeClr val="accent3"/>
        </a:buClr>
        <a:buFont typeface="Wingdings" panose="05000000000000000000" pitchFamily="2" charset="2"/>
        <a:buChar char="§"/>
        <a:defRPr sz="16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800"/>
        </a:spcAft>
        <a:buClr>
          <a:schemeClr val="accent3"/>
        </a:buClr>
        <a:buFont typeface="Wingdings" panose="05000000000000000000" pitchFamily="2" charset="2"/>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800"/>
        </a:spcBef>
        <a:spcAft>
          <a:spcPts val="1000"/>
        </a:spcAft>
        <a:buFont typeface="Arial" panose="020B0604020202020204" pitchFamily="34" charset="0"/>
        <a:buNone/>
        <a:defRPr sz="1600" kern="1200">
          <a:solidFill>
            <a:schemeClr val="tx1"/>
          </a:solidFill>
          <a:latin typeface="+mn-lt"/>
          <a:ea typeface="+mn-ea"/>
          <a:cs typeface="+mn-cs"/>
        </a:defRPr>
      </a:lvl3pPr>
      <a:lvl4pPr marL="0" indent="0" algn="l" defTabSz="914400" rtl="0" eaLnBrk="1" latinLnBrk="0" hangingPunct="1">
        <a:lnSpc>
          <a:spcPct val="90000"/>
        </a:lnSpc>
        <a:spcBef>
          <a:spcPts val="800"/>
        </a:spcBef>
        <a:spcAft>
          <a:spcPts val="1000"/>
        </a:spcAft>
        <a:buFont typeface="Arial" panose="020B0604020202020204" pitchFamily="34" charset="0"/>
        <a:buNone/>
        <a:defRPr sz="1800" b="0" i="0" kern="1200">
          <a:solidFill>
            <a:schemeClr val="accent3"/>
          </a:solidFill>
          <a:latin typeface="+mn-lt"/>
          <a:ea typeface="+mn-ea"/>
          <a:cs typeface="+mn-cs"/>
        </a:defRPr>
      </a:lvl4pPr>
      <a:lvl5pPr marL="0" indent="0" algn="l" defTabSz="914400" rtl="0" eaLnBrk="1" latinLnBrk="0" hangingPunct="1">
        <a:lnSpc>
          <a:spcPct val="90000"/>
        </a:lnSpc>
        <a:spcBef>
          <a:spcPts val="800"/>
        </a:spcBef>
        <a:spcAft>
          <a:spcPts val="1000"/>
        </a:spcAft>
        <a:buFont typeface="Arial" panose="020B0604020202020204" pitchFamily="34" charset="0"/>
        <a:buNone/>
        <a:defRPr sz="1600" kern="1200">
          <a:solidFill>
            <a:schemeClr val="tx1"/>
          </a:solidFill>
          <a:latin typeface="+mn-lt"/>
          <a:ea typeface="+mn-ea"/>
          <a:cs typeface="+mn-cs"/>
        </a:defRPr>
      </a:lvl5pPr>
      <a:lvl6pPr marL="0" indent="0" algn="l" defTabSz="914400" rtl="0" eaLnBrk="1" latinLnBrk="0" hangingPunct="1">
        <a:lnSpc>
          <a:spcPct val="90000"/>
        </a:lnSpc>
        <a:spcBef>
          <a:spcPts val="800"/>
        </a:spcBef>
        <a:spcAft>
          <a:spcPts val="1000"/>
        </a:spcAft>
        <a:buFont typeface="Arial" panose="020B0604020202020204" pitchFamily="34" charset="0"/>
        <a:buNone/>
        <a:defRPr sz="1600" kern="1200">
          <a:solidFill>
            <a:schemeClr val="tx1"/>
          </a:solidFill>
          <a:latin typeface="+mn-lt"/>
          <a:ea typeface="+mn-ea"/>
          <a:cs typeface="+mn-cs"/>
        </a:defRPr>
      </a:lvl6pPr>
      <a:lvl7pPr marL="0" indent="0" algn="l" defTabSz="914400" rtl="0" eaLnBrk="1" latinLnBrk="0" hangingPunct="1">
        <a:lnSpc>
          <a:spcPct val="90000"/>
        </a:lnSpc>
        <a:spcBef>
          <a:spcPts val="800"/>
        </a:spcBef>
        <a:spcAft>
          <a:spcPts val="1000"/>
        </a:spcAft>
        <a:buFont typeface="Arial" panose="020B0604020202020204" pitchFamily="34" charset="0"/>
        <a:buNone/>
        <a:defRPr sz="1600" kern="1200">
          <a:solidFill>
            <a:schemeClr val="tx1"/>
          </a:solidFill>
          <a:latin typeface="+mn-lt"/>
          <a:ea typeface="+mn-ea"/>
          <a:cs typeface="+mn-cs"/>
        </a:defRPr>
      </a:lvl7pPr>
      <a:lvl8pPr marL="0" indent="0" algn="l" defTabSz="914400" rtl="0" eaLnBrk="1" latinLnBrk="0" hangingPunct="1">
        <a:lnSpc>
          <a:spcPct val="90000"/>
        </a:lnSpc>
        <a:spcBef>
          <a:spcPts val="800"/>
        </a:spcBef>
        <a:spcAft>
          <a:spcPts val="1000"/>
        </a:spcAft>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lnSpc>
          <a:spcPct val="90000"/>
        </a:lnSpc>
        <a:spcBef>
          <a:spcPts val="800"/>
        </a:spcBef>
        <a:spcAft>
          <a:spcPts val="1000"/>
        </a:spcAft>
        <a:buFont typeface="Arial" panose="020B0604020202020204" pitchFamily="34" charset="0"/>
        <a:buNone/>
        <a:defRPr sz="16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mailto:veiligheid@volkerwessels.com"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insite.volkerwessels.com/platforms/veiligheid-wave"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www.volkerwessels.com/veiligheidsdag2019"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0" y="3381375"/>
            <a:ext cx="12192000" cy="1781175"/>
          </a:xfrm>
          <a:prstGeom prst="rect">
            <a:avLst/>
          </a:prstGeom>
          <a:solidFill>
            <a:schemeClr val="accent3">
              <a:lumMod val="40000"/>
              <a:lumOff val="6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jdelijke aanduiding voor verticale tekst 1"/>
          <p:cNvSpPr>
            <a:spLocks noGrp="1"/>
          </p:cNvSpPr>
          <p:nvPr>
            <p:ph type="body" orient="vert" idx="1"/>
          </p:nvPr>
        </p:nvSpPr>
        <p:spPr>
          <a:xfrm>
            <a:off x="-1" y="3500690"/>
            <a:ext cx="12610531" cy="1524000"/>
          </a:xfrm>
        </p:spPr>
        <p:txBody>
          <a:bodyPr>
            <a:normAutofit fontScale="55000" lnSpcReduction="20000"/>
          </a:bodyPr>
          <a:lstStyle/>
          <a:p>
            <a:r>
              <a:rPr lang="nl-NL" sz="5800" dirty="0"/>
              <a:t>(Concept) Draaiboek Veiligheidsdag VolkerWessels 2019</a:t>
            </a:r>
          </a:p>
          <a:p>
            <a:r>
              <a:rPr lang="nl-NL" dirty="0"/>
              <a:t>Dit draaiboek kan aangescherpt en aangevuld worden met eigen ideeën </a:t>
            </a:r>
          </a:p>
          <a:p>
            <a:r>
              <a:rPr lang="nl-NL" dirty="0"/>
              <a:t>20 maart 2019</a:t>
            </a:r>
          </a:p>
        </p:txBody>
      </p:sp>
    </p:spTree>
    <p:extLst>
      <p:ext uri="{BB962C8B-B14F-4D97-AF65-F5344CB8AC3E}">
        <p14:creationId xmlns:p14="http://schemas.microsoft.com/office/powerpoint/2010/main" val="105475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Veiligheidsdag 2019 | Mogelijke invulling project </a:t>
            </a:r>
          </a:p>
        </p:txBody>
      </p:sp>
      <p:sp>
        <p:nvSpPr>
          <p:cNvPr id="3" name="Tijdelijke aanduiding voor verticale tekst 2"/>
          <p:cNvSpPr>
            <a:spLocks noGrp="1"/>
          </p:cNvSpPr>
          <p:nvPr>
            <p:ph type="body" orient="vert" idx="1"/>
          </p:nvPr>
        </p:nvSpPr>
        <p:spPr>
          <a:xfrm>
            <a:off x="504000" y="1524000"/>
            <a:ext cx="11184000" cy="4572000"/>
          </a:xfrm>
        </p:spPr>
        <p:txBody>
          <a:bodyPr/>
          <a:lstStyle/>
          <a:p>
            <a:pPr marL="0" indent="0">
              <a:buNone/>
            </a:pPr>
            <a:r>
              <a:rPr lang="nl-NL" sz="2000" b="1" dirty="0"/>
              <a:t>Bijeenkomsten (project)locaties</a:t>
            </a:r>
            <a:br>
              <a:rPr lang="nl-NL" sz="2000" b="1" dirty="0"/>
            </a:br>
            <a:r>
              <a:rPr lang="nl-NL" sz="2000" dirty="0"/>
              <a:t>De projectleider/directie of medewerker KAM/Veiligheid bezoekt projecten om de Veiligheidsdag vorm te geven. De kans bestaat dat een projectleider/directie of medewerker KAM/Veiligheid meerdere projecten bezoekt. </a:t>
            </a:r>
            <a:r>
              <a:rPr lang="nl-NL" sz="2000" b="1" dirty="0"/>
              <a:t>De VolkerWessels-onderneming geeft hier zelf invulling aan</a:t>
            </a:r>
            <a:r>
              <a:rPr lang="nl-NL" sz="2000" dirty="0"/>
              <a:t>.</a:t>
            </a:r>
          </a:p>
          <a:p>
            <a:pPr marL="0" indent="0">
              <a:buNone/>
            </a:pPr>
            <a:r>
              <a:rPr lang="nl-NL" sz="2000" dirty="0"/>
              <a:t>De kracht van het programma is dat er een discussie los komt bij de medewerkers. Zo zijn we echt met elkaar in gesprek over veiligheid. </a:t>
            </a:r>
          </a:p>
          <a:p>
            <a:pPr marL="0" indent="0">
              <a:buNone/>
            </a:pPr>
            <a:endParaRPr lang="nl-NL" sz="2000" dirty="0"/>
          </a:p>
          <a:p>
            <a:pPr marL="0" indent="0">
              <a:buNone/>
            </a:pPr>
            <a:r>
              <a:rPr lang="nl-NL" sz="2000" b="1" dirty="0"/>
              <a:t>Benodigde hulpmiddelen</a:t>
            </a:r>
            <a:br>
              <a:rPr lang="nl-NL" sz="2000" dirty="0"/>
            </a:br>
            <a:r>
              <a:rPr lang="nl-NL" sz="2000" dirty="0"/>
              <a:t>Voldoende spellen ‘De weg naar veiligheid’, beamer, laptop, geluid, presentatie (toolbox), pen &amp; papier, plakband en post-its.</a:t>
            </a:r>
          </a:p>
          <a:p>
            <a:pPr marL="0" indent="0">
              <a:buNone/>
            </a:pPr>
            <a:r>
              <a:rPr lang="nl-NL" sz="1400" i="1" dirty="0"/>
              <a:t>Let op: de nieuwe spelborden worden geleverd in een koker. Zorg dat elke spelleider plakband heeft om het spel zo nodig aan de tafel vast te plakken.</a:t>
            </a:r>
            <a:endParaRPr lang="nl-NL" sz="1400" dirty="0"/>
          </a:p>
          <a:p>
            <a:pPr marL="0" indent="0">
              <a:buNone/>
            </a:pPr>
            <a:endParaRPr lang="nl-NL" sz="2000" dirty="0"/>
          </a:p>
          <a:p>
            <a:pPr marL="0" indent="0">
              <a:buNone/>
            </a:pPr>
            <a:endParaRPr lang="nl-NL" sz="2000" dirty="0"/>
          </a:p>
        </p:txBody>
      </p:sp>
      <p:sp>
        <p:nvSpPr>
          <p:cNvPr id="5" name="Tijdelijke aanduiding voor dianummer 4"/>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10</a:t>
            </a:fld>
            <a:endParaRPr lang="nl-NL">
              <a:solidFill>
                <a:srgbClr val="231F20">
                  <a:lumMod val="50000"/>
                  <a:lumOff val="50000"/>
                </a:srgbClr>
              </a:solidFill>
            </a:endParaRPr>
          </a:p>
        </p:txBody>
      </p:sp>
      <p:sp>
        <p:nvSpPr>
          <p:cNvPr id="8" name="Tijdelijke aanduiding voor voettekst 3">
            <a:extLst>
              <a:ext uri="{FF2B5EF4-FFF2-40B4-BE49-F238E27FC236}">
                <a16:creationId xmlns:a16="http://schemas.microsoft.com/office/drawing/2014/main" id="{935D8E88-5512-4EA3-A8AA-CD82CE402EBF}"/>
              </a:ext>
            </a:extLst>
          </p:cNvPr>
          <p:cNvSpPr>
            <a:spLocks noGrp="1"/>
          </p:cNvSpPr>
          <p:nvPr>
            <p:ph type="ftr" sz="quarter" idx="11"/>
          </p:nvPr>
        </p:nvSpPr>
        <p:spPr>
          <a:xfrm>
            <a:off x="758573" y="6507833"/>
            <a:ext cx="3824560" cy="192334"/>
          </a:xfrm>
        </p:spPr>
        <p:txBody>
          <a:bodyPr/>
          <a:lstStyle/>
          <a:p>
            <a:r>
              <a:rPr lang="nl-NL" dirty="0">
                <a:solidFill>
                  <a:srgbClr val="231F20">
                    <a:lumMod val="50000"/>
                    <a:lumOff val="50000"/>
                  </a:srgbClr>
                </a:solidFill>
              </a:rPr>
              <a:t>VolkerWessels | Draaiboek Veiligheidsdag 2019</a:t>
            </a:r>
          </a:p>
        </p:txBody>
      </p:sp>
    </p:spTree>
    <p:extLst>
      <p:ext uri="{BB962C8B-B14F-4D97-AF65-F5344CB8AC3E}">
        <p14:creationId xmlns:p14="http://schemas.microsoft.com/office/powerpoint/2010/main" val="319418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Veiligheidsdag 2019 | Evaluatie &amp; terugkoppeling</a:t>
            </a:r>
          </a:p>
        </p:txBody>
      </p:sp>
      <p:sp>
        <p:nvSpPr>
          <p:cNvPr id="3" name="Tijdelijke aanduiding voor verticale tekst 2"/>
          <p:cNvSpPr>
            <a:spLocks noGrp="1"/>
          </p:cNvSpPr>
          <p:nvPr>
            <p:ph type="body" orient="vert" idx="1"/>
          </p:nvPr>
        </p:nvSpPr>
        <p:spPr/>
        <p:txBody>
          <a:bodyPr/>
          <a:lstStyle/>
          <a:p>
            <a:pPr marL="0" indent="0">
              <a:buNone/>
            </a:pPr>
            <a:r>
              <a:rPr lang="nl-NL" sz="2000" b="1" dirty="0"/>
              <a:t>Binnen de eigen onderneming (minimaal):</a:t>
            </a:r>
          </a:p>
          <a:p>
            <a:pPr lvl="0">
              <a:lnSpc>
                <a:spcPct val="40000"/>
              </a:lnSpc>
            </a:pPr>
            <a:r>
              <a:rPr lang="nl-NL" sz="2000" dirty="0"/>
              <a:t>Hoe was het om samen dit spel te spelen?</a:t>
            </a:r>
          </a:p>
          <a:p>
            <a:pPr lvl="0">
              <a:lnSpc>
                <a:spcPct val="40000"/>
              </a:lnSpc>
            </a:pPr>
            <a:r>
              <a:rPr lang="nl-NL" sz="2000" dirty="0"/>
              <a:t>Wat heb ik ervan geleerd?</a:t>
            </a:r>
          </a:p>
          <a:p>
            <a:pPr lvl="0">
              <a:lnSpc>
                <a:spcPct val="40000"/>
              </a:lnSpc>
            </a:pPr>
            <a:r>
              <a:rPr lang="nl-NL" sz="2000" dirty="0"/>
              <a:t>Wat ga ik morgen op mijn werk anders doen?</a:t>
            </a:r>
          </a:p>
          <a:p>
            <a:pPr lvl="0">
              <a:lnSpc>
                <a:spcPct val="40000"/>
              </a:lnSpc>
            </a:pPr>
            <a:r>
              <a:rPr lang="nl-NL" sz="2000" dirty="0"/>
              <a:t>Denk samen na over mogelijkheden voor een beloningsbeleid.</a:t>
            </a:r>
          </a:p>
          <a:p>
            <a:pPr marL="0" indent="0">
              <a:buNone/>
            </a:pPr>
            <a:br>
              <a:rPr lang="nl-NL" sz="2000" b="1" dirty="0"/>
            </a:br>
            <a:r>
              <a:rPr lang="nl-NL" sz="2000" b="1" dirty="0"/>
              <a:t>Vanuit de VolkerWessels-ondernemingen terugkoppelen naar VolkerWessels:</a:t>
            </a:r>
          </a:p>
          <a:p>
            <a:pPr>
              <a:lnSpc>
                <a:spcPct val="80000"/>
              </a:lnSpc>
            </a:pPr>
            <a:r>
              <a:rPr lang="nl-NL" sz="2000" dirty="0"/>
              <a:t>Geen formele terugkoppeling gevraagd. Wel graag foto’s en quotes van deelnemers. Deze willen we gebruiken in de video die wij als terugkoppeling gaan maken van de Veiligheidsdag 2019.</a:t>
            </a:r>
          </a:p>
          <a:p>
            <a:pPr>
              <a:lnSpc>
                <a:spcPct val="80000"/>
              </a:lnSpc>
            </a:pPr>
            <a:r>
              <a:rPr lang="nl-NL" sz="2000" dirty="0"/>
              <a:t>Goede ideeën, ervaringen en andere uitkomsten vanuit bijvoorbeeld de evaluatie binnen de eigen onderneming of van de spelleiders zijn altijd welkom. Graag zelfs!</a:t>
            </a:r>
          </a:p>
          <a:p>
            <a:pPr>
              <a:lnSpc>
                <a:spcPct val="80000"/>
              </a:lnSpc>
            </a:pPr>
            <a:r>
              <a:rPr lang="nl-NL" sz="2000" dirty="0"/>
              <a:t>Mailen naar </a:t>
            </a:r>
            <a:r>
              <a:rPr lang="nl-NL" sz="2000" dirty="0">
                <a:hlinkClick r:id="rId2"/>
              </a:rPr>
              <a:t>veiligheid@volkerwessels.com</a:t>
            </a:r>
            <a:r>
              <a:rPr lang="nl-NL" sz="2000" dirty="0"/>
              <a:t>.</a:t>
            </a:r>
          </a:p>
          <a:p>
            <a:pPr marL="0" indent="0">
              <a:buNone/>
            </a:pPr>
            <a:endParaRPr lang="nl-NL" sz="2000" dirty="0"/>
          </a:p>
          <a:p>
            <a:pPr marL="0" indent="0">
              <a:buNone/>
            </a:pPr>
            <a:endParaRPr lang="nl-NL" sz="2000" dirty="0"/>
          </a:p>
        </p:txBody>
      </p:sp>
      <p:sp>
        <p:nvSpPr>
          <p:cNvPr id="5" name="Tijdelijke aanduiding voor dianummer 4"/>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11</a:t>
            </a:fld>
            <a:endParaRPr lang="nl-NL">
              <a:solidFill>
                <a:srgbClr val="231F20">
                  <a:lumMod val="50000"/>
                  <a:lumOff val="50000"/>
                </a:srgbClr>
              </a:solidFill>
            </a:endParaRPr>
          </a:p>
        </p:txBody>
      </p:sp>
      <p:sp>
        <p:nvSpPr>
          <p:cNvPr id="8" name="Tijdelijke aanduiding voor voettekst 3">
            <a:extLst>
              <a:ext uri="{FF2B5EF4-FFF2-40B4-BE49-F238E27FC236}">
                <a16:creationId xmlns:a16="http://schemas.microsoft.com/office/drawing/2014/main" id="{513E17AE-E25F-4F36-B05F-A8C51431367A}"/>
              </a:ext>
            </a:extLst>
          </p:cNvPr>
          <p:cNvSpPr>
            <a:spLocks noGrp="1"/>
          </p:cNvSpPr>
          <p:nvPr>
            <p:ph type="ftr" sz="quarter" idx="11"/>
          </p:nvPr>
        </p:nvSpPr>
        <p:spPr>
          <a:xfrm>
            <a:off x="758573" y="6507833"/>
            <a:ext cx="3824560" cy="192334"/>
          </a:xfrm>
        </p:spPr>
        <p:txBody>
          <a:bodyPr/>
          <a:lstStyle/>
          <a:p>
            <a:r>
              <a:rPr lang="nl-NL" dirty="0">
                <a:solidFill>
                  <a:srgbClr val="231F20">
                    <a:lumMod val="50000"/>
                    <a:lumOff val="50000"/>
                  </a:srgbClr>
                </a:solidFill>
              </a:rPr>
              <a:t>VolkerWessels | Draaiboek Veiligheidsdag 2019</a:t>
            </a:r>
          </a:p>
        </p:txBody>
      </p:sp>
    </p:spTree>
    <p:extLst>
      <p:ext uri="{BB962C8B-B14F-4D97-AF65-F5344CB8AC3E}">
        <p14:creationId xmlns:p14="http://schemas.microsoft.com/office/powerpoint/2010/main" val="374196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Veiligheidsdag 2019 | Communicatie (1/2)</a:t>
            </a:r>
          </a:p>
        </p:txBody>
      </p:sp>
      <p:sp>
        <p:nvSpPr>
          <p:cNvPr id="3" name="Tijdelijke aanduiding voor verticale tekst 2"/>
          <p:cNvSpPr>
            <a:spLocks noGrp="1"/>
          </p:cNvSpPr>
          <p:nvPr>
            <p:ph type="body" orient="vert" idx="1"/>
          </p:nvPr>
        </p:nvSpPr>
        <p:spPr>
          <a:xfrm>
            <a:off x="504000" y="1524000"/>
            <a:ext cx="11184000" cy="4773105"/>
          </a:xfrm>
        </p:spPr>
        <p:txBody>
          <a:bodyPr>
            <a:normAutofit/>
          </a:bodyPr>
          <a:lstStyle/>
          <a:p>
            <a:pPr marL="0" indent="0">
              <a:buNone/>
            </a:pPr>
            <a:r>
              <a:rPr lang="nl-NL" sz="2200" b="1" dirty="0"/>
              <a:t>Vanuit concernkantoor:</a:t>
            </a:r>
          </a:p>
          <a:p>
            <a:pPr>
              <a:lnSpc>
                <a:spcPct val="100000"/>
              </a:lnSpc>
            </a:pPr>
            <a:r>
              <a:rPr lang="nl-NL" sz="2200" dirty="0"/>
              <a:t>Persbericht op 20 maart naar media (incl. Bouwend Nederland).</a:t>
            </a:r>
          </a:p>
          <a:p>
            <a:pPr>
              <a:lnSpc>
                <a:spcPct val="100000"/>
              </a:lnSpc>
            </a:pPr>
            <a:r>
              <a:rPr lang="nl-NL" sz="2200" dirty="0"/>
              <a:t>Bericht delen via Twitter, Facebook en LinkedIn.</a:t>
            </a:r>
          </a:p>
          <a:p>
            <a:pPr>
              <a:lnSpc>
                <a:spcPct val="100000"/>
              </a:lnSpc>
            </a:pPr>
            <a:r>
              <a:rPr lang="nl-NL" sz="2200" dirty="0"/>
              <a:t>Bericht plaatsen op website VolkerWessels en InSite (intranet).</a:t>
            </a:r>
          </a:p>
          <a:p>
            <a:pPr>
              <a:lnSpc>
                <a:spcPct val="100000"/>
              </a:lnSpc>
            </a:pPr>
            <a:r>
              <a:rPr lang="nl-NL" sz="2200" dirty="0"/>
              <a:t>Bericht plaatsen in VolkerWessels Actueel.</a:t>
            </a:r>
          </a:p>
          <a:p>
            <a:pPr>
              <a:lnSpc>
                <a:spcPct val="100000"/>
              </a:lnSpc>
            </a:pPr>
            <a:r>
              <a:rPr lang="nl-NL" sz="2200" dirty="0"/>
              <a:t>Hashtag #WAVE.</a:t>
            </a:r>
          </a:p>
          <a:p>
            <a:pPr marL="0" indent="0">
              <a:lnSpc>
                <a:spcPct val="100000"/>
              </a:lnSpc>
              <a:buNone/>
            </a:pPr>
            <a:br>
              <a:rPr lang="nl-NL" sz="4900" dirty="0"/>
            </a:br>
            <a:endParaRPr lang="nl-NL" sz="2000" dirty="0"/>
          </a:p>
        </p:txBody>
      </p:sp>
      <p:sp>
        <p:nvSpPr>
          <p:cNvPr id="5" name="Tijdelijke aanduiding voor dianummer 4"/>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12</a:t>
            </a:fld>
            <a:endParaRPr lang="nl-NL">
              <a:solidFill>
                <a:srgbClr val="231F20">
                  <a:lumMod val="50000"/>
                  <a:lumOff val="50000"/>
                </a:srgbClr>
              </a:solidFill>
            </a:endParaRPr>
          </a:p>
        </p:txBody>
      </p:sp>
      <p:sp>
        <p:nvSpPr>
          <p:cNvPr id="8" name="Tijdelijke aanduiding voor voettekst 3">
            <a:extLst>
              <a:ext uri="{FF2B5EF4-FFF2-40B4-BE49-F238E27FC236}">
                <a16:creationId xmlns:a16="http://schemas.microsoft.com/office/drawing/2014/main" id="{75305508-D40D-467A-A2BA-6ED58A6B65EE}"/>
              </a:ext>
            </a:extLst>
          </p:cNvPr>
          <p:cNvSpPr>
            <a:spLocks noGrp="1"/>
          </p:cNvSpPr>
          <p:nvPr>
            <p:ph type="ftr" sz="quarter" idx="11"/>
          </p:nvPr>
        </p:nvSpPr>
        <p:spPr>
          <a:xfrm>
            <a:off x="758573" y="6507833"/>
            <a:ext cx="3824560" cy="192334"/>
          </a:xfrm>
        </p:spPr>
        <p:txBody>
          <a:bodyPr/>
          <a:lstStyle/>
          <a:p>
            <a:r>
              <a:rPr lang="nl-NL" dirty="0">
                <a:solidFill>
                  <a:srgbClr val="231F20">
                    <a:lumMod val="50000"/>
                    <a:lumOff val="50000"/>
                  </a:srgbClr>
                </a:solidFill>
              </a:rPr>
              <a:t>VolkerWessels | Draaiboek Veiligheidsdag 2019</a:t>
            </a:r>
          </a:p>
        </p:txBody>
      </p:sp>
    </p:spTree>
    <p:extLst>
      <p:ext uri="{BB962C8B-B14F-4D97-AF65-F5344CB8AC3E}">
        <p14:creationId xmlns:p14="http://schemas.microsoft.com/office/powerpoint/2010/main" val="50173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Veiligheidsdag 2019 | Communicatie (2/2)</a:t>
            </a:r>
          </a:p>
        </p:txBody>
      </p:sp>
      <p:sp>
        <p:nvSpPr>
          <p:cNvPr id="3" name="Tijdelijke aanduiding voor verticale tekst 2"/>
          <p:cNvSpPr>
            <a:spLocks noGrp="1"/>
          </p:cNvSpPr>
          <p:nvPr>
            <p:ph type="body" orient="vert" idx="1"/>
          </p:nvPr>
        </p:nvSpPr>
        <p:spPr>
          <a:xfrm>
            <a:off x="504000" y="1524000"/>
            <a:ext cx="11184000" cy="4773105"/>
          </a:xfrm>
        </p:spPr>
        <p:txBody>
          <a:bodyPr>
            <a:normAutofit/>
          </a:bodyPr>
          <a:lstStyle/>
          <a:p>
            <a:pPr marL="0" indent="0">
              <a:lnSpc>
                <a:spcPct val="100000"/>
              </a:lnSpc>
              <a:buNone/>
            </a:pPr>
            <a:r>
              <a:rPr lang="nl-NL" sz="2400" b="1" dirty="0"/>
              <a:t>Vanuit VolkerWessels-ondernemingen:</a:t>
            </a:r>
          </a:p>
          <a:p>
            <a:pPr>
              <a:lnSpc>
                <a:spcPct val="100000"/>
              </a:lnSpc>
            </a:pPr>
            <a:r>
              <a:rPr lang="nl-NL" sz="2400" dirty="0"/>
              <a:t>Bericht VolkerWessels delen via Twitter, Facebook en LinkedIn.</a:t>
            </a:r>
          </a:p>
          <a:p>
            <a:pPr>
              <a:lnSpc>
                <a:spcPct val="100000"/>
              </a:lnSpc>
            </a:pPr>
            <a:r>
              <a:rPr lang="nl-NL" sz="2400" dirty="0"/>
              <a:t>Bericht op eigen website en intranet.</a:t>
            </a:r>
          </a:p>
          <a:p>
            <a:pPr>
              <a:lnSpc>
                <a:spcPct val="100000"/>
              </a:lnSpc>
            </a:pPr>
            <a:r>
              <a:rPr lang="nl-NL" sz="2400" dirty="0"/>
              <a:t>Hashtag #WAVE.</a:t>
            </a:r>
          </a:p>
          <a:p>
            <a:pPr>
              <a:lnSpc>
                <a:spcPct val="100000"/>
              </a:lnSpc>
            </a:pPr>
            <a:r>
              <a:rPr lang="nl-NL" sz="2000" dirty="0"/>
              <a:t>…</a:t>
            </a:r>
          </a:p>
          <a:p>
            <a:pPr marL="0" indent="0">
              <a:buNone/>
            </a:pPr>
            <a:endParaRPr lang="nl-NL" sz="2000" dirty="0"/>
          </a:p>
        </p:txBody>
      </p:sp>
      <p:sp>
        <p:nvSpPr>
          <p:cNvPr id="5" name="Tijdelijke aanduiding voor dianummer 4"/>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13</a:t>
            </a:fld>
            <a:endParaRPr lang="nl-NL">
              <a:solidFill>
                <a:srgbClr val="231F20">
                  <a:lumMod val="50000"/>
                  <a:lumOff val="50000"/>
                </a:srgbClr>
              </a:solidFill>
            </a:endParaRPr>
          </a:p>
        </p:txBody>
      </p:sp>
      <p:sp>
        <p:nvSpPr>
          <p:cNvPr id="8" name="Tijdelijke aanduiding voor voettekst 3">
            <a:extLst>
              <a:ext uri="{FF2B5EF4-FFF2-40B4-BE49-F238E27FC236}">
                <a16:creationId xmlns:a16="http://schemas.microsoft.com/office/drawing/2014/main" id="{75305508-D40D-467A-A2BA-6ED58A6B65EE}"/>
              </a:ext>
            </a:extLst>
          </p:cNvPr>
          <p:cNvSpPr>
            <a:spLocks noGrp="1"/>
          </p:cNvSpPr>
          <p:nvPr>
            <p:ph type="ftr" sz="quarter" idx="11"/>
          </p:nvPr>
        </p:nvSpPr>
        <p:spPr>
          <a:xfrm>
            <a:off x="758573" y="6507833"/>
            <a:ext cx="3824560" cy="192334"/>
          </a:xfrm>
        </p:spPr>
        <p:txBody>
          <a:bodyPr/>
          <a:lstStyle/>
          <a:p>
            <a:r>
              <a:rPr lang="nl-NL" dirty="0">
                <a:solidFill>
                  <a:srgbClr val="231F20">
                    <a:lumMod val="50000"/>
                    <a:lumOff val="50000"/>
                  </a:srgbClr>
                </a:solidFill>
              </a:rPr>
              <a:t>VolkerWessels | Draaiboek Veiligheidsdag 2019</a:t>
            </a:r>
          </a:p>
        </p:txBody>
      </p:sp>
    </p:spTree>
    <p:extLst>
      <p:ext uri="{BB962C8B-B14F-4D97-AF65-F5344CB8AC3E}">
        <p14:creationId xmlns:p14="http://schemas.microsoft.com/office/powerpoint/2010/main" val="329697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6C76B-980D-4493-B9A1-A3D0D0C501C7}"/>
              </a:ext>
            </a:extLst>
          </p:cNvPr>
          <p:cNvSpPr>
            <a:spLocks noGrp="1"/>
          </p:cNvSpPr>
          <p:nvPr>
            <p:ph type="title"/>
          </p:nvPr>
        </p:nvSpPr>
        <p:spPr/>
        <p:txBody>
          <a:bodyPr/>
          <a:lstStyle/>
          <a:p>
            <a:endParaRPr lang="nl-NL"/>
          </a:p>
        </p:txBody>
      </p:sp>
      <p:sp>
        <p:nvSpPr>
          <p:cNvPr id="3" name="Tijdelijke aanduiding voor verticale tekst 2">
            <a:extLst>
              <a:ext uri="{FF2B5EF4-FFF2-40B4-BE49-F238E27FC236}">
                <a16:creationId xmlns:a16="http://schemas.microsoft.com/office/drawing/2014/main" id="{1099EFB3-3F48-4349-A0AD-6F34B603D280}"/>
              </a:ext>
            </a:extLst>
          </p:cNvPr>
          <p:cNvSpPr>
            <a:spLocks noGrp="1"/>
          </p:cNvSpPr>
          <p:nvPr>
            <p:ph type="body" orient="vert" idx="1"/>
          </p:nvPr>
        </p:nvSpPr>
        <p:spPr/>
        <p:txBody>
          <a:bodyPr/>
          <a:lstStyle/>
          <a:p>
            <a:endParaRPr lang="nl-NL" dirty="0"/>
          </a:p>
        </p:txBody>
      </p:sp>
      <p:sp>
        <p:nvSpPr>
          <p:cNvPr id="4" name="Tijdelijke aanduiding voor voettekst 3">
            <a:extLst>
              <a:ext uri="{FF2B5EF4-FFF2-40B4-BE49-F238E27FC236}">
                <a16:creationId xmlns:a16="http://schemas.microsoft.com/office/drawing/2014/main" id="{760FD2AF-8F09-44BF-9738-CFE69DE7C094}"/>
              </a:ext>
            </a:extLst>
          </p:cNvPr>
          <p:cNvSpPr>
            <a:spLocks noGrp="1"/>
          </p:cNvSpPr>
          <p:nvPr>
            <p:ph type="ftr" sz="quarter" idx="11"/>
          </p:nvPr>
        </p:nvSpPr>
        <p:spPr/>
        <p:txBody>
          <a:bodyPr/>
          <a:lstStyle/>
          <a:p>
            <a:r>
              <a:rPr lang="nl-NL">
                <a:solidFill>
                  <a:srgbClr val="231F20">
                    <a:lumMod val="50000"/>
                    <a:lumOff val="50000"/>
                  </a:srgbClr>
                </a:solidFill>
              </a:rPr>
              <a:t>VolkerWessels | Corporate Presentatie</a:t>
            </a:r>
            <a:endParaRPr lang="nl-NL" dirty="0">
              <a:solidFill>
                <a:srgbClr val="231F20">
                  <a:lumMod val="50000"/>
                  <a:lumOff val="50000"/>
                </a:srgbClr>
              </a:solidFill>
            </a:endParaRPr>
          </a:p>
        </p:txBody>
      </p:sp>
      <p:sp>
        <p:nvSpPr>
          <p:cNvPr id="5" name="Tijdelijke aanduiding voor dianummer 4">
            <a:extLst>
              <a:ext uri="{FF2B5EF4-FFF2-40B4-BE49-F238E27FC236}">
                <a16:creationId xmlns:a16="http://schemas.microsoft.com/office/drawing/2014/main" id="{44D0560C-D7AB-4EAF-8574-CD2B3FC8D92A}"/>
              </a:ext>
            </a:extLst>
          </p:cNvPr>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14</a:t>
            </a:fld>
            <a:endParaRPr lang="nl-NL">
              <a:solidFill>
                <a:srgbClr val="231F20">
                  <a:lumMod val="50000"/>
                  <a:lumOff val="50000"/>
                </a:srgbClr>
              </a:solidFill>
            </a:endParaRPr>
          </a:p>
        </p:txBody>
      </p:sp>
      <p:pic>
        <p:nvPicPr>
          <p:cNvPr id="7" name="Afbeelding 6">
            <a:extLst>
              <a:ext uri="{FF2B5EF4-FFF2-40B4-BE49-F238E27FC236}">
                <a16:creationId xmlns:a16="http://schemas.microsoft.com/office/drawing/2014/main" id="{2B93932C-72F9-4843-9655-BA2320E33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168385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167EAA35-48D8-4A3B-91AC-C017ABCD27A2}"/>
              </a:ext>
            </a:extLst>
          </p:cNvPr>
          <p:cNvSpPr>
            <a:spLocks noGrp="1"/>
          </p:cNvSpPr>
          <p:nvPr>
            <p:ph type="ftr" sz="quarter" idx="11"/>
          </p:nvPr>
        </p:nvSpPr>
        <p:spPr/>
        <p:txBody>
          <a:bodyPr/>
          <a:lstStyle/>
          <a:p>
            <a:r>
              <a:rPr lang="nl-NL">
                <a:solidFill>
                  <a:srgbClr val="231F20">
                    <a:lumMod val="50000"/>
                    <a:lumOff val="50000"/>
                  </a:srgbClr>
                </a:solidFill>
              </a:rPr>
              <a:t>VolkerWessels | Corporate Presentatie</a:t>
            </a:r>
            <a:endParaRPr lang="nl-NL" dirty="0">
              <a:solidFill>
                <a:srgbClr val="231F20">
                  <a:lumMod val="50000"/>
                  <a:lumOff val="50000"/>
                </a:srgbClr>
              </a:solidFill>
            </a:endParaRPr>
          </a:p>
        </p:txBody>
      </p:sp>
      <p:sp>
        <p:nvSpPr>
          <p:cNvPr id="5" name="Tijdelijke aanduiding voor dianummer 4">
            <a:extLst>
              <a:ext uri="{FF2B5EF4-FFF2-40B4-BE49-F238E27FC236}">
                <a16:creationId xmlns:a16="http://schemas.microsoft.com/office/drawing/2014/main" id="{E6D57641-38E7-49CE-893C-3155C9E73F99}"/>
              </a:ext>
            </a:extLst>
          </p:cNvPr>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15</a:t>
            </a:fld>
            <a:endParaRPr lang="nl-NL">
              <a:solidFill>
                <a:srgbClr val="231F20">
                  <a:lumMod val="50000"/>
                  <a:lumOff val="50000"/>
                </a:srgbClr>
              </a:solidFill>
            </a:endParaRPr>
          </a:p>
        </p:txBody>
      </p:sp>
      <p:sp>
        <p:nvSpPr>
          <p:cNvPr id="6" name="Tijdelijke aanduiding voor verticale tekst 5">
            <a:extLst>
              <a:ext uri="{FF2B5EF4-FFF2-40B4-BE49-F238E27FC236}">
                <a16:creationId xmlns:a16="http://schemas.microsoft.com/office/drawing/2014/main" id="{46D4522C-A5E8-468A-A541-DD5E1BB8BEF1}"/>
              </a:ext>
            </a:extLst>
          </p:cNvPr>
          <p:cNvSpPr>
            <a:spLocks noGrp="1"/>
          </p:cNvSpPr>
          <p:nvPr>
            <p:ph type="body" orient="vert" idx="1"/>
          </p:nvPr>
        </p:nvSpPr>
        <p:spPr>
          <a:xfrm>
            <a:off x="2256855" y="1526476"/>
            <a:ext cx="8096185" cy="3634804"/>
          </a:xfrm>
          <a:prstGeom prst="wedgeEllipse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400" dirty="0"/>
              <a:t>Succes met de voorbereidingen!</a:t>
            </a:r>
          </a:p>
        </p:txBody>
      </p:sp>
    </p:spTree>
    <p:extLst>
      <p:ext uri="{BB962C8B-B14F-4D97-AF65-F5344CB8AC3E}">
        <p14:creationId xmlns:p14="http://schemas.microsoft.com/office/powerpoint/2010/main" val="29355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Veiligheidsdag 2019 | Introductie</a:t>
            </a:r>
            <a:br>
              <a:rPr lang="nl-NL" sz="2400" dirty="0"/>
            </a:br>
            <a:endParaRPr lang="nl-NL" dirty="0"/>
          </a:p>
        </p:txBody>
      </p:sp>
      <p:sp>
        <p:nvSpPr>
          <p:cNvPr id="3" name="Tijdelijke aanduiding voor verticale tekst 2"/>
          <p:cNvSpPr>
            <a:spLocks noGrp="1"/>
          </p:cNvSpPr>
          <p:nvPr>
            <p:ph type="body" orient="vert" idx="1"/>
          </p:nvPr>
        </p:nvSpPr>
        <p:spPr>
          <a:xfrm>
            <a:off x="504000" y="1426720"/>
            <a:ext cx="11458614" cy="4572000"/>
          </a:xfrm>
        </p:spPr>
        <p:txBody>
          <a:bodyPr>
            <a:noAutofit/>
          </a:bodyPr>
          <a:lstStyle/>
          <a:p>
            <a:pPr marL="0" indent="0">
              <a:buNone/>
            </a:pPr>
            <a:r>
              <a:rPr lang="nl-NL" sz="1800" b="1" dirty="0"/>
              <a:t>Thema 2019 | Van aanspreken naar afspreken</a:t>
            </a:r>
            <a:br>
              <a:rPr lang="nl-NL" sz="1800" b="1" dirty="0"/>
            </a:br>
            <a:br>
              <a:rPr lang="nl-NL" sz="1800" dirty="0"/>
            </a:br>
            <a:r>
              <a:rPr lang="nl-NL" sz="1800" dirty="0"/>
              <a:t>We doen er alles aan om ongevallen en persoonlijk leed te voorkomen van collega’s die voor of namens ons aan het werk zijn. Ook willen we voorkomen dat de omgeving waarin we aan het werk zijn schade lijdt of dat derden persoonlijk letsel overhouden aan onze werkzaamheden. Zo bouwen we aan een betere levenskwaliteit. Veilig werken en het bouwen van mooie en financieel gezonde projecten gaan hand in hand. </a:t>
            </a:r>
          </a:p>
          <a:p>
            <a:pPr marL="0" indent="0">
              <a:buNone/>
            </a:pPr>
            <a:r>
              <a:rPr lang="nl-NL" sz="1800" dirty="0"/>
              <a:t>Ondanks dat we dit proberen, is het in de praktijk soms best lastig om voet bij stuk te houden om veilig te werken. Het gebeurt nog te vaak dat medewerkers denken dat iets wel even snel kan of dat het behalen van de planning belangrijker is dan veilig werken. Dit weten we en we werken er hard aan om steeds veiliger te werken via ons eigen </a:t>
            </a:r>
            <a:r>
              <a:rPr lang="nl-NL" sz="1800" dirty="0">
                <a:hlinkClick r:id="rId2"/>
              </a:rPr>
              <a:t>WAVE-programma</a:t>
            </a:r>
            <a:r>
              <a:rPr lang="nl-NL" sz="1800" dirty="0"/>
              <a:t>. </a:t>
            </a:r>
          </a:p>
          <a:p>
            <a:pPr marL="0" indent="0">
              <a:buNone/>
            </a:pPr>
            <a:r>
              <a:rPr lang="nl-NL" sz="1800" dirty="0"/>
              <a:t>Het bespreekbaar maken van dilemma’s op onze projecten of kantoorlocaties met medewerkers onderling gaat ons helpen om hier weer stappen in te zetten. Vandaar dat ook dit jaar weer tijdens de Veiligheidsdag het gesprek over veiligheidsdilemma’s, de WAVE veiligheidswaarden en WAVE regels, praktijkvoorbeelden en ons eigen veiligheidsgedrag centraal staan. Dit gebeurt door het spelen van een spel. </a:t>
            </a:r>
          </a:p>
          <a:p>
            <a:pPr marL="0" indent="0">
              <a:buNone/>
            </a:pPr>
            <a:r>
              <a:rPr lang="nl-NL" sz="1800" dirty="0"/>
              <a:t>Speciale aandacht is er voor het thema ‘Van aanspreken naar afspreken’. Dit thema zie je terug in de video en het spel.</a:t>
            </a:r>
          </a:p>
        </p:txBody>
      </p:sp>
      <p:sp>
        <p:nvSpPr>
          <p:cNvPr id="4" name="Tijdelijke aanduiding voor voettekst 3"/>
          <p:cNvSpPr>
            <a:spLocks noGrp="1"/>
          </p:cNvSpPr>
          <p:nvPr>
            <p:ph type="ftr" sz="quarter" idx="11"/>
          </p:nvPr>
        </p:nvSpPr>
        <p:spPr/>
        <p:txBody>
          <a:bodyPr/>
          <a:lstStyle/>
          <a:p>
            <a:r>
              <a:rPr lang="nl-NL" dirty="0">
                <a:solidFill>
                  <a:srgbClr val="231F20">
                    <a:lumMod val="50000"/>
                    <a:lumOff val="50000"/>
                  </a:srgbClr>
                </a:solidFill>
              </a:rPr>
              <a:t>VolkerWessels | Draaiboek Veiligheidsdag 2019</a:t>
            </a:r>
          </a:p>
        </p:txBody>
      </p:sp>
      <p:sp>
        <p:nvSpPr>
          <p:cNvPr id="5" name="Tijdelijke aanduiding voor dianummer 4"/>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2</a:t>
            </a:fld>
            <a:endParaRPr lang="nl-NL">
              <a:solidFill>
                <a:srgbClr val="231F20">
                  <a:lumMod val="50000"/>
                  <a:lumOff val="50000"/>
                </a:srgbClr>
              </a:solidFill>
            </a:endParaRPr>
          </a:p>
        </p:txBody>
      </p:sp>
    </p:spTree>
    <p:extLst>
      <p:ext uri="{BB962C8B-B14F-4D97-AF65-F5344CB8AC3E}">
        <p14:creationId xmlns:p14="http://schemas.microsoft.com/office/powerpoint/2010/main" val="149860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Veiligheidsdag 2019 | Doelstellingen</a:t>
            </a:r>
          </a:p>
        </p:txBody>
      </p:sp>
      <p:sp>
        <p:nvSpPr>
          <p:cNvPr id="3" name="Tijdelijke aanduiding voor verticale tekst 2"/>
          <p:cNvSpPr>
            <a:spLocks noGrp="1"/>
          </p:cNvSpPr>
          <p:nvPr>
            <p:ph type="body" orient="vert" idx="1"/>
          </p:nvPr>
        </p:nvSpPr>
        <p:spPr/>
        <p:txBody>
          <a:bodyPr/>
          <a:lstStyle/>
          <a:p>
            <a:pPr marL="0" indent="0">
              <a:buNone/>
            </a:pPr>
            <a:r>
              <a:rPr lang="nl-NL" sz="2000" dirty="0"/>
              <a:t>Met de Veiligheidsdag willen we de volgende doelstellingen bereiken:</a:t>
            </a:r>
          </a:p>
          <a:p>
            <a:r>
              <a:rPr lang="nl-NL" sz="2000" dirty="0"/>
              <a:t>Extra aandacht voor de kernwaarde veiligheid binnen VolkerWessels, op één dag in heel Nederland.</a:t>
            </a:r>
          </a:p>
          <a:p>
            <a:r>
              <a:rPr lang="nl-NL" sz="2000" dirty="0"/>
              <a:t>Het stimuleren van de dialoog over veilig werken tussen onze medewerkers, inleners en mogelijk onderaannemers.</a:t>
            </a:r>
          </a:p>
          <a:p>
            <a:r>
              <a:rPr lang="nl-NL" sz="2000" dirty="0"/>
              <a:t>Het gedrag van medewerkers nog veiliger maken.</a:t>
            </a:r>
          </a:p>
          <a:p>
            <a:r>
              <a:rPr lang="nl-NL" sz="2000" dirty="0"/>
              <a:t>Extra aandacht voor het thema ‘Van aanspreken naar afspreken’.</a:t>
            </a:r>
          </a:p>
          <a:p>
            <a:endParaRPr lang="nl-NL" sz="2000" dirty="0"/>
          </a:p>
        </p:txBody>
      </p:sp>
      <p:sp>
        <p:nvSpPr>
          <p:cNvPr id="5" name="Tijdelijke aanduiding voor dianummer 4"/>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3</a:t>
            </a:fld>
            <a:endParaRPr lang="nl-NL">
              <a:solidFill>
                <a:srgbClr val="231F20">
                  <a:lumMod val="50000"/>
                  <a:lumOff val="50000"/>
                </a:srgbClr>
              </a:solidFill>
            </a:endParaRPr>
          </a:p>
        </p:txBody>
      </p:sp>
      <p:sp>
        <p:nvSpPr>
          <p:cNvPr id="6" name="Rechthoek 5"/>
          <p:cNvSpPr/>
          <p:nvPr/>
        </p:nvSpPr>
        <p:spPr>
          <a:xfrm>
            <a:off x="499621" y="4867275"/>
            <a:ext cx="11227323" cy="10056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Speel bewust, veiligheid een must!</a:t>
            </a:r>
          </a:p>
          <a:p>
            <a:pPr algn="ctr"/>
            <a:r>
              <a:rPr lang="nl-NL" b="1" dirty="0"/>
              <a:t>Ga jij staan voor veiligheid?</a:t>
            </a:r>
          </a:p>
        </p:txBody>
      </p:sp>
      <p:sp>
        <p:nvSpPr>
          <p:cNvPr id="9" name="Tijdelijke aanduiding voor voettekst 3">
            <a:extLst>
              <a:ext uri="{FF2B5EF4-FFF2-40B4-BE49-F238E27FC236}">
                <a16:creationId xmlns:a16="http://schemas.microsoft.com/office/drawing/2014/main" id="{A952F7B8-2499-4F1F-98B1-1D967B55F7EC}"/>
              </a:ext>
            </a:extLst>
          </p:cNvPr>
          <p:cNvSpPr>
            <a:spLocks noGrp="1"/>
          </p:cNvSpPr>
          <p:nvPr>
            <p:ph type="ftr" sz="quarter" idx="11"/>
          </p:nvPr>
        </p:nvSpPr>
        <p:spPr>
          <a:xfrm>
            <a:off x="758573" y="6507833"/>
            <a:ext cx="3824560" cy="192334"/>
          </a:xfrm>
        </p:spPr>
        <p:txBody>
          <a:bodyPr/>
          <a:lstStyle/>
          <a:p>
            <a:r>
              <a:rPr lang="nl-NL" dirty="0">
                <a:solidFill>
                  <a:srgbClr val="231F20">
                    <a:lumMod val="50000"/>
                    <a:lumOff val="50000"/>
                  </a:srgbClr>
                </a:solidFill>
              </a:rPr>
              <a:t>VolkerWessels | Draaiboek Veiligheidsdag 2019</a:t>
            </a:r>
          </a:p>
        </p:txBody>
      </p:sp>
    </p:spTree>
    <p:extLst>
      <p:ext uri="{BB962C8B-B14F-4D97-AF65-F5344CB8AC3E}">
        <p14:creationId xmlns:p14="http://schemas.microsoft.com/office/powerpoint/2010/main" val="286711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Veiligheidsdag 2019 | Doelgroep</a:t>
            </a:r>
          </a:p>
        </p:txBody>
      </p:sp>
      <p:sp>
        <p:nvSpPr>
          <p:cNvPr id="3" name="Tijdelijke aanduiding voor verticale tekst 2"/>
          <p:cNvSpPr>
            <a:spLocks noGrp="1"/>
          </p:cNvSpPr>
          <p:nvPr>
            <p:ph type="body" orient="vert" idx="1"/>
          </p:nvPr>
        </p:nvSpPr>
        <p:spPr/>
        <p:txBody>
          <a:bodyPr/>
          <a:lstStyle/>
          <a:p>
            <a:pPr marL="0" indent="0">
              <a:buNone/>
            </a:pPr>
            <a:r>
              <a:rPr lang="nl-NL" sz="2000" b="1" dirty="0"/>
              <a:t>VolkerWessels-ondernemingen</a:t>
            </a:r>
          </a:p>
          <a:p>
            <a:r>
              <a:rPr lang="nl-NL" sz="2000" dirty="0"/>
              <a:t>Het is verplicht voor alle ondernemingen van VolkerWessels (exclusief buitenland) om deel te nemen aan de Veiligheidsdag.</a:t>
            </a:r>
          </a:p>
          <a:p>
            <a:pPr marL="0" indent="0">
              <a:buNone/>
            </a:pPr>
            <a:r>
              <a:rPr lang="nl-NL" sz="2000" b="1" dirty="0"/>
              <a:t>Wie doet mee?</a:t>
            </a:r>
          </a:p>
          <a:p>
            <a:r>
              <a:rPr lang="nl-NL" sz="2000" dirty="0"/>
              <a:t>Alle eigen medewerkers.</a:t>
            </a:r>
          </a:p>
          <a:p>
            <a:r>
              <a:rPr lang="nl-NL" sz="2000" dirty="0"/>
              <a:t>Ingeleende zzp’ers.</a:t>
            </a:r>
          </a:p>
          <a:p>
            <a:r>
              <a:rPr lang="nl-NL" sz="2000" dirty="0"/>
              <a:t>Overig ingeleend en gedetacheerd personeel.</a:t>
            </a:r>
          </a:p>
          <a:p>
            <a:r>
              <a:rPr lang="nl-NL" sz="2000" dirty="0"/>
              <a:t>Optioneel maar zeer gewenst: personeel van onderaannemers en nevenaannemers. </a:t>
            </a:r>
            <a:br>
              <a:rPr lang="nl-NL" sz="2000" dirty="0"/>
            </a:br>
            <a:r>
              <a:rPr lang="nl-NL" sz="2000" dirty="0"/>
              <a:t>VolkerWessels-ondernemingen mogen zelf bepalen of ze deze doelgroep erbij betrekken of niet.</a:t>
            </a:r>
          </a:p>
        </p:txBody>
      </p:sp>
      <p:sp>
        <p:nvSpPr>
          <p:cNvPr id="5" name="Tijdelijke aanduiding voor dianummer 4"/>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4</a:t>
            </a:fld>
            <a:endParaRPr lang="nl-NL">
              <a:solidFill>
                <a:srgbClr val="231F20">
                  <a:lumMod val="50000"/>
                  <a:lumOff val="50000"/>
                </a:srgbClr>
              </a:solidFill>
            </a:endParaRPr>
          </a:p>
        </p:txBody>
      </p:sp>
      <p:sp>
        <p:nvSpPr>
          <p:cNvPr id="8" name="Tijdelijke aanduiding voor voettekst 3">
            <a:extLst>
              <a:ext uri="{FF2B5EF4-FFF2-40B4-BE49-F238E27FC236}">
                <a16:creationId xmlns:a16="http://schemas.microsoft.com/office/drawing/2014/main" id="{8159D9B4-A144-401A-B68C-B855491D68BC}"/>
              </a:ext>
            </a:extLst>
          </p:cNvPr>
          <p:cNvSpPr>
            <a:spLocks noGrp="1"/>
          </p:cNvSpPr>
          <p:nvPr>
            <p:ph type="ftr" sz="quarter" idx="11"/>
          </p:nvPr>
        </p:nvSpPr>
        <p:spPr>
          <a:xfrm>
            <a:off x="758573" y="6507833"/>
            <a:ext cx="3824560" cy="192334"/>
          </a:xfrm>
        </p:spPr>
        <p:txBody>
          <a:bodyPr/>
          <a:lstStyle/>
          <a:p>
            <a:r>
              <a:rPr lang="nl-NL" dirty="0">
                <a:solidFill>
                  <a:srgbClr val="231F20">
                    <a:lumMod val="50000"/>
                    <a:lumOff val="50000"/>
                  </a:srgbClr>
                </a:solidFill>
              </a:rPr>
              <a:t>VolkerWessels | Draaiboek Veiligheidsdag 2019</a:t>
            </a:r>
          </a:p>
        </p:txBody>
      </p:sp>
    </p:spTree>
    <p:extLst>
      <p:ext uri="{BB962C8B-B14F-4D97-AF65-F5344CB8AC3E}">
        <p14:creationId xmlns:p14="http://schemas.microsoft.com/office/powerpoint/2010/main" val="359115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Veiligheidsdag 2019 | Minimum vereisten</a:t>
            </a:r>
          </a:p>
        </p:txBody>
      </p:sp>
      <p:sp>
        <p:nvSpPr>
          <p:cNvPr id="3" name="Tijdelijke aanduiding voor verticale tekst 2"/>
          <p:cNvSpPr>
            <a:spLocks noGrp="1"/>
          </p:cNvSpPr>
          <p:nvPr>
            <p:ph type="body" orient="vert" idx="1"/>
          </p:nvPr>
        </p:nvSpPr>
        <p:spPr>
          <a:xfrm>
            <a:off x="504000" y="1523999"/>
            <a:ext cx="11184000" cy="5071353"/>
          </a:xfrm>
        </p:spPr>
        <p:txBody>
          <a:bodyPr/>
          <a:lstStyle/>
          <a:p>
            <a:pPr marL="0" indent="0">
              <a:buNone/>
            </a:pPr>
            <a:r>
              <a:rPr lang="nl-NL" sz="2000" dirty="0"/>
              <a:t>Aan de volgende onderdelen moet minimaal worden voldaan:</a:t>
            </a:r>
          </a:p>
          <a:p>
            <a:r>
              <a:rPr lang="nl-NL" sz="2000" dirty="0"/>
              <a:t>De Veiligheidsdag vindt plaats op de eigen (project)locaties van de ondernemingen.</a:t>
            </a:r>
          </a:p>
          <a:p>
            <a:r>
              <a:rPr lang="nl-NL" sz="2000" dirty="0"/>
              <a:t>Er wordt minimaal 1,5 uur stil gestaan bij het thema ‘Van aanspreken naar afspreken’.</a:t>
            </a:r>
          </a:p>
          <a:p>
            <a:r>
              <a:rPr lang="nl-NL" sz="2000" dirty="0"/>
              <a:t>De aangereikte presentatie wordt als basis gebruikt. Natuurlijk mag de presentatie worden aangevuld met andere veiligheidsonderwerpen die de onderneming tijdens de dag ook aan de orde wil stellen.</a:t>
            </a:r>
          </a:p>
          <a:p>
            <a:r>
              <a:rPr lang="nl-NL" sz="2000" dirty="0"/>
              <a:t>Iedere VolkerWessels-onderneming bepaalt zelf de verdere invulling van de dag.</a:t>
            </a:r>
          </a:p>
          <a:p>
            <a:r>
              <a:rPr lang="nl-NL" sz="2000" dirty="0"/>
              <a:t>Voor een goed gesprek: het spel kan met minimaal 6 en maximaal 20 personen worden gespeeld. De ‘aftrap’ van het spel kan natuurlijk met meer medewerkers worden gedaan. </a:t>
            </a:r>
          </a:p>
          <a:p>
            <a:r>
              <a:rPr lang="nl-NL" sz="2000" dirty="0"/>
              <a:t>Middelen: save-</a:t>
            </a:r>
            <a:r>
              <a:rPr lang="nl-NL" sz="2000" dirty="0" err="1"/>
              <a:t>the</a:t>
            </a:r>
            <a:r>
              <a:rPr lang="nl-NL" sz="2000" dirty="0"/>
              <a:t>-date poster, instructievideo spelleiders, presentatie, veiligheidsspel ‘De weg naar veiligheid’.</a:t>
            </a:r>
            <a:br>
              <a:rPr lang="nl-NL" sz="2000" dirty="0"/>
            </a:br>
            <a:endParaRPr lang="nl-NL" sz="2000" dirty="0"/>
          </a:p>
        </p:txBody>
      </p:sp>
      <p:sp>
        <p:nvSpPr>
          <p:cNvPr id="5" name="Tijdelijke aanduiding voor dianummer 4"/>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5</a:t>
            </a:fld>
            <a:endParaRPr lang="nl-NL">
              <a:solidFill>
                <a:srgbClr val="231F20">
                  <a:lumMod val="50000"/>
                  <a:lumOff val="50000"/>
                </a:srgbClr>
              </a:solidFill>
            </a:endParaRPr>
          </a:p>
        </p:txBody>
      </p:sp>
      <p:sp>
        <p:nvSpPr>
          <p:cNvPr id="8" name="Tijdelijke aanduiding voor voettekst 3">
            <a:extLst>
              <a:ext uri="{FF2B5EF4-FFF2-40B4-BE49-F238E27FC236}">
                <a16:creationId xmlns:a16="http://schemas.microsoft.com/office/drawing/2014/main" id="{DF037305-C14E-4C3F-839D-C69CD25DB3C3}"/>
              </a:ext>
            </a:extLst>
          </p:cNvPr>
          <p:cNvSpPr>
            <a:spLocks noGrp="1"/>
          </p:cNvSpPr>
          <p:nvPr>
            <p:ph type="ftr" sz="quarter" idx="11"/>
          </p:nvPr>
        </p:nvSpPr>
        <p:spPr>
          <a:xfrm>
            <a:off x="758573" y="6507833"/>
            <a:ext cx="3824560" cy="192334"/>
          </a:xfrm>
        </p:spPr>
        <p:txBody>
          <a:bodyPr/>
          <a:lstStyle/>
          <a:p>
            <a:r>
              <a:rPr lang="nl-NL" dirty="0">
                <a:solidFill>
                  <a:srgbClr val="231F20">
                    <a:lumMod val="50000"/>
                    <a:lumOff val="50000"/>
                  </a:srgbClr>
                </a:solidFill>
              </a:rPr>
              <a:t>VolkerWessels | Draaiboek Veiligheidsdag 2019</a:t>
            </a:r>
          </a:p>
        </p:txBody>
      </p:sp>
    </p:spTree>
    <p:extLst>
      <p:ext uri="{BB962C8B-B14F-4D97-AF65-F5344CB8AC3E}">
        <p14:creationId xmlns:p14="http://schemas.microsoft.com/office/powerpoint/2010/main" val="265183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3133" y="559594"/>
            <a:ext cx="8280000" cy="404812"/>
          </a:xfrm>
        </p:spPr>
        <p:txBody>
          <a:bodyPr/>
          <a:lstStyle/>
          <a:p>
            <a:r>
              <a:rPr lang="nl-NL" dirty="0"/>
              <a:t>Veiligheidsdag 2019 | Toelichting middelen (1/2)</a:t>
            </a:r>
          </a:p>
        </p:txBody>
      </p:sp>
      <p:sp>
        <p:nvSpPr>
          <p:cNvPr id="3" name="Tijdelijke aanduiding voor verticale tekst 2"/>
          <p:cNvSpPr>
            <a:spLocks noGrp="1"/>
          </p:cNvSpPr>
          <p:nvPr>
            <p:ph type="body" orient="vert" idx="1"/>
          </p:nvPr>
        </p:nvSpPr>
        <p:spPr/>
        <p:txBody>
          <a:bodyPr/>
          <a:lstStyle/>
          <a:p>
            <a:pPr marL="0" indent="0">
              <a:buNone/>
            </a:pPr>
            <a:r>
              <a:rPr lang="nl-NL" sz="2000" b="1" dirty="0"/>
              <a:t>Save-</a:t>
            </a:r>
            <a:r>
              <a:rPr lang="nl-NL" sz="2000" b="1" dirty="0" err="1"/>
              <a:t>the</a:t>
            </a:r>
            <a:r>
              <a:rPr lang="nl-NL" sz="2000" b="1" dirty="0"/>
              <a:t> date poster en bureaublad (ontvangen via 1</a:t>
            </a:r>
            <a:r>
              <a:rPr lang="nl-NL" sz="2000" b="1" baseline="30000" dirty="0"/>
              <a:t>e </a:t>
            </a:r>
            <a:r>
              <a:rPr lang="nl-NL" sz="2000" b="1" dirty="0"/>
              <a:t>Update)</a:t>
            </a:r>
            <a:br>
              <a:rPr lang="nl-NL" sz="2000" b="1" dirty="0"/>
            </a:br>
            <a:r>
              <a:rPr lang="nl-NL" sz="2000" dirty="0"/>
              <a:t>Om de Veiligheidsdag aan te kondigen hebbe alle ondernemingen een save-</a:t>
            </a:r>
            <a:r>
              <a:rPr lang="nl-NL" sz="2000" dirty="0" err="1"/>
              <a:t>the</a:t>
            </a:r>
            <a:r>
              <a:rPr lang="nl-NL" sz="2000" dirty="0"/>
              <a:t>-date poster ontvangen. Deze poster kan op de verschillende (project)locaties van de ondernemingen worden opgehangen. </a:t>
            </a:r>
          </a:p>
          <a:p>
            <a:pPr marL="0" indent="0">
              <a:buNone/>
            </a:pPr>
            <a:r>
              <a:rPr lang="nl-NL" sz="2000" b="1" dirty="0"/>
              <a:t>Instructievideo voor spelleiders (ontvang je medio februari)</a:t>
            </a:r>
            <a:br>
              <a:rPr lang="nl-NL" sz="2000" b="1" dirty="0"/>
            </a:br>
            <a:r>
              <a:rPr lang="nl-NL" sz="2000" dirty="0"/>
              <a:t>In deze video wordt uitgelegd hoe het spel gespeeld wordt en wat de rol is van de spelleider.</a:t>
            </a:r>
          </a:p>
          <a:p>
            <a:pPr marL="0" indent="0">
              <a:buNone/>
            </a:pPr>
            <a:r>
              <a:rPr lang="nl-NL" sz="2000" b="1" dirty="0"/>
              <a:t>Veiligheidsspel (ontvang je medio februari)</a:t>
            </a:r>
            <a:br>
              <a:rPr lang="nl-NL" sz="2000" b="1" dirty="0"/>
            </a:br>
            <a:r>
              <a:rPr lang="nl-NL" sz="2000" dirty="0"/>
              <a:t>Het veiligheidsspel bestaat uit een spelbord, spelkaarten en een instructie- en antwoordenboekje.</a:t>
            </a:r>
          </a:p>
          <a:p>
            <a:pPr marL="0" indent="0">
              <a:buNone/>
            </a:pPr>
            <a:br>
              <a:rPr lang="nl-NL" sz="2000" b="1" dirty="0"/>
            </a:br>
            <a:br>
              <a:rPr lang="nl-NL" sz="2000" b="1" dirty="0"/>
            </a:br>
            <a:endParaRPr lang="nl-NL" i="1" dirty="0"/>
          </a:p>
        </p:txBody>
      </p:sp>
      <p:sp>
        <p:nvSpPr>
          <p:cNvPr id="5" name="Tijdelijke aanduiding voor dianummer 4"/>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6</a:t>
            </a:fld>
            <a:endParaRPr lang="nl-NL">
              <a:solidFill>
                <a:srgbClr val="231F20">
                  <a:lumMod val="50000"/>
                  <a:lumOff val="50000"/>
                </a:srgbClr>
              </a:solidFill>
            </a:endParaRPr>
          </a:p>
        </p:txBody>
      </p:sp>
      <p:sp>
        <p:nvSpPr>
          <p:cNvPr id="8" name="Tijdelijke aanduiding voor voettekst 3">
            <a:extLst>
              <a:ext uri="{FF2B5EF4-FFF2-40B4-BE49-F238E27FC236}">
                <a16:creationId xmlns:a16="http://schemas.microsoft.com/office/drawing/2014/main" id="{46084857-1404-4755-B558-C80A9A464250}"/>
              </a:ext>
            </a:extLst>
          </p:cNvPr>
          <p:cNvSpPr>
            <a:spLocks noGrp="1"/>
          </p:cNvSpPr>
          <p:nvPr>
            <p:ph type="ftr" sz="quarter" idx="11"/>
          </p:nvPr>
        </p:nvSpPr>
        <p:spPr>
          <a:xfrm>
            <a:off x="758573" y="6507833"/>
            <a:ext cx="3824560" cy="192334"/>
          </a:xfrm>
        </p:spPr>
        <p:txBody>
          <a:bodyPr/>
          <a:lstStyle/>
          <a:p>
            <a:r>
              <a:rPr lang="nl-NL" dirty="0">
                <a:solidFill>
                  <a:srgbClr val="231F20">
                    <a:lumMod val="50000"/>
                    <a:lumOff val="50000"/>
                  </a:srgbClr>
                </a:solidFill>
              </a:rPr>
              <a:t>VolkerWessels | Draaiboek Veiligheidsdag 2019</a:t>
            </a:r>
          </a:p>
        </p:txBody>
      </p:sp>
    </p:spTree>
    <p:extLst>
      <p:ext uri="{BB962C8B-B14F-4D97-AF65-F5344CB8AC3E}">
        <p14:creationId xmlns:p14="http://schemas.microsoft.com/office/powerpoint/2010/main" val="92958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F7F0B-9047-4878-9AC9-72DC9AE9198A}"/>
              </a:ext>
            </a:extLst>
          </p:cNvPr>
          <p:cNvSpPr>
            <a:spLocks noGrp="1"/>
          </p:cNvSpPr>
          <p:nvPr>
            <p:ph type="title"/>
          </p:nvPr>
        </p:nvSpPr>
        <p:spPr/>
        <p:txBody>
          <a:bodyPr/>
          <a:lstStyle/>
          <a:p>
            <a:r>
              <a:rPr lang="nl-NL" dirty="0"/>
              <a:t>Veiligheidsdag 2019 | Toelichting middelen (2/2)</a:t>
            </a:r>
          </a:p>
        </p:txBody>
      </p:sp>
      <p:sp>
        <p:nvSpPr>
          <p:cNvPr id="3" name="Tijdelijke aanduiding voor verticale tekst 2">
            <a:extLst>
              <a:ext uri="{FF2B5EF4-FFF2-40B4-BE49-F238E27FC236}">
                <a16:creationId xmlns:a16="http://schemas.microsoft.com/office/drawing/2014/main" id="{633DFA29-B1D7-4E1F-9BD2-BBE7B8AC4397}"/>
              </a:ext>
            </a:extLst>
          </p:cNvPr>
          <p:cNvSpPr>
            <a:spLocks noGrp="1"/>
          </p:cNvSpPr>
          <p:nvPr>
            <p:ph type="body" orient="vert" idx="1"/>
          </p:nvPr>
        </p:nvSpPr>
        <p:spPr/>
        <p:txBody>
          <a:bodyPr/>
          <a:lstStyle/>
          <a:p>
            <a:pPr marL="0" indent="0">
              <a:buNone/>
            </a:pPr>
            <a:r>
              <a:rPr lang="nl-NL" sz="2000" b="1" dirty="0"/>
              <a:t>Presentatie (ontvang je uiterlijk 1 maart)</a:t>
            </a:r>
            <a:br>
              <a:rPr lang="nl-NL" sz="2000" dirty="0"/>
            </a:br>
            <a:r>
              <a:rPr lang="nl-NL" sz="2000" dirty="0"/>
              <a:t>Elke onderneming ontvangt een presentatie die gebruikt kan worden als beginpunt van de Veiligheidsdag. Deze presentatie wordt geleverd in PowerPoint en bestaat uit een aantal onderdelen:</a:t>
            </a:r>
          </a:p>
          <a:p>
            <a:r>
              <a:rPr lang="nl-NL" sz="2000" dirty="0"/>
              <a:t>Doel en opzet van de Veiligheidsdag.</a:t>
            </a:r>
          </a:p>
          <a:p>
            <a:r>
              <a:rPr lang="nl-NL" sz="2000" dirty="0"/>
              <a:t>Video (5 minuten) met een praktijksituatie rondom het thema ‘Van aanspreken naar afspreken’.</a:t>
            </a:r>
          </a:p>
          <a:p>
            <a:r>
              <a:rPr lang="nl-NL" sz="2000" dirty="0"/>
              <a:t>Animatie met speluitleg.</a:t>
            </a:r>
            <a:br>
              <a:rPr lang="nl-NL" sz="2000" dirty="0"/>
            </a:br>
            <a:endParaRPr lang="nl-NL" sz="2000" dirty="0"/>
          </a:p>
          <a:p>
            <a:pPr marL="0" indent="0">
              <a:buNone/>
            </a:pPr>
            <a:r>
              <a:rPr lang="nl-NL" sz="2000" b="1" dirty="0"/>
              <a:t>Achtergrondinfo online (vanaf 1 maart beschikbaar)</a:t>
            </a:r>
            <a:br>
              <a:rPr lang="nl-NL" sz="2000" b="1" dirty="0"/>
            </a:br>
            <a:r>
              <a:rPr lang="nl-NL" sz="2000" dirty="0"/>
              <a:t>Via </a:t>
            </a:r>
            <a:r>
              <a:rPr lang="nl-NL" sz="2000" dirty="0">
                <a:hlinkClick r:id="rId2"/>
              </a:rPr>
              <a:t>www.volkerwessels.com/veiligheidsdag2019</a:t>
            </a:r>
            <a:r>
              <a:rPr lang="nl-NL" sz="2000" dirty="0"/>
              <a:t> kom je op een pagina met o.a. het instructie- en antwoordenboekje. Dit kun je gebruiken ter ondersteuning bij het spel. </a:t>
            </a:r>
            <a:br>
              <a:rPr lang="nl-NL" sz="2000" dirty="0"/>
            </a:br>
            <a:endParaRPr lang="nl-NL" sz="2000" b="1" dirty="0"/>
          </a:p>
          <a:p>
            <a:endParaRPr lang="nl-NL" dirty="0"/>
          </a:p>
        </p:txBody>
      </p:sp>
      <p:sp>
        <p:nvSpPr>
          <p:cNvPr id="4" name="Tijdelijke aanduiding voor voettekst 3">
            <a:extLst>
              <a:ext uri="{FF2B5EF4-FFF2-40B4-BE49-F238E27FC236}">
                <a16:creationId xmlns:a16="http://schemas.microsoft.com/office/drawing/2014/main" id="{C41EDC64-0014-4B83-999A-EACE6E68AA2E}"/>
              </a:ext>
            </a:extLst>
          </p:cNvPr>
          <p:cNvSpPr>
            <a:spLocks noGrp="1"/>
          </p:cNvSpPr>
          <p:nvPr>
            <p:ph type="ftr" sz="quarter" idx="11"/>
          </p:nvPr>
        </p:nvSpPr>
        <p:spPr/>
        <p:txBody>
          <a:bodyPr/>
          <a:lstStyle/>
          <a:p>
            <a:r>
              <a:rPr lang="nl-NL" dirty="0">
                <a:solidFill>
                  <a:srgbClr val="231F20">
                    <a:lumMod val="50000"/>
                    <a:lumOff val="50000"/>
                  </a:srgbClr>
                </a:solidFill>
              </a:rPr>
              <a:t>VolkerWessels | Draaiboek Veiligheidsdag 2019</a:t>
            </a:r>
          </a:p>
        </p:txBody>
      </p:sp>
      <p:sp>
        <p:nvSpPr>
          <p:cNvPr id="5" name="Tijdelijke aanduiding voor dianummer 4">
            <a:extLst>
              <a:ext uri="{FF2B5EF4-FFF2-40B4-BE49-F238E27FC236}">
                <a16:creationId xmlns:a16="http://schemas.microsoft.com/office/drawing/2014/main" id="{891CF174-3496-4881-805F-DC5E5103D943}"/>
              </a:ext>
            </a:extLst>
          </p:cNvPr>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7</a:t>
            </a:fld>
            <a:endParaRPr lang="nl-NL">
              <a:solidFill>
                <a:srgbClr val="231F20">
                  <a:lumMod val="50000"/>
                  <a:lumOff val="50000"/>
                </a:srgbClr>
              </a:solidFill>
            </a:endParaRPr>
          </a:p>
        </p:txBody>
      </p:sp>
    </p:spTree>
    <p:extLst>
      <p:ext uri="{BB962C8B-B14F-4D97-AF65-F5344CB8AC3E}">
        <p14:creationId xmlns:p14="http://schemas.microsoft.com/office/powerpoint/2010/main" val="128959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F7F0B-9047-4878-9AC9-72DC9AE9198A}"/>
              </a:ext>
            </a:extLst>
          </p:cNvPr>
          <p:cNvSpPr>
            <a:spLocks noGrp="1"/>
          </p:cNvSpPr>
          <p:nvPr>
            <p:ph type="title"/>
          </p:nvPr>
        </p:nvSpPr>
        <p:spPr/>
        <p:txBody>
          <a:bodyPr/>
          <a:lstStyle/>
          <a:p>
            <a:r>
              <a:rPr lang="nl-NL" dirty="0"/>
              <a:t>Veiligheidsdag 2019 | Planning middelen</a:t>
            </a:r>
          </a:p>
        </p:txBody>
      </p:sp>
      <p:sp>
        <p:nvSpPr>
          <p:cNvPr id="3" name="Tijdelijke aanduiding voor verticale tekst 2">
            <a:extLst>
              <a:ext uri="{FF2B5EF4-FFF2-40B4-BE49-F238E27FC236}">
                <a16:creationId xmlns:a16="http://schemas.microsoft.com/office/drawing/2014/main" id="{633DFA29-B1D7-4E1F-9BD2-BBE7B8AC4397}"/>
              </a:ext>
            </a:extLst>
          </p:cNvPr>
          <p:cNvSpPr>
            <a:spLocks noGrp="1"/>
          </p:cNvSpPr>
          <p:nvPr>
            <p:ph type="body" orient="vert" idx="1"/>
          </p:nvPr>
        </p:nvSpPr>
        <p:spPr/>
        <p:txBody>
          <a:bodyPr/>
          <a:lstStyle/>
          <a:p>
            <a:pPr marL="0" indent="0">
              <a:buNone/>
            </a:pPr>
            <a:endParaRPr lang="nl-NL" sz="2000" dirty="0"/>
          </a:p>
          <a:p>
            <a:r>
              <a:rPr lang="nl-NL" sz="2000" dirty="0"/>
              <a:t>Medio januari 		- Save-</a:t>
            </a:r>
            <a:r>
              <a:rPr lang="nl-NL" sz="2000" dirty="0" err="1"/>
              <a:t>the</a:t>
            </a:r>
            <a:r>
              <a:rPr lang="nl-NL" sz="2000" dirty="0"/>
              <a:t>-date poster (al in bezit).</a:t>
            </a:r>
          </a:p>
          <a:p>
            <a:r>
              <a:rPr lang="nl-NL" sz="2000" dirty="0"/>
              <a:t>Medio februari	 	- Instructievideo voor spelleiders (via e-mail / </a:t>
            </a:r>
            <a:r>
              <a:rPr lang="nl-NL" sz="2000" dirty="0" err="1"/>
              <a:t>WeTransfer</a:t>
            </a:r>
            <a:r>
              <a:rPr lang="nl-NL" sz="2000" dirty="0"/>
              <a:t>).</a:t>
            </a:r>
          </a:p>
          <a:p>
            <a:r>
              <a:rPr lang="nl-NL" sz="2000" dirty="0"/>
              <a:t>Medio februari		-Veiligheidsspel (via de post).</a:t>
            </a:r>
          </a:p>
          <a:p>
            <a:r>
              <a:rPr lang="nl-NL" sz="2000" dirty="0"/>
              <a:t>Uiterlijk 1 maart	- Presentatie, inclusief video en animatie (via e-mail / </a:t>
            </a:r>
            <a:r>
              <a:rPr lang="nl-NL" sz="2000" dirty="0" err="1"/>
              <a:t>WeTransfer</a:t>
            </a:r>
            <a:r>
              <a:rPr lang="nl-NL" sz="2000" dirty="0"/>
              <a:t>).</a:t>
            </a:r>
            <a:br>
              <a:rPr lang="nl-NL" sz="2000" dirty="0"/>
            </a:br>
            <a:br>
              <a:rPr lang="nl-NL" i="1" dirty="0">
                <a:solidFill>
                  <a:srgbClr val="0070C0"/>
                </a:solidFill>
              </a:rPr>
            </a:br>
            <a:endParaRPr lang="nl-NL" i="1" dirty="0">
              <a:solidFill>
                <a:srgbClr val="0070C0"/>
              </a:solidFill>
            </a:endParaRPr>
          </a:p>
          <a:p>
            <a:pPr marL="0" indent="0">
              <a:buNone/>
            </a:pPr>
            <a:r>
              <a:rPr lang="nl-NL" i="1" dirty="0">
                <a:solidFill>
                  <a:srgbClr val="0070C0"/>
                </a:solidFill>
              </a:rPr>
              <a:t>Via Updates worden jullie op de hoogte gehouden van nieuwe ontwikkelingen.</a:t>
            </a:r>
            <a:endParaRPr lang="nl-NL" b="1" dirty="0">
              <a:solidFill>
                <a:srgbClr val="0070C0"/>
              </a:solidFill>
            </a:endParaRPr>
          </a:p>
          <a:p>
            <a:pPr marL="0" indent="0">
              <a:buNone/>
            </a:pPr>
            <a:endParaRPr lang="nl-NL" dirty="0"/>
          </a:p>
        </p:txBody>
      </p:sp>
      <p:sp>
        <p:nvSpPr>
          <p:cNvPr id="4" name="Tijdelijke aanduiding voor voettekst 3">
            <a:extLst>
              <a:ext uri="{FF2B5EF4-FFF2-40B4-BE49-F238E27FC236}">
                <a16:creationId xmlns:a16="http://schemas.microsoft.com/office/drawing/2014/main" id="{C41EDC64-0014-4B83-999A-EACE6E68AA2E}"/>
              </a:ext>
            </a:extLst>
          </p:cNvPr>
          <p:cNvSpPr>
            <a:spLocks noGrp="1"/>
          </p:cNvSpPr>
          <p:nvPr>
            <p:ph type="ftr" sz="quarter" idx="11"/>
          </p:nvPr>
        </p:nvSpPr>
        <p:spPr/>
        <p:txBody>
          <a:bodyPr/>
          <a:lstStyle/>
          <a:p>
            <a:r>
              <a:rPr lang="nl-NL" dirty="0">
                <a:solidFill>
                  <a:srgbClr val="231F20">
                    <a:lumMod val="50000"/>
                    <a:lumOff val="50000"/>
                  </a:srgbClr>
                </a:solidFill>
              </a:rPr>
              <a:t>VolkerWessels | Draaiboek Veiligheidsdag 2019</a:t>
            </a:r>
          </a:p>
        </p:txBody>
      </p:sp>
      <p:sp>
        <p:nvSpPr>
          <p:cNvPr id="5" name="Tijdelijke aanduiding voor dianummer 4">
            <a:extLst>
              <a:ext uri="{FF2B5EF4-FFF2-40B4-BE49-F238E27FC236}">
                <a16:creationId xmlns:a16="http://schemas.microsoft.com/office/drawing/2014/main" id="{891CF174-3496-4881-805F-DC5E5103D943}"/>
              </a:ext>
            </a:extLst>
          </p:cNvPr>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8</a:t>
            </a:fld>
            <a:endParaRPr lang="nl-NL">
              <a:solidFill>
                <a:srgbClr val="231F20">
                  <a:lumMod val="50000"/>
                  <a:lumOff val="50000"/>
                </a:srgbClr>
              </a:solidFill>
            </a:endParaRPr>
          </a:p>
        </p:txBody>
      </p:sp>
    </p:spTree>
    <p:extLst>
      <p:ext uri="{BB962C8B-B14F-4D97-AF65-F5344CB8AC3E}">
        <p14:creationId xmlns:p14="http://schemas.microsoft.com/office/powerpoint/2010/main" val="184033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Veiligheidsdag 2019 | Mogelijke invulling kantoor </a:t>
            </a:r>
          </a:p>
        </p:txBody>
      </p:sp>
      <p:sp>
        <p:nvSpPr>
          <p:cNvPr id="3" name="Tijdelijke aanduiding voor verticale tekst 2"/>
          <p:cNvSpPr>
            <a:spLocks noGrp="1"/>
          </p:cNvSpPr>
          <p:nvPr>
            <p:ph type="body" orient="vert" idx="1"/>
          </p:nvPr>
        </p:nvSpPr>
        <p:spPr/>
        <p:txBody>
          <a:bodyPr/>
          <a:lstStyle/>
          <a:p>
            <a:pPr marL="0" indent="0">
              <a:buNone/>
            </a:pPr>
            <a:r>
              <a:rPr lang="nl-NL" sz="2000" b="1" dirty="0"/>
              <a:t>Kick-off directie kantoorpersoneel </a:t>
            </a:r>
            <a:br>
              <a:rPr lang="nl-NL" sz="2000" b="1" dirty="0"/>
            </a:br>
            <a:r>
              <a:rPr lang="nl-NL" sz="2000" dirty="0"/>
              <a:t>Op kantoor houdt de directie de kick-off met het kantoorpersoneel. De kracht van het programma is dat er een discussie los komt bij de medewerkers. Zo zijn we echt met elkaar in gesprek over veiligheid. </a:t>
            </a:r>
          </a:p>
          <a:p>
            <a:pPr marL="0" indent="0">
              <a:buNone/>
            </a:pPr>
            <a:endParaRPr lang="nl-NL" sz="2000" b="1" dirty="0"/>
          </a:p>
          <a:p>
            <a:pPr marL="0" indent="0">
              <a:buNone/>
            </a:pPr>
            <a:r>
              <a:rPr lang="nl-NL" sz="2000" b="1" dirty="0"/>
              <a:t>Benodigde hulpmiddelen</a:t>
            </a:r>
            <a:br>
              <a:rPr lang="nl-NL" sz="2000" dirty="0"/>
            </a:br>
            <a:r>
              <a:rPr lang="nl-NL" sz="2000" dirty="0"/>
              <a:t>Voldoende spellen ‘De weg naar veiligheid’, beamer, laptop, geluid, presentatie, pen &amp; papier, plakband en post-its.</a:t>
            </a:r>
          </a:p>
          <a:p>
            <a:pPr marL="0" indent="0">
              <a:buNone/>
            </a:pPr>
            <a:r>
              <a:rPr lang="nl-NL" sz="1400" i="1" dirty="0"/>
              <a:t>Let op: de nieuwe spelborden worden geleverd in een koker. Zorg dat elke spelleider plakband heeft om het spel zo nodig aan de tafel vast te plakken.</a:t>
            </a:r>
            <a:endParaRPr lang="nl-NL" sz="1400" dirty="0"/>
          </a:p>
          <a:p>
            <a:pPr marL="0" indent="0">
              <a:buNone/>
            </a:pPr>
            <a:endParaRPr lang="nl-NL" sz="2000" dirty="0"/>
          </a:p>
          <a:p>
            <a:pPr marL="0" indent="0">
              <a:buNone/>
            </a:pPr>
            <a:endParaRPr lang="nl-NL" sz="2000" dirty="0"/>
          </a:p>
          <a:p>
            <a:pPr marL="0" indent="0">
              <a:buNone/>
            </a:pPr>
            <a:endParaRPr lang="nl-NL" sz="2000" dirty="0"/>
          </a:p>
          <a:p>
            <a:pPr marL="0" indent="0">
              <a:buNone/>
            </a:pPr>
            <a:endParaRPr lang="nl-NL" sz="2000" dirty="0"/>
          </a:p>
        </p:txBody>
      </p:sp>
      <p:sp>
        <p:nvSpPr>
          <p:cNvPr id="5" name="Tijdelijke aanduiding voor dianummer 4"/>
          <p:cNvSpPr>
            <a:spLocks noGrp="1"/>
          </p:cNvSpPr>
          <p:nvPr>
            <p:ph type="sldNum" sz="quarter" idx="12"/>
          </p:nvPr>
        </p:nvSpPr>
        <p:spPr/>
        <p:txBody>
          <a:bodyPr/>
          <a:lstStyle/>
          <a:p>
            <a:fld id="{464A440A-7106-48B6-A0C0-E9D3D466DEA2}" type="slidenum">
              <a:rPr lang="nl-NL" smtClean="0">
                <a:solidFill>
                  <a:srgbClr val="231F20">
                    <a:lumMod val="50000"/>
                    <a:lumOff val="50000"/>
                  </a:srgbClr>
                </a:solidFill>
              </a:rPr>
              <a:pPr/>
              <a:t>9</a:t>
            </a:fld>
            <a:endParaRPr lang="nl-NL">
              <a:solidFill>
                <a:srgbClr val="231F20">
                  <a:lumMod val="50000"/>
                  <a:lumOff val="50000"/>
                </a:srgbClr>
              </a:solidFill>
            </a:endParaRPr>
          </a:p>
        </p:txBody>
      </p:sp>
      <p:sp>
        <p:nvSpPr>
          <p:cNvPr id="8" name="Tijdelijke aanduiding voor voettekst 3">
            <a:extLst>
              <a:ext uri="{FF2B5EF4-FFF2-40B4-BE49-F238E27FC236}">
                <a16:creationId xmlns:a16="http://schemas.microsoft.com/office/drawing/2014/main" id="{9EE1028E-4AD6-459F-BADC-77539642A08F}"/>
              </a:ext>
            </a:extLst>
          </p:cNvPr>
          <p:cNvSpPr>
            <a:spLocks noGrp="1"/>
          </p:cNvSpPr>
          <p:nvPr>
            <p:ph type="ftr" sz="quarter" idx="11"/>
          </p:nvPr>
        </p:nvSpPr>
        <p:spPr>
          <a:xfrm>
            <a:off x="758573" y="6507833"/>
            <a:ext cx="3824560" cy="192334"/>
          </a:xfrm>
        </p:spPr>
        <p:txBody>
          <a:bodyPr/>
          <a:lstStyle/>
          <a:p>
            <a:r>
              <a:rPr lang="nl-NL" dirty="0">
                <a:solidFill>
                  <a:srgbClr val="231F20">
                    <a:lumMod val="50000"/>
                    <a:lumOff val="50000"/>
                  </a:srgbClr>
                </a:solidFill>
              </a:rPr>
              <a:t>VolkerWessels | Draaiboek Veiligheidsdag 2019</a:t>
            </a:r>
          </a:p>
        </p:txBody>
      </p:sp>
    </p:spTree>
    <p:extLst>
      <p:ext uri="{BB962C8B-B14F-4D97-AF65-F5344CB8AC3E}">
        <p14:creationId xmlns:p14="http://schemas.microsoft.com/office/powerpoint/2010/main" val="167356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f744c8d75894b16f7c9ea901fe05c1028c64777"/>
</p:tagLst>
</file>

<file path=ppt/theme/theme1.xml><?xml version="1.0" encoding="utf-8"?>
<a:theme xmlns:a="http://schemas.openxmlformats.org/drawingml/2006/main" name="1_Kantoorthema">
  <a:themeElements>
    <a:clrScheme name="Aangepast 77">
      <a:dk1>
        <a:srgbClr val="231F20"/>
      </a:dk1>
      <a:lt1>
        <a:sysClr val="window" lastClr="FFFFFF"/>
      </a:lt1>
      <a:dk2>
        <a:srgbClr val="44546A"/>
      </a:dk2>
      <a:lt2>
        <a:srgbClr val="F0F5FA"/>
      </a:lt2>
      <a:accent1>
        <a:srgbClr val="939598"/>
      </a:accent1>
      <a:accent2>
        <a:srgbClr val="9BBADD"/>
      </a:accent2>
      <a:accent3>
        <a:srgbClr val="3F89BF"/>
      </a:accent3>
      <a:accent4>
        <a:srgbClr val="67445A"/>
      </a:accent4>
      <a:accent5>
        <a:srgbClr val="954F72"/>
      </a:accent5>
      <a:accent6>
        <a:srgbClr val="954F72"/>
      </a:accent6>
      <a:hlink>
        <a:srgbClr val="0563C1"/>
      </a:hlink>
      <a:folHlink>
        <a:srgbClr val="954F72"/>
      </a:folHlink>
    </a:clrScheme>
    <a:fontScheme name="VolkerWessel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marL="0">
          <a:defRPr dirty="0" err="1"/>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618B4C826CAF41925C2676489F6E51" ma:contentTypeVersion="1" ma:contentTypeDescription="Een nieuw document maken." ma:contentTypeScope="" ma:versionID="231bda110f9b69590631d97ede0e585d">
  <xsd:schema xmlns:xsd="http://www.w3.org/2001/XMLSchema" xmlns:xs="http://www.w3.org/2001/XMLSchema" xmlns:p="http://schemas.microsoft.com/office/2006/metadata/properties" xmlns:ns1="http://schemas.microsoft.com/sharepoint/v3" targetNamespace="http://schemas.microsoft.com/office/2006/metadata/properties" ma:root="true" ma:fieldsID="0a4dfdaa14f58a51274070ca23631a5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9"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B4AFB8-1278-46F1-9FAE-6F45C78D8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777862-EE2A-42FC-AE85-8FC0D4873E8E}">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2FD2D23-383E-45B1-9627-42EA709E47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9546</TotalTime>
  <Words>580</Words>
  <Application>Microsoft Office PowerPoint</Application>
  <PresentationFormat>Breedbeeld</PresentationFormat>
  <Paragraphs>117</Paragraphs>
  <Slides>15</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Wingdings</vt:lpstr>
      <vt:lpstr>1_Kantoorthema</vt:lpstr>
      <vt:lpstr>PowerPoint-presentatie</vt:lpstr>
      <vt:lpstr>Veiligheidsdag 2019 | Introductie </vt:lpstr>
      <vt:lpstr>Veiligheidsdag 2019 | Doelstellingen</vt:lpstr>
      <vt:lpstr>Veiligheidsdag 2019 | Doelgroep</vt:lpstr>
      <vt:lpstr>Veiligheidsdag 2019 | Minimum vereisten</vt:lpstr>
      <vt:lpstr>Veiligheidsdag 2019 | Toelichting middelen (1/2)</vt:lpstr>
      <vt:lpstr>Veiligheidsdag 2019 | Toelichting middelen (2/2)</vt:lpstr>
      <vt:lpstr>Veiligheidsdag 2019 | Planning middelen</vt:lpstr>
      <vt:lpstr>Veiligheidsdag 2019 | Mogelijke invulling kantoor </vt:lpstr>
      <vt:lpstr>Veiligheidsdag 2019 | Mogelijke invulling project </vt:lpstr>
      <vt:lpstr>Veiligheidsdag 2019 | Evaluatie &amp; terugkoppeling</vt:lpstr>
      <vt:lpstr>Veiligheidsdag 2019 | Communicatie (1/2)</vt:lpstr>
      <vt:lpstr>Veiligheidsdag 2019 | Communicatie (2/2)</vt:lpstr>
      <vt:lpstr>PowerPoint-presentatie</vt:lpstr>
      <vt:lpstr>PowerPoint-presentatie</vt:lpstr>
    </vt:vector>
  </TitlesOfParts>
  <Manager>Reginald Beretty</Manager>
  <Company>ppt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Presentatie VolkerWessels v1.0</dc:title>
  <dc:creator>PPTCompany</dc:creator>
  <cp:keywords>www.pptcompany.com</cp:keywords>
  <cp:lastModifiedBy>Lexmond, Astrid van</cp:lastModifiedBy>
  <cp:revision>1071</cp:revision>
  <cp:lastPrinted>2017-02-10T12:27:51Z</cp:lastPrinted>
  <dcterms:created xsi:type="dcterms:W3CDTF">2015-06-29T06:44:26Z</dcterms:created>
  <dcterms:modified xsi:type="dcterms:W3CDTF">2019-03-04T12:22:15Z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0x01010065618B4C826CAF41925C2676489F6E51</vt:lpwstr>
  </property>
</Properties>
</file>