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handoutMasterIdLst>
    <p:handoutMasterId r:id="rId17"/>
  </p:handoutMasterIdLst>
  <p:sldIdLst>
    <p:sldId id="257" r:id="rId5"/>
    <p:sldId id="268" r:id="rId6"/>
    <p:sldId id="267" r:id="rId7"/>
    <p:sldId id="275" r:id="rId8"/>
    <p:sldId id="277" r:id="rId9"/>
    <p:sldId id="273" r:id="rId10"/>
    <p:sldId id="274" r:id="rId11"/>
    <p:sldId id="276" r:id="rId12"/>
    <p:sldId id="271" r:id="rId13"/>
    <p:sldId id="261" r:id="rId14"/>
    <p:sldId id="26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8DA214-F60B-D8D1-520C-03DF82F17A27}" v="4" dt="2024-10-10T13:22:54.990"/>
    <p1510:client id="{D166C450-CF02-436C-B7F6-B47F30F443B2}" v="3" dt="2024-10-09T08:32:43.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 Ine van" userId="S::ivbeek@volkerwessels.com::6cdcb5ba-d09f-47fd-a504-8034a8f98ff2" providerId="AD" clId="Web-{E768431A-2956-00F3-8220-C5EF7EDD6337}"/>
    <pc:docChg chg="modSld">
      <pc:chgData name="Beek, Ine van" userId="S::ivbeek@volkerwessels.com::6cdcb5ba-d09f-47fd-a504-8034a8f98ff2" providerId="AD" clId="Web-{E768431A-2956-00F3-8220-C5EF7EDD6337}" dt="2024-01-23T09:51:10.556" v="12" actId="1076"/>
      <pc:docMkLst>
        <pc:docMk/>
      </pc:docMkLst>
      <pc:sldChg chg="addSp delSp modSp">
        <pc:chgData name="Beek, Ine van" userId="S::ivbeek@volkerwessels.com::6cdcb5ba-d09f-47fd-a504-8034a8f98ff2" providerId="AD" clId="Web-{E768431A-2956-00F3-8220-C5EF7EDD6337}" dt="2024-01-23T09:51:10.556" v="12" actId="1076"/>
        <pc:sldMkLst>
          <pc:docMk/>
          <pc:sldMk cId="3753470074" sldId="260"/>
        </pc:sldMkLst>
        <pc:picChg chg="add del mod">
          <ac:chgData name="Beek, Ine van" userId="S::ivbeek@volkerwessels.com::6cdcb5ba-d09f-47fd-a504-8034a8f98ff2" providerId="AD" clId="Web-{E768431A-2956-00F3-8220-C5EF7EDD6337}" dt="2024-01-23T09:50:42.695" v="6"/>
          <ac:picMkLst>
            <pc:docMk/>
            <pc:sldMk cId="3753470074" sldId="260"/>
            <ac:picMk id="6" creationId="{AD2BDC4E-0800-F6CA-9FEB-2CE15677AC47}"/>
          </ac:picMkLst>
        </pc:picChg>
        <pc:picChg chg="add mod">
          <ac:chgData name="Beek, Ine van" userId="S::ivbeek@volkerwessels.com::6cdcb5ba-d09f-47fd-a504-8034a8f98ff2" providerId="AD" clId="Web-{E768431A-2956-00F3-8220-C5EF7EDD6337}" dt="2024-01-23T09:51:10.556" v="12" actId="1076"/>
          <ac:picMkLst>
            <pc:docMk/>
            <pc:sldMk cId="3753470074" sldId="260"/>
            <ac:picMk id="7" creationId="{F0690715-07C0-5184-9ECC-CE897313DEC8}"/>
          </ac:picMkLst>
        </pc:picChg>
        <pc:picChg chg="del">
          <ac:chgData name="Beek, Ine van" userId="S::ivbeek@volkerwessels.com::6cdcb5ba-d09f-47fd-a504-8034a8f98ff2" providerId="AD" clId="Web-{E768431A-2956-00F3-8220-C5EF7EDD6337}" dt="2024-01-23T09:50:21.788" v="0"/>
          <ac:picMkLst>
            <pc:docMk/>
            <pc:sldMk cId="3753470074" sldId="260"/>
            <ac:picMk id="8" creationId="{93AEC78B-7ED1-0580-FAA6-280DD3F29BB2}"/>
          </ac:picMkLst>
        </pc:picChg>
      </pc:sldChg>
    </pc:docChg>
  </pc:docChgLst>
  <pc:docChgLst>
    <pc:chgData name="Beek, Ine van" userId="S::ivbeek@volkerwessels.com::6cdcb5ba-d09f-47fd-a504-8034a8f98ff2" providerId="AD" clId="Web-{BFBBE1C8-EA39-34BE-0784-5900689D330C}"/>
    <pc:docChg chg="modSld">
      <pc:chgData name="Beek, Ine van" userId="S::ivbeek@volkerwessels.com::6cdcb5ba-d09f-47fd-a504-8034a8f98ff2" providerId="AD" clId="Web-{BFBBE1C8-EA39-34BE-0784-5900689D330C}" dt="2024-01-19T11:02:47.695" v="12"/>
      <pc:docMkLst>
        <pc:docMk/>
      </pc:docMkLst>
      <pc:sldChg chg="addSp delSp modSp">
        <pc:chgData name="Beek, Ine van" userId="S::ivbeek@volkerwessels.com::6cdcb5ba-d09f-47fd-a504-8034a8f98ff2" providerId="AD" clId="Web-{BFBBE1C8-EA39-34BE-0784-5900689D330C}" dt="2024-01-19T11:02:47.695" v="12"/>
        <pc:sldMkLst>
          <pc:docMk/>
          <pc:sldMk cId="3753470074" sldId="260"/>
        </pc:sldMkLst>
        <pc:spChg chg="del mod">
          <ac:chgData name="Beek, Ine van" userId="S::ivbeek@volkerwessels.com::6cdcb5ba-d09f-47fd-a504-8034a8f98ff2" providerId="AD" clId="Web-{BFBBE1C8-EA39-34BE-0784-5900689D330C}" dt="2024-01-19T11:02:47.695" v="12"/>
          <ac:spMkLst>
            <pc:docMk/>
            <pc:sldMk cId="3753470074" sldId="260"/>
            <ac:spMk id="7" creationId="{D38B991B-9499-7034-0A8B-12213ACA36A7}"/>
          </ac:spMkLst>
        </pc:spChg>
        <pc:picChg chg="add del mod">
          <ac:chgData name="Beek, Ine van" userId="S::ivbeek@volkerwessels.com::6cdcb5ba-d09f-47fd-a504-8034a8f98ff2" providerId="AD" clId="Web-{BFBBE1C8-EA39-34BE-0784-5900689D330C}" dt="2024-01-19T11:02:21.038" v="4"/>
          <ac:picMkLst>
            <pc:docMk/>
            <pc:sldMk cId="3753470074" sldId="260"/>
            <ac:picMk id="6" creationId="{5394AA8E-5878-BDBB-F190-1C48EFAD9EE8}"/>
          </ac:picMkLst>
        </pc:picChg>
        <pc:picChg chg="add mod">
          <ac:chgData name="Beek, Ine van" userId="S::ivbeek@volkerwessels.com::6cdcb5ba-d09f-47fd-a504-8034a8f98ff2" providerId="AD" clId="Web-{BFBBE1C8-EA39-34BE-0784-5900689D330C}" dt="2024-01-19T11:02:46.960" v="11" actId="1076"/>
          <ac:picMkLst>
            <pc:docMk/>
            <pc:sldMk cId="3753470074" sldId="260"/>
            <ac:picMk id="8" creationId="{93AEC78B-7ED1-0580-FAA6-280DD3F29BB2}"/>
          </ac:picMkLst>
        </pc:picChg>
      </pc:sldChg>
    </pc:docChg>
  </pc:docChgLst>
  <pc:docChgLst>
    <pc:chgData name="Roordink, Bas" userId="e6b80f22-b7ea-4a1b-9826-4cad8536796c" providerId="ADAL" clId="{A9419C22-C1BC-40E8-9FA3-A142517ED767}"/>
    <pc:docChg chg="custSel addSld delSld modSld sldOrd">
      <pc:chgData name="Roordink, Bas" userId="e6b80f22-b7ea-4a1b-9826-4cad8536796c" providerId="ADAL" clId="{A9419C22-C1BC-40E8-9FA3-A142517ED767}" dt="2024-07-01T09:51:25.851" v="2435" actId="11"/>
      <pc:docMkLst>
        <pc:docMk/>
      </pc:docMkLst>
      <pc:sldChg chg="addSp delSp modSp mod">
        <pc:chgData name="Roordink, Bas" userId="e6b80f22-b7ea-4a1b-9826-4cad8536796c" providerId="ADAL" clId="{A9419C22-C1BC-40E8-9FA3-A142517ED767}" dt="2024-06-17T09:21:03.241" v="1527" actId="1076"/>
        <pc:sldMkLst>
          <pc:docMk/>
          <pc:sldMk cId="192953906" sldId="257"/>
        </pc:sldMkLst>
        <pc:spChg chg="mod">
          <ac:chgData name="Roordink, Bas" userId="e6b80f22-b7ea-4a1b-9826-4cad8536796c" providerId="ADAL" clId="{A9419C22-C1BC-40E8-9FA3-A142517ED767}" dt="2024-06-17T09:19:42.215" v="1524" actId="404"/>
          <ac:spMkLst>
            <pc:docMk/>
            <pc:sldMk cId="192953906" sldId="257"/>
            <ac:spMk id="2" creationId="{8BFA767E-3DB7-7B46-855B-3C179A0A7873}"/>
          </ac:spMkLst>
        </pc:spChg>
        <pc:spChg chg="del mod">
          <ac:chgData name="Roordink, Bas" userId="e6b80f22-b7ea-4a1b-9826-4cad8536796c" providerId="ADAL" clId="{A9419C22-C1BC-40E8-9FA3-A142517ED767}" dt="2024-06-13T11:37:58.003" v="11" actId="478"/>
          <ac:spMkLst>
            <pc:docMk/>
            <pc:sldMk cId="192953906" sldId="257"/>
            <ac:spMk id="3" creationId="{5AC63826-AA46-8547-9011-215698E5E527}"/>
          </ac:spMkLst>
        </pc:spChg>
        <pc:spChg chg="add del mod">
          <ac:chgData name="Roordink, Bas" userId="e6b80f22-b7ea-4a1b-9826-4cad8536796c" providerId="ADAL" clId="{A9419C22-C1BC-40E8-9FA3-A142517ED767}" dt="2024-06-13T11:38:02.047" v="12" actId="478"/>
          <ac:spMkLst>
            <pc:docMk/>
            <pc:sldMk cId="192953906" sldId="257"/>
            <ac:spMk id="5" creationId="{D0008508-B736-C137-FCA6-E81B0375DC6B}"/>
          </ac:spMkLst>
        </pc:spChg>
        <pc:picChg chg="add mod">
          <ac:chgData name="Roordink, Bas" userId="e6b80f22-b7ea-4a1b-9826-4cad8536796c" providerId="ADAL" clId="{A9419C22-C1BC-40E8-9FA3-A142517ED767}" dt="2024-06-17T09:21:03.241" v="1527" actId="1076"/>
          <ac:picMkLst>
            <pc:docMk/>
            <pc:sldMk cId="192953906" sldId="257"/>
            <ac:picMk id="4" creationId="{223FA856-73B9-5E2C-F516-7315B3983E5A}"/>
          </ac:picMkLst>
        </pc:picChg>
      </pc:sldChg>
      <pc:sldChg chg="modSp mod">
        <pc:chgData name="Roordink, Bas" userId="e6b80f22-b7ea-4a1b-9826-4cad8536796c" providerId="ADAL" clId="{A9419C22-C1BC-40E8-9FA3-A142517ED767}" dt="2024-06-19T08:14:37.466" v="2316" actId="20577"/>
        <pc:sldMkLst>
          <pc:docMk/>
          <pc:sldMk cId="634627726" sldId="261"/>
        </pc:sldMkLst>
        <pc:spChg chg="mod">
          <ac:chgData name="Roordink, Bas" userId="e6b80f22-b7ea-4a1b-9826-4cad8536796c" providerId="ADAL" clId="{A9419C22-C1BC-40E8-9FA3-A142517ED767}" dt="2024-06-19T08:14:37.466" v="2316" actId="20577"/>
          <ac:spMkLst>
            <pc:docMk/>
            <pc:sldMk cId="634627726" sldId="261"/>
            <ac:spMk id="3" creationId="{64535D5F-4E78-144C-A407-989D05CBAB47}"/>
          </ac:spMkLst>
        </pc:spChg>
      </pc:sldChg>
      <pc:sldChg chg="modSp mod">
        <pc:chgData name="Roordink, Bas" userId="e6b80f22-b7ea-4a1b-9826-4cad8536796c" providerId="ADAL" clId="{A9419C22-C1BC-40E8-9FA3-A142517ED767}" dt="2024-06-17T09:13:00.714" v="1169" actId="1076"/>
        <pc:sldMkLst>
          <pc:docMk/>
          <pc:sldMk cId="1587596849" sldId="267"/>
        </pc:sldMkLst>
        <pc:picChg chg="mod">
          <ac:chgData name="Roordink, Bas" userId="e6b80f22-b7ea-4a1b-9826-4cad8536796c" providerId="ADAL" clId="{A9419C22-C1BC-40E8-9FA3-A142517ED767}" dt="2024-06-17T09:13:00.714" v="1169" actId="1076"/>
          <ac:picMkLst>
            <pc:docMk/>
            <pc:sldMk cId="1587596849" sldId="267"/>
            <ac:picMk id="2" creationId="{3E1B261C-8A05-8E34-D9A7-113A0F55356E}"/>
          </ac:picMkLst>
        </pc:picChg>
      </pc:sldChg>
      <pc:sldChg chg="addSp delSp modSp mod">
        <pc:chgData name="Roordink, Bas" userId="e6b80f22-b7ea-4a1b-9826-4cad8536796c" providerId="ADAL" clId="{A9419C22-C1BC-40E8-9FA3-A142517ED767}" dt="2024-07-01T09:45:43.303" v="2360" actId="20577"/>
        <pc:sldMkLst>
          <pc:docMk/>
          <pc:sldMk cId="3648348918" sldId="268"/>
        </pc:sldMkLst>
        <pc:spChg chg="del">
          <ac:chgData name="Roordink, Bas" userId="e6b80f22-b7ea-4a1b-9826-4cad8536796c" providerId="ADAL" clId="{A9419C22-C1BC-40E8-9FA3-A142517ED767}" dt="2024-06-17T09:16:40.173" v="1415" actId="478"/>
          <ac:spMkLst>
            <pc:docMk/>
            <pc:sldMk cId="3648348918" sldId="268"/>
            <ac:spMk id="4" creationId="{7126FB9D-B883-6741-8B26-1B8549314BD4}"/>
          </ac:spMkLst>
        </pc:spChg>
        <pc:spChg chg="mod">
          <ac:chgData name="Roordink, Bas" userId="e6b80f22-b7ea-4a1b-9826-4cad8536796c" providerId="ADAL" clId="{A9419C22-C1BC-40E8-9FA3-A142517ED767}" dt="2024-07-01T09:45:43.303" v="2360" actId="20577"/>
          <ac:spMkLst>
            <pc:docMk/>
            <pc:sldMk cId="3648348918" sldId="268"/>
            <ac:spMk id="7" creationId="{ECF6BBEC-608B-4D4B-95C8-A3DAF85A5A22}"/>
          </ac:spMkLst>
        </pc:spChg>
        <pc:spChg chg="add mod">
          <ac:chgData name="Roordink, Bas" userId="e6b80f22-b7ea-4a1b-9826-4cad8536796c" providerId="ADAL" clId="{A9419C22-C1BC-40E8-9FA3-A142517ED767}" dt="2024-06-17T09:11:53.690" v="1167" actId="14100"/>
          <ac:spMkLst>
            <pc:docMk/>
            <pc:sldMk cId="3648348918" sldId="268"/>
            <ac:spMk id="8" creationId="{68221B38-604C-C03D-0991-56EFF75392AB}"/>
          </ac:spMkLst>
        </pc:spChg>
        <pc:picChg chg="add mod">
          <ac:chgData name="Roordink, Bas" userId="e6b80f22-b7ea-4a1b-9826-4cad8536796c" providerId="ADAL" clId="{A9419C22-C1BC-40E8-9FA3-A142517ED767}" dt="2024-06-17T09:11:44.410" v="1165" actId="1076"/>
          <ac:picMkLst>
            <pc:docMk/>
            <pc:sldMk cId="3648348918" sldId="268"/>
            <ac:picMk id="6" creationId="{40BAD52C-26E5-7764-8F08-F8A606CEC41A}"/>
          </ac:picMkLst>
        </pc:picChg>
      </pc:sldChg>
      <pc:sldChg chg="modSp mod">
        <pc:chgData name="Roordink, Bas" userId="e6b80f22-b7ea-4a1b-9826-4cad8536796c" providerId="ADAL" clId="{A9419C22-C1BC-40E8-9FA3-A142517ED767}" dt="2024-07-01T09:50:09.892" v="2434" actId="6549"/>
        <pc:sldMkLst>
          <pc:docMk/>
          <pc:sldMk cId="2386992394" sldId="269"/>
        </pc:sldMkLst>
        <pc:spChg chg="mod">
          <ac:chgData name="Roordink, Bas" userId="e6b80f22-b7ea-4a1b-9826-4cad8536796c" providerId="ADAL" clId="{A9419C22-C1BC-40E8-9FA3-A142517ED767}" dt="2024-07-01T09:50:09.892" v="2434" actId="6549"/>
          <ac:spMkLst>
            <pc:docMk/>
            <pc:sldMk cId="2386992394" sldId="269"/>
            <ac:spMk id="8" creationId="{AE7CDBC2-733E-4F8F-8DEA-3D9F0E942E24}"/>
          </ac:spMkLst>
        </pc:spChg>
      </pc:sldChg>
      <pc:sldChg chg="addSp delSp modSp del mod">
        <pc:chgData name="Roordink, Bas" userId="e6b80f22-b7ea-4a1b-9826-4cad8536796c" providerId="ADAL" clId="{A9419C22-C1BC-40E8-9FA3-A142517ED767}" dt="2024-06-17T08:41:41.371" v="395" actId="47"/>
        <pc:sldMkLst>
          <pc:docMk/>
          <pc:sldMk cId="3067787434" sldId="270"/>
        </pc:sldMkLst>
        <pc:spChg chg="add mod">
          <ac:chgData name="Roordink, Bas" userId="e6b80f22-b7ea-4a1b-9826-4cad8536796c" providerId="ADAL" clId="{A9419C22-C1BC-40E8-9FA3-A142517ED767}" dt="2024-06-13T11:51:30.121" v="179" actId="1076"/>
          <ac:spMkLst>
            <pc:docMk/>
            <pc:sldMk cId="3067787434" sldId="270"/>
            <ac:spMk id="3" creationId="{CD42240E-AA70-45EB-AB46-151C0D6AB8C3}"/>
          </ac:spMkLst>
        </pc:spChg>
        <pc:spChg chg="add mod">
          <ac:chgData name="Roordink, Bas" userId="e6b80f22-b7ea-4a1b-9826-4cad8536796c" providerId="ADAL" clId="{A9419C22-C1BC-40E8-9FA3-A142517ED767}" dt="2024-06-13T11:55:23.819" v="389" actId="14100"/>
          <ac:spMkLst>
            <pc:docMk/>
            <pc:sldMk cId="3067787434" sldId="270"/>
            <ac:spMk id="7" creationId="{CB960B66-8D2D-6309-0F15-383CEB29A8D7}"/>
          </ac:spMkLst>
        </pc:spChg>
        <pc:spChg chg="del">
          <ac:chgData name="Roordink, Bas" userId="e6b80f22-b7ea-4a1b-9826-4cad8536796c" providerId="ADAL" clId="{A9419C22-C1BC-40E8-9FA3-A142517ED767}" dt="2024-06-13T11:50:45.096" v="166" actId="478"/>
          <ac:spMkLst>
            <pc:docMk/>
            <pc:sldMk cId="3067787434" sldId="270"/>
            <ac:spMk id="8" creationId="{AE7CDBC2-733E-4F8F-8DEA-3D9F0E942E24}"/>
          </ac:spMkLst>
        </pc:spChg>
        <pc:picChg chg="add mod">
          <ac:chgData name="Roordink, Bas" userId="e6b80f22-b7ea-4a1b-9826-4cad8536796c" providerId="ADAL" clId="{A9419C22-C1BC-40E8-9FA3-A142517ED767}" dt="2024-06-13T11:51:30.121" v="179" actId="1076"/>
          <ac:picMkLst>
            <pc:docMk/>
            <pc:sldMk cId="3067787434" sldId="270"/>
            <ac:picMk id="2" creationId="{C852DBCF-ED65-1F9B-A6F7-B2C58F100E55}"/>
          </ac:picMkLst>
        </pc:picChg>
      </pc:sldChg>
      <pc:sldChg chg="delSp modSp mod">
        <pc:chgData name="Roordink, Bas" userId="e6b80f22-b7ea-4a1b-9826-4cad8536796c" providerId="ADAL" clId="{A9419C22-C1BC-40E8-9FA3-A142517ED767}" dt="2024-07-01T09:51:25.851" v="2435" actId="11"/>
        <pc:sldMkLst>
          <pc:docMk/>
          <pc:sldMk cId="2646418580" sldId="271"/>
        </pc:sldMkLst>
        <pc:spChg chg="del">
          <ac:chgData name="Roordink, Bas" userId="e6b80f22-b7ea-4a1b-9826-4cad8536796c" providerId="ADAL" clId="{A9419C22-C1BC-40E8-9FA3-A142517ED767}" dt="2024-06-17T09:17:23.803" v="1419" actId="478"/>
          <ac:spMkLst>
            <pc:docMk/>
            <pc:sldMk cId="2646418580" sldId="271"/>
            <ac:spMk id="4" creationId="{5E8B34FD-5255-4A4E-AC75-C102EF8F0D5B}"/>
          </ac:spMkLst>
        </pc:spChg>
        <pc:spChg chg="mod">
          <ac:chgData name="Roordink, Bas" userId="e6b80f22-b7ea-4a1b-9826-4cad8536796c" providerId="ADAL" clId="{A9419C22-C1BC-40E8-9FA3-A142517ED767}" dt="2024-07-01T09:51:25.851" v="2435" actId="11"/>
          <ac:spMkLst>
            <pc:docMk/>
            <pc:sldMk cId="2646418580" sldId="271"/>
            <ac:spMk id="8" creationId="{AE7CDBC2-733E-4F8F-8DEA-3D9F0E942E24}"/>
          </ac:spMkLst>
        </pc:spChg>
      </pc:sldChg>
      <pc:sldChg chg="delSp modSp mod ord">
        <pc:chgData name="Roordink, Bas" userId="e6b80f22-b7ea-4a1b-9826-4cad8536796c" providerId="ADAL" clId="{A9419C22-C1BC-40E8-9FA3-A142517ED767}" dt="2024-06-18T09:29:55.275" v="2220" actId="2711"/>
        <pc:sldMkLst>
          <pc:docMk/>
          <pc:sldMk cId="261819029" sldId="273"/>
        </pc:sldMkLst>
        <pc:spChg chg="del">
          <ac:chgData name="Roordink, Bas" userId="e6b80f22-b7ea-4a1b-9826-4cad8536796c" providerId="ADAL" clId="{A9419C22-C1BC-40E8-9FA3-A142517ED767}" dt="2024-06-17T09:17:18.888" v="1417" actId="478"/>
          <ac:spMkLst>
            <pc:docMk/>
            <pc:sldMk cId="261819029" sldId="273"/>
            <ac:spMk id="4" creationId="{5E8B34FD-5255-4A4E-AC75-C102EF8F0D5B}"/>
          </ac:spMkLst>
        </pc:spChg>
        <pc:spChg chg="mod">
          <ac:chgData name="Roordink, Bas" userId="e6b80f22-b7ea-4a1b-9826-4cad8536796c" providerId="ADAL" clId="{A9419C22-C1BC-40E8-9FA3-A142517ED767}" dt="2024-06-18T09:29:55.275" v="2220" actId="2711"/>
          <ac:spMkLst>
            <pc:docMk/>
            <pc:sldMk cId="261819029" sldId="273"/>
            <ac:spMk id="8" creationId="{AE7CDBC2-733E-4F8F-8DEA-3D9F0E942E24}"/>
          </ac:spMkLst>
        </pc:spChg>
      </pc:sldChg>
      <pc:sldChg chg="delSp modSp mod ord">
        <pc:chgData name="Roordink, Bas" userId="e6b80f22-b7ea-4a1b-9826-4cad8536796c" providerId="ADAL" clId="{A9419C22-C1BC-40E8-9FA3-A142517ED767}" dt="2024-07-01T09:49:13.398" v="2428" actId="108"/>
        <pc:sldMkLst>
          <pc:docMk/>
          <pc:sldMk cId="3272005309" sldId="274"/>
        </pc:sldMkLst>
        <pc:spChg chg="del">
          <ac:chgData name="Roordink, Bas" userId="e6b80f22-b7ea-4a1b-9826-4cad8536796c" providerId="ADAL" clId="{A9419C22-C1BC-40E8-9FA3-A142517ED767}" dt="2024-06-17T09:17:21.451" v="1418" actId="478"/>
          <ac:spMkLst>
            <pc:docMk/>
            <pc:sldMk cId="3272005309" sldId="274"/>
            <ac:spMk id="4" creationId="{5E8B34FD-5255-4A4E-AC75-C102EF8F0D5B}"/>
          </ac:spMkLst>
        </pc:spChg>
        <pc:spChg chg="mod">
          <ac:chgData name="Roordink, Bas" userId="e6b80f22-b7ea-4a1b-9826-4cad8536796c" providerId="ADAL" clId="{A9419C22-C1BC-40E8-9FA3-A142517ED767}" dt="2024-07-01T09:49:13.398" v="2428" actId="108"/>
          <ac:spMkLst>
            <pc:docMk/>
            <pc:sldMk cId="3272005309" sldId="274"/>
            <ac:spMk id="8" creationId="{AE7CDBC2-733E-4F8F-8DEA-3D9F0E942E24}"/>
          </ac:spMkLst>
        </pc:spChg>
      </pc:sldChg>
      <pc:sldChg chg="delSp modSp mod ord">
        <pc:chgData name="Roordink, Bas" userId="e6b80f22-b7ea-4a1b-9826-4cad8536796c" providerId="ADAL" clId="{A9419C22-C1BC-40E8-9FA3-A142517ED767}" dt="2024-06-19T13:55:56.765" v="2330" actId="20577"/>
        <pc:sldMkLst>
          <pc:docMk/>
          <pc:sldMk cId="1920094800" sldId="275"/>
        </pc:sldMkLst>
        <pc:spChg chg="del">
          <ac:chgData name="Roordink, Bas" userId="e6b80f22-b7ea-4a1b-9826-4cad8536796c" providerId="ADAL" clId="{A9419C22-C1BC-40E8-9FA3-A142517ED767}" dt="2024-06-17T09:17:16.468" v="1416" actId="478"/>
          <ac:spMkLst>
            <pc:docMk/>
            <pc:sldMk cId="1920094800" sldId="275"/>
            <ac:spMk id="4" creationId="{5E8B34FD-5255-4A4E-AC75-C102EF8F0D5B}"/>
          </ac:spMkLst>
        </pc:spChg>
        <pc:spChg chg="mod">
          <ac:chgData name="Roordink, Bas" userId="e6b80f22-b7ea-4a1b-9826-4cad8536796c" providerId="ADAL" clId="{A9419C22-C1BC-40E8-9FA3-A142517ED767}" dt="2024-06-19T13:55:56.765" v="2330" actId="20577"/>
          <ac:spMkLst>
            <pc:docMk/>
            <pc:sldMk cId="1920094800" sldId="275"/>
            <ac:spMk id="8" creationId="{AE7CDBC2-733E-4F8F-8DEA-3D9F0E942E24}"/>
          </ac:spMkLst>
        </pc:spChg>
      </pc:sldChg>
      <pc:sldChg chg="modSp add mod">
        <pc:chgData name="Roordink, Bas" userId="e6b80f22-b7ea-4a1b-9826-4cad8536796c" providerId="ADAL" clId="{A9419C22-C1BC-40E8-9FA3-A142517ED767}" dt="2024-07-01T09:45:30.004" v="2357" actId="14100"/>
        <pc:sldMkLst>
          <pc:docMk/>
          <pc:sldMk cId="200269297" sldId="276"/>
        </pc:sldMkLst>
        <pc:spChg chg="mod">
          <ac:chgData name="Roordink, Bas" userId="e6b80f22-b7ea-4a1b-9826-4cad8536796c" providerId="ADAL" clId="{A9419C22-C1BC-40E8-9FA3-A142517ED767}" dt="2024-07-01T09:45:30.004" v="2357" actId="14100"/>
          <ac:spMkLst>
            <pc:docMk/>
            <pc:sldMk cId="200269297" sldId="276"/>
            <ac:spMk id="6" creationId="{0D114B56-608F-456E-AD2D-C48853B0DFF0}"/>
          </ac:spMkLst>
        </pc:spChg>
        <pc:spChg chg="mod">
          <ac:chgData name="Roordink, Bas" userId="e6b80f22-b7ea-4a1b-9826-4cad8536796c" providerId="ADAL" clId="{A9419C22-C1BC-40E8-9FA3-A142517ED767}" dt="2024-07-01T09:40:55.998" v="2354" actId="12"/>
          <ac:spMkLst>
            <pc:docMk/>
            <pc:sldMk cId="200269297" sldId="276"/>
            <ac:spMk id="8" creationId="{AE7CDBC2-733E-4F8F-8DEA-3D9F0E942E24}"/>
          </ac:spMkLst>
        </pc:spChg>
      </pc:sldChg>
      <pc:sldChg chg="modSp add del mod">
        <pc:chgData name="Roordink, Bas" userId="e6b80f22-b7ea-4a1b-9826-4cad8536796c" providerId="ADAL" clId="{A9419C22-C1BC-40E8-9FA3-A142517ED767}" dt="2024-06-17T09:15:26.249" v="1329" actId="47"/>
        <pc:sldMkLst>
          <pc:docMk/>
          <pc:sldMk cId="770531427" sldId="276"/>
        </pc:sldMkLst>
        <pc:spChg chg="mod">
          <ac:chgData name="Roordink, Bas" userId="e6b80f22-b7ea-4a1b-9826-4cad8536796c" providerId="ADAL" clId="{A9419C22-C1BC-40E8-9FA3-A142517ED767}" dt="2024-06-13T11:45:34.449" v="118" actId="20577"/>
          <ac:spMkLst>
            <pc:docMk/>
            <pc:sldMk cId="770531427" sldId="276"/>
            <ac:spMk id="6" creationId="{0D114B56-608F-456E-AD2D-C48853B0DFF0}"/>
          </ac:spMkLst>
        </pc:spChg>
        <pc:spChg chg="mod">
          <ac:chgData name="Roordink, Bas" userId="e6b80f22-b7ea-4a1b-9826-4cad8536796c" providerId="ADAL" clId="{A9419C22-C1BC-40E8-9FA3-A142517ED767}" dt="2024-06-17T09:15:22.941" v="1328" actId="20577"/>
          <ac:spMkLst>
            <pc:docMk/>
            <pc:sldMk cId="770531427" sldId="276"/>
            <ac:spMk id="8" creationId="{AE7CDBC2-733E-4F8F-8DEA-3D9F0E942E24}"/>
          </ac:spMkLst>
        </pc:spChg>
      </pc:sldChg>
    </pc:docChg>
  </pc:docChgLst>
  <pc:docChgLst>
    <pc:chgData name="Roordink, Bas" userId="e6b80f22-b7ea-4a1b-9826-4cad8536796c" providerId="ADAL" clId="{0CD7C09C-7F94-4B6E-BE8D-71F70BCB25B8}"/>
    <pc:docChg chg="undo custSel modSld">
      <pc:chgData name="Roordink, Bas" userId="e6b80f22-b7ea-4a1b-9826-4cad8536796c" providerId="ADAL" clId="{0CD7C09C-7F94-4B6E-BE8D-71F70BCB25B8}" dt="2024-01-11T14:30:14.908" v="12" actId="478"/>
      <pc:docMkLst>
        <pc:docMk/>
      </pc:docMkLst>
      <pc:sldChg chg="addSp delSp modSp mod">
        <pc:chgData name="Roordink, Bas" userId="e6b80f22-b7ea-4a1b-9826-4cad8536796c" providerId="ADAL" clId="{0CD7C09C-7F94-4B6E-BE8D-71F70BCB25B8}" dt="2024-01-11T14:30:14.908" v="12" actId="478"/>
        <pc:sldMkLst>
          <pc:docMk/>
          <pc:sldMk cId="192953906" sldId="257"/>
        </pc:sldMkLst>
        <pc:picChg chg="add del mod">
          <ac:chgData name="Roordink, Bas" userId="e6b80f22-b7ea-4a1b-9826-4cad8536796c" providerId="ADAL" clId="{0CD7C09C-7F94-4B6E-BE8D-71F70BCB25B8}" dt="2024-01-11T14:30:14.908" v="12" actId="478"/>
          <ac:picMkLst>
            <pc:docMk/>
            <pc:sldMk cId="192953906" sldId="257"/>
            <ac:picMk id="5" creationId="{F9D6941A-4ECE-11AD-067E-63CC9C0BA09C}"/>
          </ac:picMkLst>
        </pc:picChg>
      </pc:sldChg>
      <pc:sldChg chg="addSp delSp modSp mod modAnim modNotesTx">
        <pc:chgData name="Roordink, Bas" userId="e6b80f22-b7ea-4a1b-9826-4cad8536796c" providerId="ADAL" clId="{0CD7C09C-7F94-4B6E-BE8D-71F70BCB25B8}" dt="2023-12-19T12:21:43.304" v="7" actId="1076"/>
        <pc:sldMkLst>
          <pc:docMk/>
          <pc:sldMk cId="1885442784" sldId="263"/>
        </pc:sldMkLst>
        <pc:spChg chg="del">
          <ac:chgData name="Roordink, Bas" userId="e6b80f22-b7ea-4a1b-9826-4cad8536796c" providerId="ADAL" clId="{0CD7C09C-7F94-4B6E-BE8D-71F70BCB25B8}" dt="2023-12-19T12:17:39.904" v="0" actId="478"/>
          <ac:spMkLst>
            <pc:docMk/>
            <pc:sldMk cId="1885442784" sldId="263"/>
            <ac:spMk id="2" creationId="{A87740D1-B12A-A21F-0C30-DCE5739DFA8A}"/>
          </ac:spMkLst>
        </pc:spChg>
        <pc:picChg chg="add mod">
          <ac:chgData name="Roordink, Bas" userId="e6b80f22-b7ea-4a1b-9826-4cad8536796c" providerId="ADAL" clId="{0CD7C09C-7F94-4B6E-BE8D-71F70BCB25B8}" dt="2023-12-19T12:21:43.304" v="7" actId="1076"/>
          <ac:picMkLst>
            <pc:docMk/>
            <pc:sldMk cId="1885442784" sldId="263"/>
            <ac:picMk id="3" creationId="{3E15A3FA-2E35-1380-2C9F-69879E2A229E}"/>
          </ac:picMkLst>
        </pc:picChg>
      </pc:sldChg>
    </pc:docChg>
  </pc:docChgLst>
  <pc:docChgLst>
    <pc:chgData name="Roordink, Bas" userId="e6b80f22-b7ea-4a1b-9826-4cad8536796c" providerId="ADAL" clId="{D2AE845B-76EF-47B5-A09E-857376940FCB}"/>
    <pc:docChg chg="custSel addSld modSld">
      <pc:chgData name="Roordink, Bas" userId="e6b80f22-b7ea-4a1b-9826-4cad8536796c" providerId="ADAL" clId="{D2AE845B-76EF-47B5-A09E-857376940FCB}" dt="2023-12-07T10:55:05.684" v="448" actId="20577"/>
      <pc:docMkLst>
        <pc:docMk/>
      </pc:docMkLst>
      <pc:sldChg chg="modSp mod">
        <pc:chgData name="Roordink, Bas" userId="e6b80f22-b7ea-4a1b-9826-4cad8536796c" providerId="ADAL" clId="{D2AE845B-76EF-47B5-A09E-857376940FCB}" dt="2023-12-07T10:51:42.706" v="185" actId="20577"/>
        <pc:sldMkLst>
          <pc:docMk/>
          <pc:sldMk cId="192953906" sldId="257"/>
        </pc:sldMkLst>
        <pc:spChg chg="mod">
          <ac:chgData name="Roordink, Bas" userId="e6b80f22-b7ea-4a1b-9826-4cad8536796c" providerId="ADAL" clId="{D2AE845B-76EF-47B5-A09E-857376940FCB}" dt="2023-12-07T10:51:42.706" v="185" actId="20577"/>
          <ac:spMkLst>
            <pc:docMk/>
            <pc:sldMk cId="192953906" sldId="257"/>
            <ac:spMk id="3" creationId="{5AC63826-AA46-8547-9011-215698E5E527}"/>
          </ac:spMkLst>
        </pc:spChg>
      </pc:sldChg>
      <pc:sldChg chg="addSp modSp mod">
        <pc:chgData name="Roordink, Bas" userId="e6b80f22-b7ea-4a1b-9826-4cad8536796c" providerId="ADAL" clId="{D2AE845B-76EF-47B5-A09E-857376940FCB}" dt="2023-12-07T10:50:49.833" v="183" actId="1076"/>
        <pc:sldMkLst>
          <pc:docMk/>
          <pc:sldMk cId="3753470074" sldId="260"/>
        </pc:sldMkLst>
        <pc:spChg chg="add mod">
          <ac:chgData name="Roordink, Bas" userId="e6b80f22-b7ea-4a1b-9826-4cad8536796c" providerId="ADAL" clId="{D2AE845B-76EF-47B5-A09E-857376940FCB}" dt="2023-12-07T10:50:49.833" v="183" actId="1076"/>
          <ac:spMkLst>
            <pc:docMk/>
            <pc:sldMk cId="3753470074" sldId="260"/>
            <ac:spMk id="2" creationId="{5DD63982-B483-DC97-185E-F892DF850178}"/>
          </ac:spMkLst>
        </pc:spChg>
        <pc:spChg chg="mod">
          <ac:chgData name="Roordink, Bas" userId="e6b80f22-b7ea-4a1b-9826-4cad8536796c" providerId="ADAL" clId="{D2AE845B-76EF-47B5-A09E-857376940FCB}" dt="2023-12-07T10:40:38.721" v="29" actId="20577"/>
          <ac:spMkLst>
            <pc:docMk/>
            <pc:sldMk cId="3753470074" sldId="260"/>
            <ac:spMk id="7" creationId="{D38B991B-9499-7034-0A8B-12213ACA36A7}"/>
          </ac:spMkLst>
        </pc:spChg>
      </pc:sldChg>
      <pc:sldChg chg="addSp modSp mod modNotesTx">
        <pc:chgData name="Roordink, Bas" userId="e6b80f22-b7ea-4a1b-9826-4cad8536796c" providerId="ADAL" clId="{D2AE845B-76EF-47B5-A09E-857376940FCB}" dt="2023-12-07T10:42:02.270" v="36" actId="20577"/>
        <pc:sldMkLst>
          <pc:docMk/>
          <pc:sldMk cId="1885442784" sldId="263"/>
        </pc:sldMkLst>
        <pc:spChg chg="add mod">
          <ac:chgData name="Roordink, Bas" userId="e6b80f22-b7ea-4a1b-9826-4cad8536796c" providerId="ADAL" clId="{D2AE845B-76EF-47B5-A09E-857376940FCB}" dt="2023-12-07T10:41:45.767" v="32"/>
          <ac:spMkLst>
            <pc:docMk/>
            <pc:sldMk cId="1885442784" sldId="263"/>
            <ac:spMk id="2" creationId="{A87740D1-B12A-A21F-0C30-DCE5739DFA8A}"/>
          </ac:spMkLst>
        </pc:spChg>
        <pc:spChg chg="mod">
          <ac:chgData name="Roordink, Bas" userId="e6b80f22-b7ea-4a1b-9826-4cad8536796c" providerId="ADAL" clId="{D2AE845B-76EF-47B5-A09E-857376940FCB}" dt="2023-12-07T10:42:02.270" v="36" actId="20577"/>
          <ac:spMkLst>
            <pc:docMk/>
            <pc:sldMk cId="1885442784" sldId="263"/>
            <ac:spMk id="6" creationId="{0D114B56-608F-456E-AD2D-C48853B0DFF0}"/>
          </ac:spMkLst>
        </pc:spChg>
      </pc:sldChg>
      <pc:sldChg chg="modSp mod">
        <pc:chgData name="Roordink, Bas" userId="e6b80f22-b7ea-4a1b-9826-4cad8536796c" providerId="ADAL" clId="{D2AE845B-76EF-47B5-A09E-857376940FCB}" dt="2023-12-07T10:41:58.695" v="34" actId="20577"/>
        <pc:sldMkLst>
          <pc:docMk/>
          <pc:sldMk cId="28953270" sldId="266"/>
        </pc:sldMkLst>
        <pc:spChg chg="mod">
          <ac:chgData name="Roordink, Bas" userId="e6b80f22-b7ea-4a1b-9826-4cad8536796c" providerId="ADAL" clId="{D2AE845B-76EF-47B5-A09E-857376940FCB}" dt="2023-12-07T10:41:58.695" v="34" actId="20577"/>
          <ac:spMkLst>
            <pc:docMk/>
            <pc:sldMk cId="28953270" sldId="266"/>
            <ac:spMk id="3" creationId="{BB2A0E52-A3D1-AC44-97E9-4AE4FCB62B0E}"/>
          </ac:spMkLst>
        </pc:spChg>
      </pc:sldChg>
      <pc:sldChg chg="modSp mod">
        <pc:chgData name="Roordink, Bas" userId="e6b80f22-b7ea-4a1b-9826-4cad8536796c" providerId="ADAL" clId="{D2AE845B-76EF-47B5-A09E-857376940FCB}" dt="2023-12-07T10:46:40.226" v="38"/>
        <pc:sldMkLst>
          <pc:docMk/>
          <pc:sldMk cId="1587596849" sldId="267"/>
        </pc:sldMkLst>
        <pc:spChg chg="mod">
          <ac:chgData name="Roordink, Bas" userId="e6b80f22-b7ea-4a1b-9826-4cad8536796c" providerId="ADAL" clId="{D2AE845B-76EF-47B5-A09E-857376940FCB}" dt="2023-12-07T10:46:40.226" v="38"/>
          <ac:spMkLst>
            <pc:docMk/>
            <pc:sldMk cId="1587596849" sldId="267"/>
            <ac:spMk id="8" creationId="{AE7CDBC2-733E-4F8F-8DEA-3D9F0E942E24}"/>
          </ac:spMkLst>
        </pc:spChg>
      </pc:sldChg>
      <pc:sldChg chg="modSp mod">
        <pc:chgData name="Roordink, Bas" userId="e6b80f22-b7ea-4a1b-9826-4cad8536796c" providerId="ADAL" clId="{D2AE845B-76EF-47B5-A09E-857376940FCB}" dt="2023-12-07T10:40:57.888" v="30" actId="20577"/>
        <pc:sldMkLst>
          <pc:docMk/>
          <pc:sldMk cId="3648348918" sldId="268"/>
        </pc:sldMkLst>
        <pc:spChg chg="mod">
          <ac:chgData name="Roordink, Bas" userId="e6b80f22-b7ea-4a1b-9826-4cad8536796c" providerId="ADAL" clId="{D2AE845B-76EF-47B5-A09E-857376940FCB}" dt="2023-12-07T10:40:57.888" v="30" actId="20577"/>
          <ac:spMkLst>
            <pc:docMk/>
            <pc:sldMk cId="3648348918" sldId="268"/>
            <ac:spMk id="7" creationId="{ECF6BBEC-608B-4D4B-95C8-A3DAF85A5A22}"/>
          </ac:spMkLst>
        </pc:spChg>
      </pc:sldChg>
      <pc:sldChg chg="modSp add mod">
        <pc:chgData name="Roordink, Bas" userId="e6b80f22-b7ea-4a1b-9826-4cad8536796c" providerId="ADAL" clId="{D2AE845B-76EF-47B5-A09E-857376940FCB}" dt="2023-12-07T10:55:05.684" v="448" actId="20577"/>
        <pc:sldMkLst>
          <pc:docMk/>
          <pc:sldMk cId="2386992394" sldId="269"/>
        </pc:sldMkLst>
        <pc:spChg chg="mod">
          <ac:chgData name="Roordink, Bas" userId="e6b80f22-b7ea-4a1b-9826-4cad8536796c" providerId="ADAL" clId="{D2AE845B-76EF-47B5-A09E-857376940FCB}" dt="2023-12-07T10:47:06.725" v="70" actId="20577"/>
          <ac:spMkLst>
            <pc:docMk/>
            <pc:sldMk cId="2386992394" sldId="269"/>
            <ac:spMk id="6" creationId="{0D114B56-608F-456E-AD2D-C48853B0DFF0}"/>
          </ac:spMkLst>
        </pc:spChg>
        <pc:spChg chg="mod">
          <ac:chgData name="Roordink, Bas" userId="e6b80f22-b7ea-4a1b-9826-4cad8536796c" providerId="ADAL" clId="{D2AE845B-76EF-47B5-A09E-857376940FCB}" dt="2023-12-07T10:55:05.684" v="448" actId="20577"/>
          <ac:spMkLst>
            <pc:docMk/>
            <pc:sldMk cId="2386992394" sldId="269"/>
            <ac:spMk id="8" creationId="{AE7CDBC2-733E-4F8F-8DEA-3D9F0E942E24}"/>
          </ac:spMkLst>
        </pc:spChg>
      </pc:sldChg>
    </pc:docChg>
  </pc:docChgLst>
  <pc:docChgLst>
    <pc:chgData name="Beek, Ine van" userId="S::ivbeek@volkerwessels.com::6cdcb5ba-d09f-47fd-a504-8034a8f98ff2" providerId="AD" clId="Web-{9F8DA214-F60B-D8D1-520C-03DF82F17A27}"/>
    <pc:docChg chg="modSld">
      <pc:chgData name="Beek, Ine van" userId="S::ivbeek@volkerwessels.com::6cdcb5ba-d09f-47fd-a504-8034a8f98ff2" providerId="AD" clId="Web-{9F8DA214-F60B-D8D1-520C-03DF82F17A27}" dt="2024-10-10T13:22:54.990" v="2" actId="14100"/>
      <pc:docMkLst>
        <pc:docMk/>
      </pc:docMkLst>
      <pc:sldChg chg="addSp modSp">
        <pc:chgData name="Beek, Ine van" userId="S::ivbeek@volkerwessels.com::6cdcb5ba-d09f-47fd-a504-8034a8f98ff2" providerId="AD" clId="Web-{9F8DA214-F60B-D8D1-520C-03DF82F17A27}" dt="2024-10-10T13:22:54.990" v="2" actId="14100"/>
        <pc:sldMkLst>
          <pc:docMk/>
          <pc:sldMk cId="3648348918" sldId="268"/>
        </pc:sldMkLst>
        <pc:picChg chg="add mod">
          <ac:chgData name="Beek, Ine van" userId="S::ivbeek@volkerwessels.com::6cdcb5ba-d09f-47fd-a504-8034a8f98ff2" providerId="AD" clId="Web-{9F8DA214-F60B-D8D1-520C-03DF82F17A27}" dt="2024-10-10T13:22:54.990" v="2" actId="14100"/>
          <ac:picMkLst>
            <pc:docMk/>
            <pc:sldMk cId="3648348918" sldId="268"/>
            <ac:picMk id="4" creationId="{3C2812B3-5602-31A3-3CAA-6AE5F4DCC453}"/>
          </ac:picMkLst>
        </pc:picChg>
      </pc:sldChg>
    </pc:docChg>
  </pc:docChgLst>
  <pc:docChgLst>
    <pc:chgData name="Roordink, Bas" userId="e6b80f22-b7ea-4a1b-9826-4cad8536796c" providerId="ADAL" clId="{F58E0E85-8B55-4145-9572-B0A548871D5E}"/>
    <pc:docChg chg="undo custSel addSld delSld modSld">
      <pc:chgData name="Roordink, Bas" userId="e6b80f22-b7ea-4a1b-9826-4cad8536796c" providerId="ADAL" clId="{F58E0E85-8B55-4145-9572-B0A548871D5E}" dt="2024-05-28T10:01:07.293" v="2281" actId="27636"/>
      <pc:docMkLst>
        <pc:docMk/>
      </pc:docMkLst>
      <pc:sldChg chg="modSp mod">
        <pc:chgData name="Roordink, Bas" userId="e6b80f22-b7ea-4a1b-9826-4cad8536796c" providerId="ADAL" clId="{F58E0E85-8B55-4145-9572-B0A548871D5E}" dt="2024-05-28T08:57:28.781" v="68" actId="14100"/>
        <pc:sldMkLst>
          <pc:docMk/>
          <pc:sldMk cId="192953906" sldId="257"/>
        </pc:sldMkLst>
        <pc:spChg chg="mod">
          <ac:chgData name="Roordink, Bas" userId="e6b80f22-b7ea-4a1b-9826-4cad8536796c" providerId="ADAL" clId="{F58E0E85-8B55-4145-9572-B0A548871D5E}" dt="2024-05-28T08:57:28.781" v="68" actId="14100"/>
          <ac:spMkLst>
            <pc:docMk/>
            <pc:sldMk cId="192953906" sldId="257"/>
            <ac:spMk id="2" creationId="{8BFA767E-3DB7-7B46-855B-3C179A0A7873}"/>
          </ac:spMkLst>
        </pc:spChg>
      </pc:sldChg>
      <pc:sldChg chg="delSp del mod">
        <pc:chgData name="Roordink, Bas" userId="e6b80f22-b7ea-4a1b-9826-4cad8536796c" providerId="ADAL" clId="{F58E0E85-8B55-4145-9572-B0A548871D5E}" dt="2024-05-28T08:57:43.413" v="70" actId="47"/>
        <pc:sldMkLst>
          <pc:docMk/>
          <pc:sldMk cId="3753470074" sldId="260"/>
        </pc:sldMkLst>
        <pc:picChg chg="del">
          <ac:chgData name="Roordink, Bas" userId="e6b80f22-b7ea-4a1b-9826-4cad8536796c" providerId="ADAL" clId="{F58E0E85-8B55-4145-9572-B0A548871D5E}" dt="2024-05-28T08:57:37.257" v="69" actId="478"/>
          <ac:picMkLst>
            <pc:docMk/>
            <pc:sldMk cId="3753470074" sldId="260"/>
            <ac:picMk id="7" creationId="{F0690715-07C0-5184-9ECC-CE897313DEC8}"/>
          </ac:picMkLst>
        </pc:picChg>
      </pc:sldChg>
      <pc:sldChg chg="del">
        <pc:chgData name="Roordink, Bas" userId="e6b80f22-b7ea-4a1b-9826-4cad8536796c" providerId="ADAL" clId="{F58E0E85-8B55-4145-9572-B0A548871D5E}" dt="2024-05-28T09:13:12.822" v="1003" actId="47"/>
        <pc:sldMkLst>
          <pc:docMk/>
          <pc:sldMk cId="1885442784" sldId="263"/>
        </pc:sldMkLst>
      </pc:sldChg>
      <pc:sldChg chg="del">
        <pc:chgData name="Roordink, Bas" userId="e6b80f22-b7ea-4a1b-9826-4cad8536796c" providerId="ADAL" clId="{F58E0E85-8B55-4145-9572-B0A548871D5E}" dt="2024-05-28T09:13:10.026" v="1002" actId="47"/>
        <pc:sldMkLst>
          <pc:docMk/>
          <pc:sldMk cId="28953270" sldId="266"/>
        </pc:sldMkLst>
      </pc:sldChg>
      <pc:sldChg chg="addSp delSp modSp mod modAnim">
        <pc:chgData name="Roordink, Bas" userId="e6b80f22-b7ea-4a1b-9826-4cad8536796c" providerId="ADAL" clId="{F58E0E85-8B55-4145-9572-B0A548871D5E}" dt="2024-05-28T09:14:33.325" v="1040" actId="1076"/>
        <pc:sldMkLst>
          <pc:docMk/>
          <pc:sldMk cId="1587596849" sldId="267"/>
        </pc:sldMkLst>
        <pc:spChg chg="mod">
          <ac:chgData name="Roordink, Bas" userId="e6b80f22-b7ea-4a1b-9826-4cad8536796c" providerId="ADAL" clId="{F58E0E85-8B55-4145-9572-B0A548871D5E}" dt="2024-05-28T09:13:43.241" v="1033" actId="20577"/>
          <ac:spMkLst>
            <pc:docMk/>
            <pc:sldMk cId="1587596849" sldId="267"/>
            <ac:spMk id="6" creationId="{0D114B56-608F-456E-AD2D-C48853B0DFF0}"/>
          </ac:spMkLst>
        </pc:spChg>
        <pc:spChg chg="del">
          <ac:chgData name="Roordink, Bas" userId="e6b80f22-b7ea-4a1b-9826-4cad8536796c" providerId="ADAL" clId="{F58E0E85-8B55-4145-9572-B0A548871D5E}" dt="2024-05-28T09:13:46.938" v="1034" actId="478"/>
          <ac:spMkLst>
            <pc:docMk/>
            <pc:sldMk cId="1587596849" sldId="267"/>
            <ac:spMk id="8" creationId="{AE7CDBC2-733E-4F8F-8DEA-3D9F0E942E24}"/>
          </ac:spMkLst>
        </pc:spChg>
        <pc:picChg chg="add mod">
          <ac:chgData name="Roordink, Bas" userId="e6b80f22-b7ea-4a1b-9826-4cad8536796c" providerId="ADAL" clId="{F58E0E85-8B55-4145-9572-B0A548871D5E}" dt="2024-05-28T09:14:33.325" v="1040" actId="1076"/>
          <ac:picMkLst>
            <pc:docMk/>
            <pc:sldMk cId="1587596849" sldId="267"/>
            <ac:picMk id="2" creationId="{3E1B261C-8A05-8E34-D9A7-113A0F55356E}"/>
          </ac:picMkLst>
        </pc:picChg>
      </pc:sldChg>
      <pc:sldChg chg="modSp mod">
        <pc:chgData name="Roordink, Bas" userId="e6b80f22-b7ea-4a1b-9826-4cad8536796c" providerId="ADAL" clId="{F58E0E85-8B55-4145-9572-B0A548871D5E}" dt="2024-05-28T09:56:34.624" v="2226" actId="20577"/>
        <pc:sldMkLst>
          <pc:docMk/>
          <pc:sldMk cId="3648348918" sldId="268"/>
        </pc:sldMkLst>
        <pc:spChg chg="mod">
          <ac:chgData name="Roordink, Bas" userId="e6b80f22-b7ea-4a1b-9826-4cad8536796c" providerId="ADAL" clId="{F58E0E85-8B55-4145-9572-B0A548871D5E}" dt="2024-05-28T09:56:34.624" v="2226" actId="20577"/>
          <ac:spMkLst>
            <pc:docMk/>
            <pc:sldMk cId="3648348918" sldId="268"/>
            <ac:spMk id="7" creationId="{ECF6BBEC-608B-4D4B-95C8-A3DAF85A5A22}"/>
          </ac:spMkLst>
        </pc:spChg>
      </pc:sldChg>
      <pc:sldChg chg="addSp delSp modSp add mod">
        <pc:chgData name="Roordink, Bas" userId="e6b80f22-b7ea-4a1b-9826-4cad8536796c" providerId="ADAL" clId="{F58E0E85-8B55-4145-9572-B0A548871D5E}" dt="2024-05-28T09:57:05.952" v="2253" actId="20577"/>
        <pc:sldMkLst>
          <pc:docMk/>
          <pc:sldMk cId="3067787434" sldId="270"/>
        </pc:sldMkLst>
        <pc:spChg chg="mod">
          <ac:chgData name="Roordink, Bas" userId="e6b80f22-b7ea-4a1b-9826-4cad8536796c" providerId="ADAL" clId="{F58E0E85-8B55-4145-9572-B0A548871D5E}" dt="2024-05-28T09:56:55.997" v="2249" actId="20577"/>
          <ac:spMkLst>
            <pc:docMk/>
            <pc:sldMk cId="3067787434" sldId="270"/>
            <ac:spMk id="6" creationId="{0D114B56-608F-456E-AD2D-C48853B0DFF0}"/>
          </ac:spMkLst>
        </pc:spChg>
        <pc:spChg chg="mod">
          <ac:chgData name="Roordink, Bas" userId="e6b80f22-b7ea-4a1b-9826-4cad8536796c" providerId="ADAL" clId="{F58E0E85-8B55-4145-9572-B0A548871D5E}" dt="2024-05-28T09:57:05.952" v="2253" actId="20577"/>
          <ac:spMkLst>
            <pc:docMk/>
            <pc:sldMk cId="3067787434" sldId="270"/>
            <ac:spMk id="8" creationId="{AE7CDBC2-733E-4F8F-8DEA-3D9F0E942E24}"/>
          </ac:spMkLst>
        </pc:spChg>
        <pc:picChg chg="add del mod">
          <ac:chgData name="Roordink, Bas" userId="e6b80f22-b7ea-4a1b-9826-4cad8536796c" providerId="ADAL" clId="{F58E0E85-8B55-4145-9572-B0A548871D5E}" dt="2024-05-28T09:33:11.654" v="1717" actId="478"/>
          <ac:picMkLst>
            <pc:docMk/>
            <pc:sldMk cId="3067787434" sldId="270"/>
            <ac:picMk id="3" creationId="{CAEA4106-9F14-F91D-BDB8-B21AA7020B94}"/>
          </ac:picMkLst>
        </pc:picChg>
      </pc:sldChg>
      <pc:sldChg chg="add">
        <pc:chgData name="Roordink, Bas" userId="e6b80f22-b7ea-4a1b-9826-4cad8536796c" providerId="ADAL" clId="{F58E0E85-8B55-4145-9572-B0A548871D5E}" dt="2024-05-28T09:21:32.992" v="1041"/>
        <pc:sldMkLst>
          <pc:docMk/>
          <pc:sldMk cId="2646418580" sldId="271"/>
        </pc:sldMkLst>
      </pc:sldChg>
      <pc:sldChg chg="add del">
        <pc:chgData name="Roordink, Bas" userId="e6b80f22-b7ea-4a1b-9826-4cad8536796c" providerId="ADAL" clId="{F58E0E85-8B55-4145-9572-B0A548871D5E}" dt="2024-05-28T09:57:13.455" v="2254" actId="47"/>
        <pc:sldMkLst>
          <pc:docMk/>
          <pc:sldMk cId="898436040" sldId="272"/>
        </pc:sldMkLst>
      </pc:sldChg>
      <pc:sldChg chg="modSp add mod">
        <pc:chgData name="Roordink, Bas" userId="e6b80f22-b7ea-4a1b-9826-4cad8536796c" providerId="ADAL" clId="{F58E0E85-8B55-4145-9572-B0A548871D5E}" dt="2024-05-28T09:42:11.875" v="2016" actId="20577"/>
        <pc:sldMkLst>
          <pc:docMk/>
          <pc:sldMk cId="261819029" sldId="273"/>
        </pc:sldMkLst>
        <pc:spChg chg="mod">
          <ac:chgData name="Roordink, Bas" userId="e6b80f22-b7ea-4a1b-9826-4cad8536796c" providerId="ADAL" clId="{F58E0E85-8B55-4145-9572-B0A548871D5E}" dt="2024-05-28T09:24:45.353" v="1320" actId="20577"/>
          <ac:spMkLst>
            <pc:docMk/>
            <pc:sldMk cId="261819029" sldId="273"/>
            <ac:spMk id="6" creationId="{0D114B56-608F-456E-AD2D-C48853B0DFF0}"/>
          </ac:spMkLst>
        </pc:spChg>
        <pc:spChg chg="mod">
          <ac:chgData name="Roordink, Bas" userId="e6b80f22-b7ea-4a1b-9826-4cad8536796c" providerId="ADAL" clId="{F58E0E85-8B55-4145-9572-B0A548871D5E}" dt="2024-05-28T09:42:11.875" v="2016" actId="20577"/>
          <ac:spMkLst>
            <pc:docMk/>
            <pc:sldMk cId="261819029" sldId="273"/>
            <ac:spMk id="8" creationId="{AE7CDBC2-733E-4F8F-8DEA-3D9F0E942E24}"/>
          </ac:spMkLst>
        </pc:spChg>
      </pc:sldChg>
      <pc:sldChg chg="modSp add mod">
        <pc:chgData name="Roordink, Bas" userId="e6b80f22-b7ea-4a1b-9826-4cad8536796c" providerId="ADAL" clId="{F58E0E85-8B55-4145-9572-B0A548871D5E}" dt="2024-05-28T10:01:07.293" v="2281" actId="27636"/>
        <pc:sldMkLst>
          <pc:docMk/>
          <pc:sldMk cId="3272005309" sldId="274"/>
        </pc:sldMkLst>
        <pc:spChg chg="mod">
          <ac:chgData name="Roordink, Bas" userId="e6b80f22-b7ea-4a1b-9826-4cad8536796c" providerId="ADAL" clId="{F58E0E85-8B55-4145-9572-B0A548871D5E}" dt="2024-05-28T09:24:24.644" v="1273" actId="20577"/>
          <ac:spMkLst>
            <pc:docMk/>
            <pc:sldMk cId="3272005309" sldId="274"/>
            <ac:spMk id="6" creationId="{0D114B56-608F-456E-AD2D-C48853B0DFF0}"/>
          </ac:spMkLst>
        </pc:spChg>
        <pc:spChg chg="mod">
          <ac:chgData name="Roordink, Bas" userId="e6b80f22-b7ea-4a1b-9826-4cad8536796c" providerId="ADAL" clId="{F58E0E85-8B55-4145-9572-B0A548871D5E}" dt="2024-05-28T10:01:07.293" v="2281" actId="27636"/>
          <ac:spMkLst>
            <pc:docMk/>
            <pc:sldMk cId="3272005309" sldId="274"/>
            <ac:spMk id="8" creationId="{AE7CDBC2-733E-4F8F-8DEA-3D9F0E942E24}"/>
          </ac:spMkLst>
        </pc:spChg>
      </pc:sldChg>
      <pc:sldChg chg="add">
        <pc:chgData name="Roordink, Bas" userId="e6b80f22-b7ea-4a1b-9826-4cad8536796c" providerId="ADAL" clId="{F58E0E85-8B55-4145-9572-B0A548871D5E}" dt="2024-05-28T09:56:45.027" v="2227"/>
        <pc:sldMkLst>
          <pc:docMk/>
          <pc:sldMk cId="1920094800" sldId="275"/>
        </pc:sldMkLst>
      </pc:sldChg>
    </pc:docChg>
  </pc:docChgLst>
  <pc:docChgLst>
    <pc:chgData name="Roordink, Bas" userId="e6b80f22-b7ea-4a1b-9826-4cad8536796c" providerId="ADAL" clId="{D166C450-CF02-436C-B7F6-B47F30F443B2}"/>
    <pc:docChg chg="undo custSel addSld modSld">
      <pc:chgData name="Roordink, Bas" userId="e6b80f22-b7ea-4a1b-9826-4cad8536796c" providerId="ADAL" clId="{D166C450-CF02-436C-B7F6-B47F30F443B2}" dt="2024-10-09T08:32:43.728" v="573" actId="478"/>
      <pc:docMkLst>
        <pc:docMk/>
      </pc:docMkLst>
      <pc:sldChg chg="delSp mod">
        <pc:chgData name="Roordink, Bas" userId="e6b80f22-b7ea-4a1b-9826-4cad8536796c" providerId="ADAL" clId="{D166C450-CF02-436C-B7F6-B47F30F443B2}" dt="2024-10-09T08:32:43.728" v="573" actId="478"/>
        <pc:sldMkLst>
          <pc:docMk/>
          <pc:sldMk cId="3648348918" sldId="268"/>
        </pc:sldMkLst>
        <pc:spChg chg="del">
          <ac:chgData name="Roordink, Bas" userId="e6b80f22-b7ea-4a1b-9826-4cad8536796c" providerId="ADAL" clId="{D166C450-CF02-436C-B7F6-B47F30F443B2}" dt="2024-10-09T08:32:21.006" v="572" actId="478"/>
          <ac:spMkLst>
            <pc:docMk/>
            <pc:sldMk cId="3648348918" sldId="268"/>
            <ac:spMk id="8" creationId="{68221B38-604C-C03D-0991-56EFF75392AB}"/>
          </ac:spMkLst>
        </pc:spChg>
        <pc:picChg chg="del">
          <ac:chgData name="Roordink, Bas" userId="e6b80f22-b7ea-4a1b-9826-4cad8536796c" providerId="ADAL" clId="{D166C450-CF02-436C-B7F6-B47F30F443B2}" dt="2024-10-09T08:32:43.728" v="573" actId="478"/>
          <ac:picMkLst>
            <pc:docMk/>
            <pc:sldMk cId="3648348918" sldId="268"/>
            <ac:picMk id="6" creationId="{40BAD52C-26E5-7764-8F08-F8A606CEC41A}"/>
          </ac:picMkLst>
        </pc:picChg>
      </pc:sldChg>
      <pc:sldChg chg="modSp mod">
        <pc:chgData name="Roordink, Bas" userId="e6b80f22-b7ea-4a1b-9826-4cad8536796c" providerId="ADAL" clId="{D166C450-CF02-436C-B7F6-B47F30F443B2}" dt="2024-07-17T10:56:00.425" v="205" actId="1076"/>
        <pc:sldMkLst>
          <pc:docMk/>
          <pc:sldMk cId="3272005309" sldId="274"/>
        </pc:sldMkLst>
        <pc:spChg chg="mod">
          <ac:chgData name="Roordink, Bas" userId="e6b80f22-b7ea-4a1b-9826-4cad8536796c" providerId="ADAL" clId="{D166C450-CF02-436C-B7F6-B47F30F443B2}" dt="2024-07-17T10:56:00.425" v="205" actId="1076"/>
          <ac:spMkLst>
            <pc:docMk/>
            <pc:sldMk cId="3272005309" sldId="274"/>
            <ac:spMk id="8" creationId="{AE7CDBC2-733E-4F8F-8DEA-3D9F0E942E24}"/>
          </ac:spMkLst>
        </pc:spChg>
      </pc:sldChg>
      <pc:sldChg chg="modSp add mod">
        <pc:chgData name="Roordink, Bas" userId="e6b80f22-b7ea-4a1b-9826-4cad8536796c" providerId="ADAL" clId="{D166C450-CF02-436C-B7F6-B47F30F443B2}" dt="2024-09-24T12:59:12.522" v="571" actId="122"/>
        <pc:sldMkLst>
          <pc:docMk/>
          <pc:sldMk cId="1007220162" sldId="277"/>
        </pc:sldMkLst>
        <pc:spChg chg="mod">
          <ac:chgData name="Roordink, Bas" userId="e6b80f22-b7ea-4a1b-9826-4cad8536796c" providerId="ADAL" clId="{D166C450-CF02-436C-B7F6-B47F30F443B2}" dt="2024-09-19T08:59:55.987" v="223" actId="20577"/>
          <ac:spMkLst>
            <pc:docMk/>
            <pc:sldMk cId="1007220162" sldId="277"/>
            <ac:spMk id="6" creationId="{0D114B56-608F-456E-AD2D-C48853B0DFF0}"/>
          </ac:spMkLst>
        </pc:spChg>
        <pc:spChg chg="mod">
          <ac:chgData name="Roordink, Bas" userId="e6b80f22-b7ea-4a1b-9826-4cad8536796c" providerId="ADAL" clId="{D166C450-CF02-436C-B7F6-B47F30F443B2}" dt="2024-09-24T12:59:12.522" v="571" actId="122"/>
          <ac:spMkLst>
            <pc:docMk/>
            <pc:sldMk cId="1007220162" sldId="277"/>
            <ac:spMk id="8" creationId="{AE7CDBC2-733E-4F8F-8DEA-3D9F0E942E24}"/>
          </ac:spMkLst>
        </pc:spChg>
      </pc:sldChg>
    </pc:docChg>
  </pc:docChgLst>
  <pc:docChgLst>
    <pc:chgData name="Roordink, Bas" userId="e6b80f22-b7ea-4a1b-9826-4cad8536796c" providerId="ADAL" clId="{87B3D91A-5855-4030-ACF1-6809452785F6}"/>
    <pc:docChg chg="undo custSel modSld">
      <pc:chgData name="Roordink, Bas" userId="e6b80f22-b7ea-4a1b-9826-4cad8536796c" providerId="ADAL" clId="{87B3D91A-5855-4030-ACF1-6809452785F6}" dt="2023-11-30T13:27:53.305" v="219" actId="12"/>
      <pc:docMkLst>
        <pc:docMk/>
      </pc:docMkLst>
      <pc:sldChg chg="addSp delSp modSp mod">
        <pc:chgData name="Roordink, Bas" userId="e6b80f22-b7ea-4a1b-9826-4cad8536796c" providerId="ADAL" clId="{87B3D91A-5855-4030-ACF1-6809452785F6}" dt="2023-11-30T11:26:22.440" v="17" actId="20577"/>
        <pc:sldMkLst>
          <pc:docMk/>
          <pc:sldMk cId="3753470074" sldId="260"/>
        </pc:sldMkLst>
        <pc:spChg chg="add mod">
          <ac:chgData name="Roordink, Bas" userId="e6b80f22-b7ea-4a1b-9826-4cad8536796c" providerId="ADAL" clId="{87B3D91A-5855-4030-ACF1-6809452785F6}" dt="2023-11-30T11:26:22.440" v="17" actId="20577"/>
          <ac:spMkLst>
            <pc:docMk/>
            <pc:sldMk cId="3753470074" sldId="260"/>
            <ac:spMk id="7" creationId="{D38B991B-9499-7034-0A8B-12213ACA36A7}"/>
          </ac:spMkLst>
        </pc:spChg>
        <pc:picChg chg="del">
          <ac:chgData name="Roordink, Bas" userId="e6b80f22-b7ea-4a1b-9826-4cad8536796c" providerId="ADAL" clId="{87B3D91A-5855-4030-ACF1-6809452785F6}" dt="2023-11-30T11:26:09.573" v="0" actId="478"/>
          <ac:picMkLst>
            <pc:docMk/>
            <pc:sldMk cId="3753470074" sldId="260"/>
            <ac:picMk id="2" creationId="{7A12DB3E-80D2-7E7D-43DA-CE760E3BE800}"/>
          </ac:picMkLst>
        </pc:picChg>
      </pc:sldChg>
      <pc:sldChg chg="delSp modSp mod">
        <pc:chgData name="Roordink, Bas" userId="e6b80f22-b7ea-4a1b-9826-4cad8536796c" providerId="ADAL" clId="{87B3D91A-5855-4030-ACF1-6809452785F6}" dt="2023-11-30T11:26:54.022" v="38" actId="478"/>
        <pc:sldMkLst>
          <pc:docMk/>
          <pc:sldMk cId="1885442784" sldId="263"/>
        </pc:sldMkLst>
        <pc:spChg chg="mod">
          <ac:chgData name="Roordink, Bas" userId="e6b80f22-b7ea-4a1b-9826-4cad8536796c" providerId="ADAL" clId="{87B3D91A-5855-4030-ACF1-6809452785F6}" dt="2023-11-30T11:26:50.994" v="37" actId="20577"/>
          <ac:spMkLst>
            <pc:docMk/>
            <pc:sldMk cId="1885442784" sldId="263"/>
            <ac:spMk id="6" creationId="{0D114B56-608F-456E-AD2D-C48853B0DFF0}"/>
          </ac:spMkLst>
        </pc:spChg>
        <pc:picChg chg="del">
          <ac:chgData name="Roordink, Bas" userId="e6b80f22-b7ea-4a1b-9826-4cad8536796c" providerId="ADAL" clId="{87B3D91A-5855-4030-ACF1-6809452785F6}" dt="2023-11-30T11:26:54.022" v="38" actId="478"/>
          <ac:picMkLst>
            <pc:docMk/>
            <pc:sldMk cId="1885442784" sldId="263"/>
            <ac:picMk id="2" creationId="{3F3FC1AA-22FD-8ECF-13D3-067229D99D0B}"/>
          </ac:picMkLst>
        </pc:picChg>
      </pc:sldChg>
      <pc:sldChg chg="modSp mod">
        <pc:chgData name="Roordink, Bas" userId="e6b80f22-b7ea-4a1b-9826-4cad8536796c" providerId="ADAL" clId="{87B3D91A-5855-4030-ACF1-6809452785F6}" dt="2023-11-30T11:26:39.240" v="30" actId="20577"/>
        <pc:sldMkLst>
          <pc:docMk/>
          <pc:sldMk cId="28953270" sldId="266"/>
        </pc:sldMkLst>
        <pc:spChg chg="mod">
          <ac:chgData name="Roordink, Bas" userId="e6b80f22-b7ea-4a1b-9826-4cad8536796c" providerId="ADAL" clId="{87B3D91A-5855-4030-ACF1-6809452785F6}" dt="2023-11-30T11:26:39.240" v="30" actId="20577"/>
          <ac:spMkLst>
            <pc:docMk/>
            <pc:sldMk cId="28953270" sldId="266"/>
            <ac:spMk id="3" creationId="{BB2A0E52-A3D1-AC44-97E9-4AE4FCB62B0E}"/>
          </ac:spMkLst>
        </pc:spChg>
      </pc:sldChg>
      <pc:sldChg chg="modSp mod">
        <pc:chgData name="Roordink, Bas" userId="e6b80f22-b7ea-4a1b-9826-4cad8536796c" providerId="ADAL" clId="{87B3D91A-5855-4030-ACF1-6809452785F6}" dt="2023-11-30T13:27:53.305" v="219" actId="12"/>
        <pc:sldMkLst>
          <pc:docMk/>
          <pc:sldMk cId="1587596849" sldId="267"/>
        </pc:sldMkLst>
        <pc:spChg chg="mod">
          <ac:chgData name="Roordink, Bas" userId="e6b80f22-b7ea-4a1b-9826-4cad8536796c" providerId="ADAL" clId="{87B3D91A-5855-4030-ACF1-6809452785F6}" dt="2023-11-30T13:27:53.305" v="219" actId="12"/>
          <ac:spMkLst>
            <pc:docMk/>
            <pc:sldMk cId="1587596849" sldId="267"/>
            <ac:spMk id="8" creationId="{AE7CDBC2-733E-4F8F-8DEA-3D9F0E942E24}"/>
          </ac:spMkLst>
        </pc:spChg>
      </pc:sldChg>
      <pc:sldChg chg="modSp mod">
        <pc:chgData name="Roordink, Bas" userId="e6b80f22-b7ea-4a1b-9826-4cad8536796c" providerId="ADAL" clId="{87B3D91A-5855-4030-ACF1-6809452785F6}" dt="2023-11-30T13:26:16.188" v="180" actId="207"/>
        <pc:sldMkLst>
          <pc:docMk/>
          <pc:sldMk cId="3648348918" sldId="268"/>
        </pc:sldMkLst>
        <pc:spChg chg="mod">
          <ac:chgData name="Roordink, Bas" userId="e6b80f22-b7ea-4a1b-9826-4cad8536796c" providerId="ADAL" clId="{87B3D91A-5855-4030-ACF1-6809452785F6}" dt="2023-11-30T13:26:16.188" v="180" actId="207"/>
          <ac:spMkLst>
            <pc:docMk/>
            <pc:sldMk cId="3648348918" sldId="268"/>
            <ac:spMk id="7" creationId="{ECF6BBEC-608B-4D4B-95C8-A3DAF85A5A2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10-10-2024</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10-10-2024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12</a:t>
            </a:fld>
            <a:endParaRPr lang="nl-NL"/>
          </a:p>
        </p:txBody>
      </p:sp>
    </p:spTree>
    <p:extLst>
      <p:ext uri="{BB962C8B-B14F-4D97-AF65-F5344CB8AC3E}">
        <p14:creationId xmlns:p14="http://schemas.microsoft.com/office/powerpoint/2010/main" val="2922392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4</a:t>
            </a:fld>
            <a:endParaRPr lang="nl-NL"/>
          </a:p>
        </p:txBody>
      </p:sp>
    </p:spTree>
    <p:extLst>
      <p:ext uri="{BB962C8B-B14F-4D97-AF65-F5344CB8AC3E}">
        <p14:creationId xmlns:p14="http://schemas.microsoft.com/office/powerpoint/2010/main" val="2772862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71868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4860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3636636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8</a:t>
            </a:fld>
            <a:endParaRPr lang="nl-NL"/>
          </a:p>
        </p:txBody>
      </p:sp>
    </p:spTree>
    <p:extLst>
      <p:ext uri="{BB962C8B-B14F-4D97-AF65-F5344CB8AC3E}">
        <p14:creationId xmlns:p14="http://schemas.microsoft.com/office/powerpoint/2010/main" val="213190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9</a:t>
            </a:fld>
            <a:endParaRPr lang="nl-NL"/>
          </a:p>
        </p:txBody>
      </p:sp>
    </p:spTree>
    <p:extLst>
      <p:ext uri="{BB962C8B-B14F-4D97-AF65-F5344CB8AC3E}">
        <p14:creationId xmlns:p14="http://schemas.microsoft.com/office/powerpoint/2010/main" val="2137124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10</a:t>
            </a:fld>
            <a:endParaRPr lang="nl-NL"/>
          </a:p>
        </p:txBody>
      </p:sp>
    </p:spTree>
    <p:extLst>
      <p:ext uri="{BB962C8B-B14F-4D97-AF65-F5344CB8AC3E}">
        <p14:creationId xmlns:p14="http://schemas.microsoft.com/office/powerpoint/2010/main" val="2162400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Eerlijk is één van de WAVE-waarden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Eerlijk is één van de WAVE-waarden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Eerlijk is één van de WAVE-waarden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Eerlijk is één van de WAVE-waarden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Eerlijk is één van de WAVE-waarden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Eerlijk is één van de WAVE-waarden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h5lkvQSJiZ4?feature=oembed" TargetMode="Externa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74073" y="1105393"/>
            <a:ext cx="11817927" cy="2387600"/>
          </a:xfrm>
        </p:spPr>
        <p:txBody>
          <a:bodyPr>
            <a:normAutofit fontScale="90000"/>
          </a:bodyPr>
          <a:lstStyle/>
          <a:p>
            <a:r>
              <a:rPr lang="nl-NL" sz="5300"/>
              <a:t>Gebruik een mobiel apparaat op een veilige plek</a:t>
            </a:r>
            <a:br>
              <a:rPr lang="nl-NL"/>
            </a:br>
            <a:br>
              <a:rPr lang="nl-NL"/>
            </a:br>
            <a:r>
              <a:rPr lang="nl-NL" sz="2800" b="0" i="1"/>
              <a:t>De 8</a:t>
            </a:r>
            <a:r>
              <a:rPr lang="nl-NL" sz="2800" b="0" i="1" baseline="30000"/>
              <a:t>e</a:t>
            </a:r>
            <a:r>
              <a:rPr lang="nl-NL" sz="2800" b="0" i="1"/>
              <a:t> WAVE veiligheidsregel</a:t>
            </a:r>
          </a:p>
        </p:txBody>
      </p:sp>
      <p:pic>
        <p:nvPicPr>
          <p:cNvPr id="4" name="Afbeelding 3">
            <a:extLst>
              <a:ext uri="{FF2B5EF4-FFF2-40B4-BE49-F238E27FC236}">
                <a16:creationId xmlns:a16="http://schemas.microsoft.com/office/drawing/2014/main" id="{223FA856-73B9-5E2C-F516-7315B3983E5A}"/>
              </a:ext>
            </a:extLst>
          </p:cNvPr>
          <p:cNvPicPr>
            <a:picLocks noChangeAspect="1"/>
          </p:cNvPicPr>
          <p:nvPr/>
        </p:nvPicPr>
        <p:blipFill>
          <a:blip r:embed="rId3"/>
          <a:stretch>
            <a:fillRect/>
          </a:stretch>
        </p:blipFill>
        <p:spPr>
          <a:xfrm>
            <a:off x="8081530" y="2401946"/>
            <a:ext cx="3031434" cy="302210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nl-NL"/>
              <a:t>Bedankt voor je aandacht!</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normAutofit lnSpcReduction="10000"/>
          </a:bodyPr>
          <a:lstStyle/>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r>
              <a:rPr lang="nl-NL" sz="1800">
                <a:hlinkClick r:id="rId2"/>
              </a:rPr>
              <a:t>veiligheid@volkerwessels.com</a:t>
            </a:r>
            <a:endParaRPr lang="nl-NL" sz="1800"/>
          </a:p>
          <a:p>
            <a:pPr marL="0" indent="0">
              <a:buNone/>
            </a:pPr>
            <a:r>
              <a:rPr lang="nl-NL" sz="1800">
                <a:hlinkClick r:id="rId3"/>
              </a:rPr>
              <a:t>https://www.volkerwessels.com/nl/downloadpagina-veiligheid</a:t>
            </a:r>
            <a:r>
              <a:rPr lang="nl-NL" sz="1800"/>
              <a:t> </a:t>
            </a:r>
          </a:p>
          <a:p>
            <a:pPr marL="0" indent="0">
              <a:buNone/>
            </a:pPr>
            <a:endParaRPr lang="nl-NL"/>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nl-NL"/>
              <a:t>Eerlijk is één van de WAVE-waarden</a:t>
            </a:r>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nl-NL" smtClean="0"/>
              <a:pPr/>
              <a:t>11</a:t>
            </a:fld>
            <a:endParaRPr lang="nl-NL"/>
          </a:p>
        </p:txBody>
      </p:sp>
    </p:spTree>
    <p:extLst>
      <p:ext uri="{BB962C8B-B14F-4D97-AF65-F5344CB8AC3E}">
        <p14:creationId xmlns:p14="http://schemas.microsoft.com/office/powerpoint/2010/main" val="634627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nl-NL"/>
              <a:t>Eerlijk is één van de WAVE-waarden</a:t>
            </a:r>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12</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nl-NL"/>
              <a:t>Aanvullende vragen voor gesprek</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b="1"/>
              <a:t>Aanvullende vragen voor de toolbox. De vragen zijn naar eigen inzicht in te zetten.</a:t>
            </a:r>
          </a:p>
          <a:p>
            <a:pPr marL="0" indent="0" algn="l">
              <a:buNone/>
            </a:pPr>
            <a:endParaRPr lang="nl-NL" sz="2800" b="0" i="0" u="none" strike="noStrike" baseline="0"/>
          </a:p>
          <a:p>
            <a:pPr algn="l"/>
            <a:r>
              <a:rPr lang="nl-NL" sz="2800" b="0" i="0" u="none" strike="noStrike" baseline="0"/>
              <a:t>Wie heeft al wel eens een melding gemaakt van een situatie waar een mobiel apparaat bij betrokken was?</a:t>
            </a:r>
          </a:p>
          <a:p>
            <a:pPr algn="l"/>
            <a:endParaRPr lang="nl-NL" sz="2800" b="0" i="0" u="none" strike="noStrike" baseline="0"/>
          </a:p>
          <a:p>
            <a:pPr algn="l"/>
            <a:r>
              <a:rPr lang="nl-NL" sz="2800" b="0" i="0" u="none" strike="noStrike" baseline="0"/>
              <a:t>Ben jij altijd veilig tijdens het telefoneren?</a:t>
            </a:r>
          </a:p>
          <a:p>
            <a:pPr algn="l"/>
            <a:endParaRPr lang="nl-NL"/>
          </a:p>
          <a:p>
            <a:r>
              <a:rPr lang="nl-NL" sz="2700"/>
              <a:t>Hoe vaak gebruik jij je telefoon in de auto? En waarom doe je dat?</a:t>
            </a:r>
          </a:p>
          <a:p>
            <a:pPr algn="l"/>
            <a:endParaRPr lang="nl-NL" sz="2800" b="0" i="0" u="none" strike="noStrike" baseline="0"/>
          </a:p>
          <a:p>
            <a:pPr algn="l"/>
            <a:r>
              <a:rPr lang="nl-NL" sz="2800" b="0" i="0" u="none" strike="noStrike" baseline="0"/>
              <a:t>Wat kun je zelf doen om veilig gebruik te maken van een mobiel apparaat op de operationele werkplek?</a:t>
            </a:r>
          </a:p>
          <a:p>
            <a:pPr algn="l"/>
            <a:endParaRPr lang="nl-NL" sz="2800" b="0" i="0" u="none" strike="noStrike" baseline="0"/>
          </a:p>
          <a:p>
            <a:pPr algn="l"/>
            <a:r>
              <a:rPr lang="nl-NL"/>
              <a:t>Waar is op deze werkplek de aangewezen locatie om veilig gebruik te maken van een mobiel apparaat?</a:t>
            </a:r>
            <a:endParaRPr lang="nl-NL" sz="2800" b="0" i="0" u="none" strike="noStrike" baseline="0"/>
          </a:p>
          <a:p>
            <a:pPr algn="l"/>
            <a:endParaRPr lang="nl-NL" sz="2800" b="0" i="0" u="none" strike="noStrike" baseline="0"/>
          </a:p>
          <a:p>
            <a:pPr algn="l"/>
            <a:r>
              <a:rPr lang="nl-NL" sz="2800" b="0" i="0" u="none" strike="noStrike" baseline="0"/>
              <a:t>Wie heeft de WAVE-app op zijn of haar telefoon staan? Waar ging de laatste melding over die je hebt gemaakt?</a:t>
            </a:r>
          </a:p>
          <a:p>
            <a:pPr marL="0" indent="0">
              <a:buNone/>
            </a:pPr>
            <a:endParaRPr lang="nl-NL"/>
          </a:p>
        </p:txBody>
      </p:sp>
    </p:spTree>
    <p:extLst>
      <p:ext uri="{BB962C8B-B14F-4D97-AF65-F5344CB8AC3E}">
        <p14:creationId xmlns:p14="http://schemas.microsoft.com/office/powerpoint/2010/main" val="238699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a:t>Aanleiding</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nl-NL" sz="1800">
                <a:effectLst/>
                <a:latin typeface="Calibri" panose="020F0502020204030204" pitchFamily="34" charset="0"/>
                <a:ea typeface="Calibri" panose="020F0502020204030204" pitchFamily="34" charset="0"/>
                <a:cs typeface="Times New Roman" panose="02020603050405020304" pitchFamily="18" charset="0"/>
              </a:rPr>
            </a:br>
            <a:br>
              <a:rPr lang="nl-NL" sz="1800">
                <a:latin typeface="Calibri" panose="020F0502020204030204" pitchFamily="34" charset="0"/>
                <a:cs typeface="Times New Roman" panose="02020603050405020304" pitchFamily="18" charset="0"/>
              </a:rPr>
            </a:br>
            <a:endParaRPr lang="nl-NL"/>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nl-NL" smtClean="0"/>
              <a:pPr/>
              <a:t>3</a:t>
            </a:fld>
            <a:endParaRPr lang="nl-NL"/>
          </a:p>
        </p:txBody>
      </p:sp>
      <p:sp>
        <p:nvSpPr>
          <p:cNvPr id="7" name="Tekstvak 6">
            <a:extLst>
              <a:ext uri="{FF2B5EF4-FFF2-40B4-BE49-F238E27FC236}">
                <a16:creationId xmlns:a16="http://schemas.microsoft.com/office/drawing/2014/main" id="{ECF6BBEC-608B-4D4B-95C8-A3DAF85A5A22}"/>
              </a:ext>
            </a:extLst>
          </p:cNvPr>
          <p:cNvSpPr txBox="1"/>
          <p:nvPr/>
        </p:nvSpPr>
        <p:spPr>
          <a:xfrm>
            <a:off x="838199" y="1690688"/>
            <a:ext cx="6954983" cy="3176511"/>
          </a:xfrm>
          <a:prstGeom prst="rect">
            <a:avLst/>
          </a:prstGeom>
          <a:noFill/>
        </p:spPr>
        <p:txBody>
          <a:bodyPr wrap="square">
            <a:spAutoFit/>
          </a:bodyPr>
          <a:lstStyle/>
          <a:p>
            <a:pPr marL="0" indent="0">
              <a:lnSpc>
                <a:spcPct val="107000"/>
              </a:lnSpc>
              <a:spcAft>
                <a:spcPts val="800"/>
              </a:spcAft>
              <a:buNone/>
            </a:pPr>
            <a:r>
              <a:rPr lang="nl-NL" sz="1600">
                <a:effectLst/>
                <a:ea typeface="Calibri" panose="020F0502020204030204" pitchFamily="34" charset="0"/>
                <a:cs typeface="Times New Roman" panose="02020603050405020304" pitchFamily="18" charset="0"/>
              </a:rPr>
              <a:t>Onze WAVE-waarden en veiligheidsregels zorgen er voor dat we allemaal aan het einde van de dag weer veilig thuis komen. Mobiele apparaten zijn niet meer weg te denken tegenwoordig. Voor zakelijke toepassingen en</a:t>
            </a:r>
            <a:r>
              <a:rPr lang="nl-NL" sz="1600">
                <a:ea typeface="Calibri" panose="020F0502020204030204" pitchFamily="34" charset="0"/>
                <a:cs typeface="Times New Roman" panose="02020603050405020304" pitchFamily="18" charset="0"/>
              </a:rPr>
              <a:t> om privé in contact te blijven met je dierbaren, zijn we een groot gedeelte van de dag bereikbaar. Op onze operationele werkplekken zorgt dat ervoor dat we bijvoorbeeld nog even snel wat kunnen regelen, maar ook dat er risico’s ontstaan in combinatie met onze dagdagelijkse werkzaamheden.</a:t>
            </a:r>
          </a:p>
          <a:p>
            <a:pPr marL="0" indent="0">
              <a:lnSpc>
                <a:spcPct val="107000"/>
              </a:lnSpc>
              <a:spcAft>
                <a:spcPts val="800"/>
              </a:spcAft>
              <a:buNone/>
            </a:pPr>
            <a:endParaRPr lang="nl-NL" sz="1600">
              <a:cs typeface="Times New Roman" panose="02020603050405020304" pitchFamily="18" charset="0"/>
            </a:endParaRPr>
          </a:p>
          <a:p>
            <a:pPr marL="0" indent="0">
              <a:lnSpc>
                <a:spcPct val="107000"/>
              </a:lnSpc>
              <a:spcAft>
                <a:spcPts val="800"/>
              </a:spcAft>
              <a:buNone/>
            </a:pPr>
            <a:r>
              <a:rPr lang="nl-NL" sz="1600">
                <a:cs typeface="Times New Roman" panose="02020603050405020304" pitchFamily="18" charset="0"/>
              </a:rPr>
              <a:t>Deze toolbox legt uit waarom VolkerWessels een 8</a:t>
            </a:r>
            <a:r>
              <a:rPr lang="nl-NL" sz="1600" baseline="30000">
                <a:cs typeface="Times New Roman" panose="02020603050405020304" pitchFamily="18" charset="0"/>
              </a:rPr>
              <a:t>e</a:t>
            </a:r>
            <a:r>
              <a:rPr lang="nl-NL" sz="1600">
                <a:cs typeface="Times New Roman" panose="02020603050405020304" pitchFamily="18" charset="0"/>
              </a:rPr>
              <a:t> veiligheidsregel introduceert en hoe jij op een veilige wijze gebruik maakt van een mobiel apparaat op een operationele werkplek.</a:t>
            </a:r>
          </a:p>
        </p:txBody>
      </p:sp>
      <p:pic>
        <p:nvPicPr>
          <p:cNvPr id="4" name="Afbeelding 3" descr="Afbeelding met tekst, schermopname, logo, Lettertype&#10;&#10;Automatisch gegenereerde beschrijving">
            <a:extLst>
              <a:ext uri="{FF2B5EF4-FFF2-40B4-BE49-F238E27FC236}">
                <a16:creationId xmlns:a16="http://schemas.microsoft.com/office/drawing/2014/main" id="{3C2812B3-5602-31A3-3CAA-6AE5F4DCC453}"/>
              </a:ext>
            </a:extLst>
          </p:cNvPr>
          <p:cNvPicPr>
            <a:picLocks noChangeAspect="1"/>
          </p:cNvPicPr>
          <p:nvPr/>
        </p:nvPicPr>
        <p:blipFill>
          <a:blip r:embed="rId3"/>
          <a:stretch>
            <a:fillRect/>
          </a:stretch>
        </p:blipFill>
        <p:spPr>
          <a:xfrm>
            <a:off x="8378456" y="1053297"/>
            <a:ext cx="3817089" cy="5416951"/>
          </a:xfrm>
          <a:prstGeom prst="rect">
            <a:avLst/>
          </a:prstGeom>
        </p:spPr>
      </p:pic>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nl-NL"/>
              <a:t>Eerlijk is één van de WAVE-waarden</a:t>
            </a:r>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4</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nl-NL"/>
              <a:t>Gebruik van mobiele apparaten</a:t>
            </a:r>
          </a:p>
        </p:txBody>
      </p:sp>
      <p:pic>
        <p:nvPicPr>
          <p:cNvPr id="2" name="Onlinemedia 1" title="MarkLives #AdoftheWeek: Safely Home's #ItCanWait • FCB Cape Town &amp; Egg Films">
            <a:hlinkClick r:id="" action="ppaction://media"/>
            <a:extLst>
              <a:ext uri="{FF2B5EF4-FFF2-40B4-BE49-F238E27FC236}">
                <a16:creationId xmlns:a16="http://schemas.microsoft.com/office/drawing/2014/main" id="{3E1B261C-8A05-8E34-D9A7-113A0F55356E}"/>
              </a:ext>
            </a:extLst>
          </p:cNvPr>
          <p:cNvPicPr>
            <a:picLocks noRot="1" noChangeAspect="1"/>
          </p:cNvPicPr>
          <p:nvPr>
            <a:videoFile r:link="rId1"/>
          </p:nvPr>
        </p:nvPicPr>
        <p:blipFill>
          <a:blip r:embed="rId4"/>
          <a:stretch>
            <a:fillRect/>
          </a:stretch>
        </p:blipFill>
        <p:spPr>
          <a:xfrm>
            <a:off x="1856826" y="1330036"/>
            <a:ext cx="7983048" cy="4510433"/>
          </a:xfrm>
          <a:prstGeom prst="rect">
            <a:avLst/>
          </a:prstGeom>
        </p:spPr>
      </p:pic>
    </p:spTree>
    <p:extLst>
      <p:ext uri="{BB962C8B-B14F-4D97-AF65-F5344CB8AC3E}">
        <p14:creationId xmlns:p14="http://schemas.microsoft.com/office/powerpoint/2010/main" val="15875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5</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r>
              <a:rPr lang="nl-NL"/>
              <a:t>Risico’s &gt; wat kan er gebeuren?</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buFont typeface="Arial" panose="020B0604020202020204" pitchFamily="34" charset="0"/>
              <a:buChar char="•"/>
            </a:pPr>
            <a:r>
              <a:rPr lang="nl-NL" sz="1800" b="0" i="0">
                <a:solidFill>
                  <a:srgbClr val="333333"/>
                </a:solidFill>
                <a:effectLst/>
                <a:highlight>
                  <a:srgbClr val="FFFFFF"/>
                </a:highlight>
              </a:rPr>
              <a:t>Je bent afgeleid door het gebruik van het apparaat (appen, mailen, vergaderen, bellen, etc.) en daardoor onvoldoende bewust bezig met jouw eigen veiligheid en die van jouw omgeving.</a:t>
            </a:r>
          </a:p>
          <a:p>
            <a:pPr algn="l">
              <a:buFont typeface="Arial" panose="020B0604020202020204" pitchFamily="34" charset="0"/>
              <a:buChar char="•"/>
            </a:pPr>
            <a:endParaRPr lang="nl-NL" sz="1800" b="0" i="0">
              <a:solidFill>
                <a:srgbClr val="333333"/>
              </a:solidFill>
              <a:effectLst/>
              <a:highlight>
                <a:srgbClr val="FFFFFF"/>
              </a:highlight>
            </a:endParaRPr>
          </a:p>
          <a:p>
            <a:pPr algn="l">
              <a:buFont typeface="Arial" panose="020B0604020202020204" pitchFamily="34" charset="0"/>
              <a:buChar char="•"/>
            </a:pPr>
            <a:r>
              <a:rPr lang="nl-NL" sz="1800" b="0" i="0">
                <a:solidFill>
                  <a:srgbClr val="333333"/>
                </a:solidFill>
                <a:effectLst/>
                <a:highlight>
                  <a:srgbClr val="FFFFFF"/>
                </a:highlight>
              </a:rPr>
              <a:t>Er kunnen gevaarlijke situaties ontstaan, bijvoorbeeld in de buurt van materieel, zware objecten of omgevingsverkeer</a:t>
            </a:r>
            <a:r>
              <a:rPr lang="nl-NL" sz="1800">
                <a:solidFill>
                  <a:srgbClr val="333333"/>
                </a:solidFill>
                <a:highlight>
                  <a:srgbClr val="FFFFFF"/>
                </a:highlight>
              </a:rPr>
              <a:t>.</a:t>
            </a:r>
            <a:endParaRPr lang="nl-NL" sz="1800" b="0" i="0">
              <a:solidFill>
                <a:srgbClr val="333333"/>
              </a:solidFill>
              <a:effectLst/>
              <a:highlight>
                <a:srgbClr val="FFFFFF"/>
              </a:highlight>
            </a:endParaRPr>
          </a:p>
          <a:p>
            <a:pPr marL="0" indent="0" algn="l">
              <a:buNone/>
            </a:pPr>
            <a:endParaRPr lang="nl-NL" sz="1800" b="0" i="0">
              <a:solidFill>
                <a:srgbClr val="333333"/>
              </a:solidFill>
              <a:effectLst/>
              <a:highlight>
                <a:srgbClr val="FFFFFF"/>
              </a:highlight>
            </a:endParaRPr>
          </a:p>
          <a:p>
            <a:pPr algn="l">
              <a:buFont typeface="Arial" panose="020B0604020202020204" pitchFamily="34" charset="0"/>
              <a:buChar char="•"/>
            </a:pPr>
            <a:r>
              <a:rPr lang="nl-NL" sz="1800" b="0" i="0">
                <a:solidFill>
                  <a:srgbClr val="333333"/>
                </a:solidFill>
                <a:effectLst/>
                <a:highlight>
                  <a:srgbClr val="FFFFFF"/>
                </a:highlight>
              </a:rPr>
              <a:t>Je kunt zelf onbedoeld in de gevarenzone terecht komen van voertuigen.</a:t>
            </a:r>
          </a:p>
          <a:p>
            <a:pPr marL="0" indent="0" algn="l">
              <a:buNone/>
            </a:pPr>
            <a:endParaRPr lang="nl-NL" sz="1800" b="0" i="0">
              <a:solidFill>
                <a:srgbClr val="333333"/>
              </a:solidFill>
              <a:effectLst/>
              <a:highlight>
                <a:srgbClr val="FFFFFF"/>
              </a:highlight>
            </a:endParaRPr>
          </a:p>
          <a:p>
            <a:pPr algn="l">
              <a:buFont typeface="Arial" panose="020B0604020202020204" pitchFamily="34" charset="0"/>
              <a:buChar char="•"/>
            </a:pPr>
            <a:r>
              <a:rPr lang="nl-NL" sz="1800" b="0" i="0">
                <a:solidFill>
                  <a:srgbClr val="333333"/>
                </a:solidFill>
                <a:effectLst/>
                <a:highlight>
                  <a:srgbClr val="FFFFFF"/>
                </a:highlight>
              </a:rPr>
              <a:t>Als je een medewerker belt die in de uitvoering werkt, kan hij/zij worden afgeleid door het telefoontje.</a:t>
            </a:r>
          </a:p>
          <a:p>
            <a:pPr algn="l">
              <a:buFont typeface="Arial" panose="020B0604020202020204" pitchFamily="34" charset="0"/>
              <a:buChar char="•"/>
            </a:pPr>
            <a:endParaRPr lang="nl-NL" sz="1800">
              <a:solidFill>
                <a:srgbClr val="333333"/>
              </a:solidFill>
              <a:highlight>
                <a:srgbClr val="FFFFFF"/>
              </a:highlight>
            </a:endParaRPr>
          </a:p>
          <a:p>
            <a:pPr algn="l">
              <a:buFont typeface="Arial" panose="020B0604020202020204" pitchFamily="34" charset="0"/>
              <a:buChar char="•"/>
            </a:pPr>
            <a:r>
              <a:rPr lang="nl-NL" sz="1800" b="0" i="0">
                <a:solidFill>
                  <a:srgbClr val="333333"/>
                </a:solidFill>
                <a:effectLst/>
                <a:highlight>
                  <a:srgbClr val="FFFFFF"/>
                </a:highlight>
              </a:rPr>
              <a:t>In de afgelopen jaren heeft het gebruik van mobiele apparaten bijgedragen aan fatale ongevallen binnen VolkerWessels.</a:t>
            </a:r>
          </a:p>
        </p:txBody>
      </p:sp>
    </p:spTree>
    <p:extLst>
      <p:ext uri="{BB962C8B-B14F-4D97-AF65-F5344CB8AC3E}">
        <p14:creationId xmlns:p14="http://schemas.microsoft.com/office/powerpoint/2010/main" val="192009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6</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r>
              <a:rPr lang="nl-NL"/>
              <a:t>Risico’s &gt; bij VolkerWessels</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nl-NL" sz="1800" b="0" i="0">
                <a:solidFill>
                  <a:srgbClr val="FF0000"/>
                </a:solidFill>
                <a:effectLst/>
                <a:highlight>
                  <a:srgbClr val="FFFFFF"/>
                </a:highlight>
              </a:rPr>
              <a:t>&lt; PLACEHOLDER: plaats hier ondersteunend materiaal van jouw onderneming. Dat kunnen foto’s zijn waarop eerder is geconstateerd dat het gebruik van een mobiel apparaat tot een onveilige situatie heeft geleid of bijvoorbeeld relevante MOHS-meldingen uit de WAVE-app. &gt; </a:t>
            </a:r>
          </a:p>
        </p:txBody>
      </p:sp>
    </p:spTree>
    <p:extLst>
      <p:ext uri="{BB962C8B-B14F-4D97-AF65-F5344CB8AC3E}">
        <p14:creationId xmlns:p14="http://schemas.microsoft.com/office/powerpoint/2010/main" val="100722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7</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r>
              <a:rPr lang="nl-NL"/>
              <a:t>Maatregelen &gt; wat moet je doen?</a:t>
            </a:r>
            <a:br>
              <a:rPr lang="nl-NL"/>
            </a:br>
            <a:r>
              <a:rPr lang="nl-NL" sz="2700"/>
              <a:t>Tijdens de voorbereiding van werkzaamheden</a:t>
            </a:r>
            <a:endParaRPr lang="nl-NL"/>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800">
                <a:solidFill>
                  <a:srgbClr val="333333"/>
                </a:solidFill>
                <a:highlight>
                  <a:srgbClr val="FFFFFF"/>
                </a:highlight>
              </a:rPr>
              <a:t>Bepaal in de voorbereiding op de werkzaamheden één of meerdere locaties waar veilig gebruik gemaakt kan worden van mobiele apparaten. </a:t>
            </a:r>
          </a:p>
          <a:p>
            <a:endParaRPr lang="nl-NL" sz="1800">
              <a:solidFill>
                <a:srgbClr val="333333"/>
              </a:solidFill>
              <a:highlight>
                <a:srgbClr val="FFFFFF"/>
              </a:highlight>
            </a:endParaRPr>
          </a:p>
          <a:p>
            <a:r>
              <a:rPr lang="nl-NL" sz="1800">
                <a:solidFill>
                  <a:srgbClr val="333333"/>
                </a:solidFill>
                <a:highlight>
                  <a:srgbClr val="FFFFFF"/>
                </a:highlight>
              </a:rPr>
              <a:t>Richt de locaties zichtbaar en veilig in.</a:t>
            </a:r>
          </a:p>
          <a:p>
            <a:endParaRPr lang="nl-NL" sz="1800">
              <a:solidFill>
                <a:srgbClr val="333333"/>
              </a:solidFill>
              <a:highlight>
                <a:srgbClr val="FFFFFF"/>
              </a:highlight>
            </a:endParaRPr>
          </a:p>
          <a:p>
            <a:r>
              <a:rPr lang="nl-NL" sz="1800">
                <a:solidFill>
                  <a:srgbClr val="333333"/>
                </a:solidFill>
                <a:highlight>
                  <a:srgbClr val="FFFFFF"/>
                </a:highlight>
              </a:rPr>
              <a:t>Informeer aanwezigen op de operationele werkplek over het veilig gebruik van mobiele apparaten op de locatie en waar men veilig een mobiel apparaat mag gebruiken.</a:t>
            </a:r>
          </a:p>
          <a:p>
            <a:pPr marL="0" indent="0">
              <a:buNone/>
            </a:pPr>
            <a:endParaRPr lang="nl-NL" sz="1800">
              <a:solidFill>
                <a:srgbClr val="333333"/>
              </a:solidFill>
              <a:highlight>
                <a:srgbClr val="FFFFFF"/>
              </a:highlight>
            </a:endParaRPr>
          </a:p>
        </p:txBody>
      </p:sp>
    </p:spTree>
    <p:extLst>
      <p:ext uri="{BB962C8B-B14F-4D97-AF65-F5344CB8AC3E}">
        <p14:creationId xmlns:p14="http://schemas.microsoft.com/office/powerpoint/2010/main" val="26181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8</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r>
              <a:rPr lang="nl-NL"/>
              <a:t>Maatregelen &gt; wat moet je doen?</a:t>
            </a:r>
            <a:br>
              <a:rPr lang="nl-NL"/>
            </a:br>
            <a:r>
              <a:rPr lang="nl-NL" sz="2700"/>
              <a:t>Op operationele werkplekken</a:t>
            </a:r>
            <a:endParaRPr lang="nl-NL"/>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405737"/>
            <a:ext cx="11016767" cy="4842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500" b="0" i="0">
                <a:solidFill>
                  <a:srgbClr val="333333"/>
                </a:solidFill>
                <a:effectLst/>
                <a:highlight>
                  <a:srgbClr val="FFFFFF"/>
                </a:highlight>
              </a:rPr>
              <a:t>Bel vanaf een </a:t>
            </a:r>
            <a:r>
              <a:rPr lang="nl-NL" sz="1500" b="1" i="0">
                <a:solidFill>
                  <a:srgbClr val="333333"/>
                </a:solidFill>
                <a:effectLst/>
                <a:highlight>
                  <a:srgbClr val="FFFFFF"/>
                </a:highlight>
              </a:rPr>
              <a:t>veilige plek</a:t>
            </a:r>
            <a:r>
              <a:rPr lang="nl-NL" sz="1500" b="0" i="0">
                <a:solidFill>
                  <a:srgbClr val="333333"/>
                </a:solidFill>
                <a:effectLst/>
                <a:highlight>
                  <a:srgbClr val="FFFFFF"/>
                </a:highlight>
              </a:rPr>
              <a:t>.</a:t>
            </a:r>
          </a:p>
          <a:p>
            <a:pPr algn="l">
              <a:buFont typeface="Arial" panose="020B0604020202020204" pitchFamily="34" charset="0"/>
              <a:buChar char="•"/>
            </a:pPr>
            <a:endParaRPr lang="nl-NL" sz="1500" b="1" i="0">
              <a:solidFill>
                <a:srgbClr val="333333"/>
              </a:solidFill>
              <a:effectLst/>
              <a:highlight>
                <a:srgbClr val="FFFFFF"/>
              </a:highlight>
            </a:endParaRPr>
          </a:p>
          <a:p>
            <a:pPr algn="l">
              <a:buFont typeface="Arial" panose="020B0604020202020204" pitchFamily="34" charset="0"/>
              <a:buChar char="•"/>
            </a:pPr>
            <a:r>
              <a:rPr lang="nl-NL" sz="1500" b="1" i="0">
                <a:solidFill>
                  <a:srgbClr val="333333"/>
                </a:solidFill>
                <a:effectLst/>
                <a:highlight>
                  <a:srgbClr val="FFFFFF"/>
                </a:highlight>
              </a:rPr>
              <a:t>Sta stil</a:t>
            </a:r>
            <a:r>
              <a:rPr lang="nl-NL" sz="1500" b="0" i="0">
                <a:solidFill>
                  <a:srgbClr val="333333"/>
                </a:solidFill>
                <a:effectLst/>
                <a:highlight>
                  <a:srgbClr val="FFFFFF"/>
                </a:highlight>
              </a:rPr>
              <a:t> bij het voeren van telefoongesprekken om vallen en struikelen te voorkomen.</a:t>
            </a:r>
          </a:p>
          <a:p>
            <a:pPr marL="0" indent="0" algn="l">
              <a:buNone/>
            </a:pPr>
            <a:endParaRPr lang="nl-NL" sz="1500" b="0" i="0">
              <a:solidFill>
                <a:srgbClr val="333333"/>
              </a:solidFill>
              <a:effectLst/>
              <a:highlight>
                <a:srgbClr val="FFFFFF"/>
              </a:highlight>
            </a:endParaRPr>
          </a:p>
          <a:p>
            <a:pPr algn="l">
              <a:buFont typeface="Arial" panose="020B0604020202020204" pitchFamily="34" charset="0"/>
              <a:buChar char="•"/>
            </a:pPr>
            <a:r>
              <a:rPr lang="nl-NL" sz="1500" b="0" i="0">
                <a:solidFill>
                  <a:srgbClr val="333333"/>
                </a:solidFill>
                <a:effectLst/>
                <a:highlight>
                  <a:srgbClr val="FFFFFF"/>
                </a:highlight>
              </a:rPr>
              <a:t>Houd het gebruik (bijvoorbeeld gesprek) </a:t>
            </a:r>
            <a:r>
              <a:rPr lang="nl-NL" sz="1500" b="1" i="0">
                <a:solidFill>
                  <a:srgbClr val="333333"/>
                </a:solidFill>
                <a:effectLst/>
                <a:highlight>
                  <a:srgbClr val="FFFFFF"/>
                </a:highlight>
              </a:rPr>
              <a:t>kort</a:t>
            </a:r>
            <a:r>
              <a:rPr lang="nl-NL" sz="1500" b="0" i="0">
                <a:solidFill>
                  <a:srgbClr val="333333"/>
                </a:solidFill>
                <a:effectLst/>
                <a:highlight>
                  <a:srgbClr val="FFFFFF"/>
                </a:highlight>
              </a:rPr>
              <a:t>! </a:t>
            </a:r>
            <a:r>
              <a:rPr lang="nl-NL" sz="1500">
                <a:solidFill>
                  <a:srgbClr val="333333"/>
                </a:solidFill>
                <a:highlight>
                  <a:srgbClr val="FFFFFF"/>
                </a:highlight>
              </a:rPr>
              <a:t>Duurt het gesprek langer of is het een lastig gesprek? Zet de auto of machine bij voorkeur aan de kant of bel later terug.</a:t>
            </a:r>
          </a:p>
          <a:p>
            <a:pPr algn="l">
              <a:buFont typeface="Arial" panose="020B0604020202020204" pitchFamily="34" charset="0"/>
              <a:buChar char="•"/>
            </a:pPr>
            <a:endParaRPr lang="nl-NL" sz="1500" b="0" i="0">
              <a:solidFill>
                <a:srgbClr val="333333"/>
              </a:solidFill>
              <a:effectLst/>
              <a:highlight>
                <a:srgbClr val="FFFFFF"/>
              </a:highlight>
            </a:endParaRPr>
          </a:p>
          <a:p>
            <a:pPr algn="l">
              <a:buFont typeface="Arial" panose="020B0604020202020204" pitchFamily="34" charset="0"/>
              <a:buChar char="•"/>
            </a:pPr>
            <a:r>
              <a:rPr lang="nl-NL" sz="1500">
                <a:solidFill>
                  <a:srgbClr val="333333"/>
                </a:solidFill>
                <a:highlight>
                  <a:srgbClr val="FFFFFF"/>
                </a:highlight>
              </a:rPr>
              <a:t>Gebruik de mobiele apparaten alleen voor zakelijke doeleinden (bijv. voor het afroepen van materialen, het melden van storingen of incidenten en ongevallen met de WAVE-app).</a:t>
            </a:r>
          </a:p>
          <a:p>
            <a:pPr algn="l">
              <a:buFont typeface="Arial" panose="020B0604020202020204" pitchFamily="34" charset="0"/>
              <a:buChar char="•"/>
            </a:pPr>
            <a:endParaRPr lang="nl-NL" sz="1500" b="0" i="0">
              <a:solidFill>
                <a:srgbClr val="333333"/>
              </a:solidFill>
              <a:effectLst/>
              <a:highlight>
                <a:srgbClr val="FFFFFF"/>
              </a:highlight>
            </a:endParaRPr>
          </a:p>
          <a:p>
            <a:pPr algn="l">
              <a:buFont typeface="Arial" panose="020B0604020202020204" pitchFamily="34" charset="0"/>
              <a:buChar char="•"/>
            </a:pPr>
            <a:r>
              <a:rPr lang="nl-NL" sz="1500" b="0" i="0">
                <a:solidFill>
                  <a:srgbClr val="333333"/>
                </a:solidFill>
                <a:effectLst/>
                <a:highlight>
                  <a:srgbClr val="FFFFFF"/>
                </a:highlight>
              </a:rPr>
              <a:t>Voer </a:t>
            </a:r>
            <a:r>
              <a:rPr lang="nl-NL" sz="1500" b="1" i="0">
                <a:solidFill>
                  <a:srgbClr val="333333"/>
                </a:solidFill>
                <a:effectLst/>
                <a:highlight>
                  <a:srgbClr val="FFFFFF"/>
                </a:highlight>
              </a:rPr>
              <a:t>privégesprekken</a:t>
            </a:r>
            <a:r>
              <a:rPr lang="nl-NL" sz="1500" b="0" i="0">
                <a:solidFill>
                  <a:srgbClr val="333333"/>
                </a:solidFill>
                <a:effectLst/>
                <a:highlight>
                  <a:srgbClr val="FFFFFF"/>
                </a:highlight>
              </a:rPr>
              <a:t> in de ingelaste rust en schafttijden.</a:t>
            </a:r>
          </a:p>
          <a:p>
            <a:pPr algn="l">
              <a:buFont typeface="Arial" panose="020B0604020202020204" pitchFamily="34" charset="0"/>
              <a:buChar char="•"/>
            </a:pPr>
            <a:endParaRPr lang="nl-NL" sz="1500" b="0" i="0">
              <a:solidFill>
                <a:srgbClr val="333333"/>
              </a:solidFill>
              <a:effectLst/>
              <a:highlight>
                <a:srgbClr val="FFFFFF"/>
              </a:highlight>
            </a:endParaRPr>
          </a:p>
          <a:p>
            <a:pPr algn="l">
              <a:buFont typeface="Arial" panose="020B0604020202020204" pitchFamily="34" charset="0"/>
              <a:buChar char="•"/>
            </a:pPr>
            <a:r>
              <a:rPr lang="nl-NL" sz="1500" b="0" i="0">
                <a:solidFill>
                  <a:srgbClr val="333333"/>
                </a:solidFill>
                <a:effectLst/>
                <a:highlight>
                  <a:srgbClr val="FFFFFF"/>
                </a:highlight>
              </a:rPr>
              <a:t>Het is </a:t>
            </a:r>
            <a:r>
              <a:rPr lang="nl-NL" sz="1500" b="1" i="0">
                <a:solidFill>
                  <a:srgbClr val="333333"/>
                </a:solidFill>
                <a:effectLst/>
                <a:highlight>
                  <a:srgbClr val="FFFFFF"/>
                </a:highlight>
              </a:rPr>
              <a:t>verboden</a:t>
            </a:r>
            <a:r>
              <a:rPr lang="nl-NL" sz="1500" b="0" i="0">
                <a:solidFill>
                  <a:srgbClr val="333333"/>
                </a:solidFill>
                <a:effectLst/>
                <a:highlight>
                  <a:srgbClr val="FFFFFF"/>
                </a:highlight>
              </a:rPr>
              <a:t> om je smartphone in je hand te hebben tijdens het rijden en/of het bedienen van een auto en machine! </a:t>
            </a:r>
          </a:p>
          <a:p>
            <a:pPr algn="l">
              <a:buFont typeface="Arial" panose="020B0604020202020204" pitchFamily="34" charset="0"/>
              <a:buChar char="•"/>
            </a:pPr>
            <a:endParaRPr lang="nl-NL" sz="1500">
              <a:solidFill>
                <a:srgbClr val="333333"/>
              </a:solidFill>
              <a:highlight>
                <a:srgbClr val="FFFFFF"/>
              </a:highlight>
            </a:endParaRPr>
          </a:p>
          <a:p>
            <a:pPr algn="l">
              <a:buFont typeface="Arial" panose="020B0604020202020204" pitchFamily="34" charset="0"/>
              <a:buChar char="•"/>
            </a:pPr>
            <a:r>
              <a:rPr lang="nl-NL" sz="1500" b="0" i="0">
                <a:solidFill>
                  <a:srgbClr val="333333"/>
                </a:solidFill>
                <a:effectLst/>
                <a:highlight>
                  <a:srgbClr val="FFFFFF"/>
                </a:highlight>
              </a:rPr>
              <a:t>Tijdens het bedienen van de auto en machine is het verboden om bij videovergaderingen het beeldscherm ingeschakeld te hebben. Overweeg bij lastige gesprekken de auto te parkeren.</a:t>
            </a:r>
          </a:p>
          <a:p>
            <a:pPr algn="l">
              <a:buFont typeface="Arial" panose="020B0604020202020204" pitchFamily="34" charset="0"/>
              <a:buChar char="•"/>
            </a:pPr>
            <a:endParaRPr lang="nl-NL" sz="1500">
              <a:solidFill>
                <a:srgbClr val="333333"/>
              </a:solidFill>
              <a:highlight>
                <a:srgbClr val="FFFFFF"/>
              </a:highlight>
            </a:endParaRPr>
          </a:p>
          <a:p>
            <a:pPr algn="l">
              <a:buFont typeface="Arial" panose="020B0604020202020204" pitchFamily="34" charset="0"/>
              <a:buChar char="•"/>
            </a:pPr>
            <a:endParaRPr lang="nl-NL" sz="1500" b="0" i="0">
              <a:solidFill>
                <a:srgbClr val="333333"/>
              </a:solidFill>
              <a:effectLst/>
              <a:highlight>
                <a:srgbClr val="FFFFFF"/>
              </a:highlight>
            </a:endParaRPr>
          </a:p>
        </p:txBody>
      </p:sp>
    </p:spTree>
    <p:extLst>
      <p:ext uri="{BB962C8B-B14F-4D97-AF65-F5344CB8AC3E}">
        <p14:creationId xmlns:p14="http://schemas.microsoft.com/office/powerpoint/2010/main" val="3272005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9</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29968"/>
          </a:xfrm>
        </p:spPr>
        <p:txBody>
          <a:bodyPr>
            <a:normAutofit fontScale="90000"/>
          </a:bodyPr>
          <a:lstStyle/>
          <a:p>
            <a:r>
              <a:rPr lang="nl-NL"/>
              <a:t>Wat is een veilige plek?</a:t>
            </a:r>
            <a:br>
              <a:rPr lang="nl-NL"/>
            </a:br>
            <a:endParaRPr lang="nl-NL"/>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530526"/>
            <a:ext cx="11541629" cy="46208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600">
                <a:solidFill>
                  <a:srgbClr val="333333"/>
                </a:solidFill>
                <a:highlight>
                  <a:srgbClr val="FFFFFF"/>
                </a:highlight>
                <a:ea typeface="Verdana" panose="020B0604030504040204" pitchFamily="34" charset="0"/>
              </a:rPr>
              <a:t>Een mobiel apparaat gebruik je op een veilige plek. Een veilige plek is:</a:t>
            </a:r>
            <a:endParaRPr lang="nl-NL" sz="1600" b="0" i="0">
              <a:solidFill>
                <a:srgbClr val="333333"/>
              </a:solidFill>
              <a:effectLst/>
              <a:highlight>
                <a:srgbClr val="FFFFFF"/>
              </a:highlight>
              <a:ea typeface="Verdana" panose="020B0604030504040204" pitchFamily="34" charset="0"/>
            </a:endParaRPr>
          </a:p>
          <a:p>
            <a:pPr algn="l">
              <a:buFont typeface="Arial" panose="020B0604020202020204" pitchFamily="34" charset="0"/>
              <a:buChar char="•"/>
            </a:pPr>
            <a:endParaRPr lang="nl-NL" sz="1600" b="1" i="0">
              <a:solidFill>
                <a:srgbClr val="333333"/>
              </a:solidFill>
              <a:effectLst/>
              <a:highlight>
                <a:srgbClr val="FFFFFF"/>
              </a:highlight>
              <a:ea typeface="Verdana" panose="020B0604030504040204" pitchFamily="34" charset="0"/>
            </a:endParaRPr>
          </a:p>
          <a:p>
            <a:pPr algn="l"/>
            <a:r>
              <a:rPr lang="nl-NL" sz="1600">
                <a:ea typeface="Verdana" panose="020B0604030504040204" pitchFamily="34" charset="0"/>
              </a:rPr>
              <a:t>Door het project of de leidinggevende aangewezen en wanneer mogelijk afgebakend als veilige plek.</a:t>
            </a:r>
          </a:p>
          <a:p>
            <a:pPr algn="l"/>
            <a:endParaRPr lang="nl-NL" sz="1600">
              <a:ea typeface="Verdana" panose="020B0604030504040204" pitchFamily="34" charset="0"/>
            </a:endParaRPr>
          </a:p>
          <a:p>
            <a:pPr algn="l"/>
            <a:r>
              <a:rPr lang="nl-NL" sz="1600">
                <a:effectLst/>
                <a:ea typeface="Verdana" panose="020B0604030504040204" pitchFamily="34" charset="0"/>
              </a:rPr>
              <a:t>Buiten de route van werkverkeer of direct omgevingsverkeer.</a:t>
            </a:r>
          </a:p>
          <a:p>
            <a:pPr algn="l"/>
            <a:endParaRPr lang="nl-NL" sz="1600">
              <a:effectLst/>
              <a:ea typeface="Verdana" panose="020B0604030504040204" pitchFamily="34" charset="0"/>
            </a:endParaRPr>
          </a:p>
          <a:p>
            <a:pPr algn="l"/>
            <a:r>
              <a:rPr lang="nl-NL" sz="1600">
                <a:ea typeface="Verdana" panose="020B0604030504040204" pitchFamily="34" charset="0"/>
              </a:rPr>
              <a:t>M</a:t>
            </a:r>
            <a:r>
              <a:rPr lang="nl-NL" sz="1600">
                <a:effectLst/>
                <a:ea typeface="Verdana" panose="020B0604030504040204" pitchFamily="34" charset="0"/>
              </a:rPr>
              <a:t>inimaal 4 meter van randen, gaten en uitsparingen in verband met valgevaar.</a:t>
            </a:r>
          </a:p>
          <a:p>
            <a:pPr algn="l"/>
            <a:endParaRPr lang="nl-NL" sz="1600">
              <a:effectLst/>
              <a:ea typeface="Verdana" panose="020B0604030504040204" pitchFamily="34" charset="0"/>
            </a:endParaRPr>
          </a:p>
          <a:p>
            <a:pPr algn="l"/>
            <a:r>
              <a:rPr lang="nl-NL" sz="1600">
                <a:ea typeface="Verdana" panose="020B0604030504040204" pitchFamily="34" charset="0"/>
              </a:rPr>
              <a:t>Op afstand van </a:t>
            </a:r>
            <a:r>
              <a:rPr lang="nl-NL" sz="1600">
                <a:effectLst/>
                <a:ea typeface="Verdana" panose="020B0604030504040204" pitchFamily="34" charset="0"/>
              </a:rPr>
              <a:t>een last welke gehesen of geheven wordt en buiten de draaicirke</a:t>
            </a:r>
            <a:r>
              <a:rPr lang="nl-NL" sz="1600">
                <a:ea typeface="Verdana" panose="020B0604030504040204" pitchFamily="34" charset="0"/>
              </a:rPr>
              <a:t>l van machines.</a:t>
            </a:r>
          </a:p>
          <a:p>
            <a:pPr algn="l"/>
            <a:endParaRPr lang="nl-NL" sz="1600">
              <a:effectLst/>
              <a:ea typeface="Verdana" panose="020B0604030504040204" pitchFamily="34" charset="0"/>
            </a:endParaRPr>
          </a:p>
          <a:p>
            <a:pPr algn="l"/>
            <a:r>
              <a:rPr lang="nl-NL" sz="1600">
                <a:effectLst/>
                <a:ea typeface="Verdana" panose="020B0604030504040204" pitchFamily="34" charset="0"/>
              </a:rPr>
              <a:t>In een explosie veilig gebied (gevaarlijke stoffen).</a:t>
            </a:r>
          </a:p>
          <a:p>
            <a:pPr algn="l"/>
            <a:endParaRPr lang="nl-NL" sz="1600">
              <a:effectLst/>
              <a:ea typeface="Verdana" panose="020B0604030504040204" pitchFamily="34" charset="0"/>
            </a:endParaRPr>
          </a:p>
          <a:p>
            <a:pPr algn="l"/>
            <a:r>
              <a:rPr lang="nl-NL" sz="1600">
                <a:effectLst/>
                <a:ea typeface="Verdana" panose="020B0604030504040204" pitchFamily="34" charset="0"/>
              </a:rPr>
              <a:t>Waar je goed zichtbaar bent voor je collega’s.</a:t>
            </a:r>
            <a:endParaRPr lang="nl-NL" sz="1600" b="0" i="0">
              <a:solidFill>
                <a:srgbClr val="333333"/>
              </a:solidFill>
              <a:effectLst/>
              <a:highlight>
                <a:srgbClr val="FFFFFF"/>
              </a:highlight>
              <a:ea typeface="Verdana" panose="020B0604030504040204" pitchFamily="34" charset="0"/>
            </a:endParaRPr>
          </a:p>
        </p:txBody>
      </p:sp>
    </p:spTree>
    <p:extLst>
      <p:ext uri="{BB962C8B-B14F-4D97-AF65-F5344CB8AC3E}">
        <p14:creationId xmlns:p14="http://schemas.microsoft.com/office/powerpoint/2010/main" val="200269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nl-NL" smtClean="0"/>
              <a:pPr/>
              <a:t>10</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nl-NL"/>
              <a:t>Samen in gesprek</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nl-NL"/>
          </a:p>
          <a:p>
            <a:pPr marL="514350" indent="-514350">
              <a:buFont typeface="+mj-lt"/>
              <a:buAutoNum type="arabicPeriod"/>
            </a:pPr>
            <a:r>
              <a:rPr lang="nl-NL" sz="2000">
                <a:ea typeface="Verdana" panose="020B0604030504040204" pitchFamily="34" charset="0"/>
              </a:rPr>
              <a:t>Laat jij je afleiden door mobiele apparaten op de werkplek?</a:t>
            </a:r>
          </a:p>
          <a:p>
            <a:pPr marL="514350" indent="-514350">
              <a:buFont typeface="+mj-lt"/>
              <a:buAutoNum type="arabicPeriod"/>
            </a:pPr>
            <a:endParaRPr lang="nl-NL" sz="2000">
              <a:ea typeface="Verdana" panose="020B0604030504040204" pitchFamily="34" charset="0"/>
            </a:endParaRPr>
          </a:p>
          <a:p>
            <a:pPr marL="457200" indent="-457200">
              <a:buFont typeface="+mj-lt"/>
              <a:buAutoNum type="arabicPeriod"/>
            </a:pPr>
            <a:endParaRPr lang="nl-NL" sz="2000">
              <a:ea typeface="Verdana" panose="020B0604030504040204" pitchFamily="34" charset="0"/>
            </a:endParaRPr>
          </a:p>
          <a:p>
            <a:pPr marL="514350" indent="-514350">
              <a:buFont typeface="+mj-lt"/>
              <a:buAutoNum type="arabicPeriod"/>
            </a:pPr>
            <a:r>
              <a:rPr lang="nl-NL" sz="2000">
                <a:ea typeface="Verdana" panose="020B0604030504040204" pitchFamily="34" charset="0"/>
              </a:rPr>
              <a:t>Wat kun je op deze werkplek doen om veilig(er) met mobiele apparaten te werken?</a:t>
            </a:r>
          </a:p>
        </p:txBody>
      </p:sp>
    </p:spTree>
    <p:extLst>
      <p:ext uri="{BB962C8B-B14F-4D97-AF65-F5344CB8AC3E}">
        <p14:creationId xmlns:p14="http://schemas.microsoft.com/office/powerpoint/2010/main" val="2646418580"/>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18" ma:contentTypeDescription="Een nieuw document maken." ma:contentTypeScope="" ma:versionID="f4af081be6af1dcbd4ab18288f63b42f">
  <xsd:schema xmlns:xsd="http://www.w3.org/2001/XMLSchema" xmlns:xs="http://www.w3.org/2001/XMLSchema" xmlns:p="http://schemas.microsoft.com/office/2006/metadata/properties" xmlns:ns2="528030cc-51b5-44b5-b722-528c6c2fb7e5" xmlns:ns3="484c8c59-755d-4516-b8d2-1621b38262b4" xmlns:ns4="062ffdfe-c787-49e9-aee6-c22124598f10" targetNamespace="http://schemas.microsoft.com/office/2006/metadata/properties" ma:root="true" ma:fieldsID="5c302dc3853a6516db56b3e87185cc0d" ns2:_="" ns3:_="" ns4:_="">
    <xsd:import namespace="528030cc-51b5-44b5-b722-528c6c2fb7e5"/>
    <xsd:import namespace="484c8c59-755d-4516-b8d2-1621b38262b4"/>
    <xsd:import namespace="062ffdfe-c787-49e9-aee6-c22124598f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element ref="ns2:lcf76f155ced4ddcb4097134ff3c332f" minOccurs="0"/>
                <xsd:element ref="ns3:TaxCatchAll" minOccurs="0"/>
                <xsd:element ref="ns2:MediaServiceObjectDetectorVersions" minOccurs="0"/>
                <xsd:element ref="ns2:MediaServiceSearchProperties" minOccurs="0"/>
                <xsd:element ref="ns4:SharedWithUsers" minOccurs="0"/>
                <xsd:element ref="ns4:SharedWithDetails" minOccurs="0"/>
                <xsd:element ref="ns2:WAVE_x002d_alertsenBestPractices202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FillIn">
            <xsd:sequence>
              <xsd:element name="Value" maxOccurs="unbounded" minOccurs="0" nillable="true">
                <xsd:simpleType>
                  <xsd:union memberTypes="dms:Text">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enumeration value="WAVE-waarde Actie"/>
                        <xsd:enumeration value="Keuze 28"/>
                        <xsd:enumeration value="Agressie"/>
                        <xsd:enumeration value="WAVE-waarde Leerbereid"/>
                        <xsd:enumeration value="Veiligheidsverhaal"/>
                        <xsd:enumeration value="Veilige start 2023"/>
                        <xsd:enumeration value="WAVE-waarde Consequent"/>
                        <xsd:enumeration value="WAVE-alerts en Best Practises 2023"/>
                        <xsd:enumeration value="Veiligheidsdag 2023"/>
                        <xsd:enumeration value="Constructieve veiligheid BVGO"/>
                        <xsd:enumeration value="WAVE-waarde Respect"/>
                        <xsd:enumeration value="Elektrisch Materieel"/>
                        <xsd:enumeration value="WAVE-waarde Eerlijk"/>
                        <xsd:enumeration value="WAVE-alerts en Best Practises 2024"/>
                        <xsd:enumeration value="Veiligheidsdag 2024"/>
                        <xsd:enumeration value="Veiligheidsleiders aan het werk"/>
                        <xsd:enumeration value="Gebruik een mobiel apparaat op een veilige plek"/>
                      </xsd:restriction>
                    </xsd:simpleType>
                  </xsd:union>
                </xsd:simpleType>
              </xsd:element>
            </xsd:sequence>
          </xsd:extension>
        </xsd:complexContent>
      </xsd:complexType>
    </xsd:element>
    <xsd:element name="lcf76f155ced4ddcb4097134ff3c332f" ma:index="18"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WAVE_x002d_alertsenBestPractices2024" ma:index="24" nillable="true" ma:displayName="WAVE-alerts en Best Practices 2024" ma:format="Dropdown" ma:internalName="WAVE_x002d_alertsenBestPractices2024">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4c8c59-755d-4516-b8d2-1621b38262b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06e99ac-d7cc-43a5-be5b-50337ab62f8e}" ma:internalName="TaxCatchAll" ma:showField="CatchAllData" ma:web="062ffdfe-c787-49e9-aee6-c22124598f1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62ffdfe-c787-49e9-aee6-c22124598f10" elementFormDefault="qualified">
    <xsd:import namespace="http://schemas.microsoft.com/office/2006/documentManagement/types"/>
    <xsd:import namespace="http://schemas.microsoft.com/office/infopath/2007/PartnerControls"/>
    <xsd:element name="SharedWithUsers" ma:index="2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62ffdfe-c787-49e9-aee6-c22124598f10">
      <UserInfo>
        <DisplayName>Hollander, William</DisplayName>
        <AccountId>12</AccountId>
        <AccountType/>
      </UserInfo>
    </SharedWithUsers>
    <TaxCatchAll xmlns="484c8c59-755d-4516-b8d2-1621b38262b4" xsi:nil="true"/>
    <lcf76f155ced4ddcb4097134ff3c332f xmlns="528030cc-51b5-44b5-b722-528c6c2fb7e5">
      <Terms xmlns="http://schemas.microsoft.com/office/infopath/2007/PartnerControls"/>
    </lcf76f155ced4ddcb4097134ff3c332f>
    <Categorie xmlns="528030cc-51b5-44b5-b722-528c6c2fb7e5">
      <Value>Gebruik een mobiel apparaat op een veilige plek</Value>
    </Categorie>
    <WAVE_x002d_alertsenBestPractices2024 xmlns="528030cc-51b5-44b5-b722-528c6c2fb7e5" xsi:nil="true"/>
  </documentManagement>
</p:properties>
</file>

<file path=customXml/itemProps1.xml><?xml version="1.0" encoding="utf-8"?>
<ds:datastoreItem xmlns:ds="http://schemas.openxmlformats.org/officeDocument/2006/customXml" ds:itemID="{C0D2AFA7-8171-4553-8978-F9CFC3A11FE8}"/>
</file>

<file path=customXml/itemProps2.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Template>
  <Application>Microsoft Office PowerPoint</Application>
  <PresentationFormat>Breedbeeld</PresentationFormat>
  <Slides>11</Slides>
  <Notes>10</Notes>
  <HiddenSlides>0</HiddenSlide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Gebruik een mobiel apparaat op een veilige plek  De 8e WAVE veiligheidsregel</vt:lpstr>
      <vt:lpstr>Aanleiding</vt:lpstr>
      <vt:lpstr>Gebruik van mobiele apparaten</vt:lpstr>
      <vt:lpstr>Risico’s &gt; wat kan er gebeuren?</vt:lpstr>
      <vt:lpstr>Risico’s &gt; bij VolkerWessels</vt:lpstr>
      <vt:lpstr>Maatregelen &gt; wat moet je doen? Tijdens de voorbereiding van werkzaamheden</vt:lpstr>
      <vt:lpstr>Maatregelen &gt; wat moet je doen? Op operationele werkplekken</vt:lpstr>
      <vt:lpstr>Wat is een veilige plek? </vt:lpstr>
      <vt:lpstr>Samen in gesprek</vt:lpstr>
      <vt:lpstr>Bedankt voor je aandacht!</vt:lpstr>
      <vt:lpstr>Aanvullende vragen voor gesprek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revision>3</cp:revision>
  <dcterms:created xsi:type="dcterms:W3CDTF">2021-02-11T14:15:30Z</dcterms:created>
  <dcterms:modified xsi:type="dcterms:W3CDTF">2024-10-10T13:22:57Z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MediaServiceImageTags">
    <vt:lpwstr/>
  </property>
</Properties>
</file>