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6"/>
  </p:notesMasterIdLst>
  <p:handoutMasterIdLst>
    <p:handoutMasterId r:id="rId17"/>
  </p:handoutMasterIdLst>
  <p:sldIdLst>
    <p:sldId id="257" r:id="rId5"/>
    <p:sldId id="268" r:id="rId6"/>
    <p:sldId id="267" r:id="rId7"/>
    <p:sldId id="275" r:id="rId8"/>
    <p:sldId id="277" r:id="rId9"/>
    <p:sldId id="273" r:id="rId10"/>
    <p:sldId id="274" r:id="rId11"/>
    <p:sldId id="276" r:id="rId12"/>
    <p:sldId id="271" r:id="rId13"/>
    <p:sldId id="261" r:id="rId14"/>
    <p:sldId id="269"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76F31A-81A1-8B2E-E147-76476894192D}" v="4" dt="2024-10-10T13:29:32.2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374" autoAdjust="0"/>
  </p:normalViewPr>
  <p:slideViewPr>
    <p:cSldViewPr snapToGrid="0">
      <p:cViewPr varScale="1">
        <p:scale>
          <a:sx n="71" d="100"/>
          <a:sy n="71" d="100"/>
        </p:scale>
        <p:origin x="687" y="51"/>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ordink, Bas" userId="e6b80f22-b7ea-4a1b-9826-4cad8536796c" providerId="ADAL" clId="{2A7E81E1-61E4-456E-B9B1-46FA18C5AD01}"/>
    <pc:docChg chg="custSel modSld">
      <pc:chgData name="Roordink, Bas" userId="e6b80f22-b7ea-4a1b-9826-4cad8536796c" providerId="ADAL" clId="{2A7E81E1-61E4-456E-B9B1-46FA18C5AD01}" dt="2024-10-10T13:26:38.184" v="0" actId="478"/>
      <pc:docMkLst>
        <pc:docMk/>
      </pc:docMkLst>
      <pc:sldChg chg="delSp mod">
        <pc:chgData name="Roordink, Bas" userId="e6b80f22-b7ea-4a1b-9826-4cad8536796c" providerId="ADAL" clId="{2A7E81E1-61E4-456E-B9B1-46FA18C5AD01}" dt="2024-10-10T13:26:38.184" v="0" actId="478"/>
        <pc:sldMkLst>
          <pc:docMk/>
          <pc:sldMk cId="3648348918" sldId="268"/>
        </pc:sldMkLst>
        <pc:picChg chg="del">
          <ac:chgData name="Roordink, Bas" userId="e6b80f22-b7ea-4a1b-9826-4cad8536796c" providerId="ADAL" clId="{2A7E81E1-61E4-456E-B9B1-46FA18C5AD01}" dt="2024-10-10T13:26:38.184" v="0" actId="478"/>
          <ac:picMkLst>
            <pc:docMk/>
            <pc:sldMk cId="3648348918" sldId="268"/>
            <ac:picMk id="10" creationId="{1363AA4A-D0F6-FFC1-5F12-E8B26B759ACC}"/>
          </ac:picMkLst>
        </pc:picChg>
      </pc:sldChg>
    </pc:docChg>
  </pc:docChgLst>
  <pc:docChgLst>
    <pc:chgData name="Beek, Ine van" userId="S::ivbeek@volkerwessels.com::6cdcb5ba-d09f-47fd-a504-8034a8f98ff2" providerId="AD" clId="Web-{BFBBE1C8-EA39-34BE-0784-5900689D330C}"/>
    <pc:docChg chg="modSld">
      <pc:chgData name="Beek, Ine van" userId="S::ivbeek@volkerwessels.com::6cdcb5ba-d09f-47fd-a504-8034a8f98ff2" providerId="AD" clId="Web-{BFBBE1C8-EA39-34BE-0784-5900689D330C}" dt="2024-01-19T11:02:47.695" v="12"/>
      <pc:docMkLst>
        <pc:docMk/>
      </pc:docMkLst>
      <pc:sldChg chg="addSp delSp modSp">
        <pc:chgData name="Beek, Ine van" userId="S::ivbeek@volkerwessels.com::6cdcb5ba-d09f-47fd-a504-8034a8f98ff2" providerId="AD" clId="Web-{BFBBE1C8-EA39-34BE-0784-5900689D330C}" dt="2024-01-19T11:02:47.695" v="12"/>
        <pc:sldMkLst>
          <pc:docMk/>
          <pc:sldMk cId="3753470074" sldId="260"/>
        </pc:sldMkLst>
        <pc:spChg chg="del mod">
          <ac:chgData name="Beek, Ine van" userId="S::ivbeek@volkerwessels.com::6cdcb5ba-d09f-47fd-a504-8034a8f98ff2" providerId="AD" clId="Web-{BFBBE1C8-EA39-34BE-0784-5900689D330C}" dt="2024-01-19T11:02:47.695" v="12"/>
          <ac:spMkLst>
            <pc:docMk/>
            <pc:sldMk cId="3753470074" sldId="260"/>
            <ac:spMk id="7" creationId="{D38B991B-9499-7034-0A8B-12213ACA36A7}"/>
          </ac:spMkLst>
        </pc:spChg>
        <pc:picChg chg="add del mod">
          <ac:chgData name="Beek, Ine van" userId="S::ivbeek@volkerwessels.com::6cdcb5ba-d09f-47fd-a504-8034a8f98ff2" providerId="AD" clId="Web-{BFBBE1C8-EA39-34BE-0784-5900689D330C}" dt="2024-01-19T11:02:21.038" v="4"/>
          <ac:picMkLst>
            <pc:docMk/>
            <pc:sldMk cId="3753470074" sldId="260"/>
            <ac:picMk id="6" creationId="{5394AA8E-5878-BDBB-F190-1C48EFAD9EE8}"/>
          </ac:picMkLst>
        </pc:picChg>
        <pc:picChg chg="add mod">
          <ac:chgData name="Beek, Ine van" userId="S::ivbeek@volkerwessels.com::6cdcb5ba-d09f-47fd-a504-8034a8f98ff2" providerId="AD" clId="Web-{BFBBE1C8-EA39-34BE-0784-5900689D330C}" dt="2024-01-19T11:02:46.960" v="11" actId="1076"/>
          <ac:picMkLst>
            <pc:docMk/>
            <pc:sldMk cId="3753470074" sldId="260"/>
            <ac:picMk id="8" creationId="{93AEC78B-7ED1-0580-FAA6-280DD3F29BB2}"/>
          </ac:picMkLst>
        </pc:picChg>
      </pc:sldChg>
    </pc:docChg>
  </pc:docChgLst>
  <pc:docChgLst>
    <pc:chgData name="Beek, Ine van" userId="S::ivbeek@volkerwessels.com::6cdcb5ba-d09f-47fd-a504-8034a8f98ff2" providerId="AD" clId="Web-{E768431A-2956-00F3-8220-C5EF7EDD6337}"/>
    <pc:docChg chg="modSld">
      <pc:chgData name="Beek, Ine van" userId="S::ivbeek@volkerwessels.com::6cdcb5ba-d09f-47fd-a504-8034a8f98ff2" providerId="AD" clId="Web-{E768431A-2956-00F3-8220-C5EF7EDD6337}" dt="2024-01-23T09:51:10.556" v="12" actId="1076"/>
      <pc:docMkLst>
        <pc:docMk/>
      </pc:docMkLst>
      <pc:sldChg chg="addSp delSp modSp">
        <pc:chgData name="Beek, Ine van" userId="S::ivbeek@volkerwessels.com::6cdcb5ba-d09f-47fd-a504-8034a8f98ff2" providerId="AD" clId="Web-{E768431A-2956-00F3-8220-C5EF7EDD6337}" dt="2024-01-23T09:51:10.556" v="12" actId="1076"/>
        <pc:sldMkLst>
          <pc:docMk/>
          <pc:sldMk cId="3753470074" sldId="260"/>
        </pc:sldMkLst>
        <pc:picChg chg="add del mod">
          <ac:chgData name="Beek, Ine van" userId="S::ivbeek@volkerwessels.com::6cdcb5ba-d09f-47fd-a504-8034a8f98ff2" providerId="AD" clId="Web-{E768431A-2956-00F3-8220-C5EF7EDD6337}" dt="2024-01-23T09:50:42.695" v="6"/>
          <ac:picMkLst>
            <pc:docMk/>
            <pc:sldMk cId="3753470074" sldId="260"/>
            <ac:picMk id="6" creationId="{AD2BDC4E-0800-F6CA-9FEB-2CE15677AC47}"/>
          </ac:picMkLst>
        </pc:picChg>
        <pc:picChg chg="add mod">
          <ac:chgData name="Beek, Ine van" userId="S::ivbeek@volkerwessels.com::6cdcb5ba-d09f-47fd-a504-8034a8f98ff2" providerId="AD" clId="Web-{E768431A-2956-00F3-8220-C5EF7EDD6337}" dt="2024-01-23T09:51:10.556" v="12" actId="1076"/>
          <ac:picMkLst>
            <pc:docMk/>
            <pc:sldMk cId="3753470074" sldId="260"/>
            <ac:picMk id="7" creationId="{F0690715-07C0-5184-9ECC-CE897313DEC8}"/>
          </ac:picMkLst>
        </pc:picChg>
        <pc:picChg chg="del">
          <ac:chgData name="Beek, Ine van" userId="S::ivbeek@volkerwessels.com::6cdcb5ba-d09f-47fd-a504-8034a8f98ff2" providerId="AD" clId="Web-{E768431A-2956-00F3-8220-C5EF7EDD6337}" dt="2024-01-23T09:50:21.788" v="0"/>
          <ac:picMkLst>
            <pc:docMk/>
            <pc:sldMk cId="3753470074" sldId="260"/>
            <ac:picMk id="8" creationId="{93AEC78B-7ED1-0580-FAA6-280DD3F29BB2}"/>
          </ac:picMkLst>
        </pc:picChg>
      </pc:sldChg>
    </pc:docChg>
  </pc:docChgLst>
  <pc:docChgLst>
    <pc:chgData name="Roordink, Bas" userId="e6b80f22-b7ea-4a1b-9826-4cad8536796c" providerId="ADAL" clId="{A9419C22-C1BC-40E8-9FA3-A142517ED767}"/>
    <pc:docChg chg="custSel addSld delSld modSld sldOrd">
      <pc:chgData name="Roordink, Bas" userId="e6b80f22-b7ea-4a1b-9826-4cad8536796c" providerId="ADAL" clId="{A9419C22-C1BC-40E8-9FA3-A142517ED767}" dt="2024-07-01T09:51:25.851" v="2435" actId="11"/>
      <pc:docMkLst>
        <pc:docMk/>
      </pc:docMkLst>
      <pc:sldChg chg="addSp delSp modSp mod">
        <pc:chgData name="Roordink, Bas" userId="e6b80f22-b7ea-4a1b-9826-4cad8536796c" providerId="ADAL" clId="{A9419C22-C1BC-40E8-9FA3-A142517ED767}" dt="2024-06-17T09:21:03.241" v="1527" actId="1076"/>
        <pc:sldMkLst>
          <pc:docMk/>
          <pc:sldMk cId="192953906" sldId="257"/>
        </pc:sldMkLst>
        <pc:spChg chg="mod">
          <ac:chgData name="Roordink, Bas" userId="e6b80f22-b7ea-4a1b-9826-4cad8536796c" providerId="ADAL" clId="{A9419C22-C1BC-40E8-9FA3-A142517ED767}" dt="2024-06-17T09:19:42.215" v="1524" actId="404"/>
          <ac:spMkLst>
            <pc:docMk/>
            <pc:sldMk cId="192953906" sldId="257"/>
            <ac:spMk id="2" creationId="{8BFA767E-3DB7-7B46-855B-3C179A0A7873}"/>
          </ac:spMkLst>
        </pc:spChg>
        <pc:spChg chg="del mod">
          <ac:chgData name="Roordink, Bas" userId="e6b80f22-b7ea-4a1b-9826-4cad8536796c" providerId="ADAL" clId="{A9419C22-C1BC-40E8-9FA3-A142517ED767}" dt="2024-06-13T11:37:58.003" v="11" actId="478"/>
          <ac:spMkLst>
            <pc:docMk/>
            <pc:sldMk cId="192953906" sldId="257"/>
            <ac:spMk id="3" creationId="{5AC63826-AA46-8547-9011-215698E5E527}"/>
          </ac:spMkLst>
        </pc:spChg>
        <pc:spChg chg="add del mod">
          <ac:chgData name="Roordink, Bas" userId="e6b80f22-b7ea-4a1b-9826-4cad8536796c" providerId="ADAL" clId="{A9419C22-C1BC-40E8-9FA3-A142517ED767}" dt="2024-06-13T11:38:02.047" v="12" actId="478"/>
          <ac:spMkLst>
            <pc:docMk/>
            <pc:sldMk cId="192953906" sldId="257"/>
            <ac:spMk id="5" creationId="{D0008508-B736-C137-FCA6-E81B0375DC6B}"/>
          </ac:spMkLst>
        </pc:spChg>
        <pc:picChg chg="add mod">
          <ac:chgData name="Roordink, Bas" userId="e6b80f22-b7ea-4a1b-9826-4cad8536796c" providerId="ADAL" clId="{A9419C22-C1BC-40E8-9FA3-A142517ED767}" dt="2024-06-17T09:21:03.241" v="1527" actId="1076"/>
          <ac:picMkLst>
            <pc:docMk/>
            <pc:sldMk cId="192953906" sldId="257"/>
            <ac:picMk id="4" creationId="{223FA856-73B9-5E2C-F516-7315B3983E5A}"/>
          </ac:picMkLst>
        </pc:picChg>
      </pc:sldChg>
      <pc:sldChg chg="modSp mod">
        <pc:chgData name="Roordink, Bas" userId="e6b80f22-b7ea-4a1b-9826-4cad8536796c" providerId="ADAL" clId="{A9419C22-C1BC-40E8-9FA3-A142517ED767}" dt="2024-06-19T08:14:37.466" v="2316" actId="20577"/>
        <pc:sldMkLst>
          <pc:docMk/>
          <pc:sldMk cId="634627726" sldId="261"/>
        </pc:sldMkLst>
        <pc:spChg chg="mod">
          <ac:chgData name="Roordink, Bas" userId="e6b80f22-b7ea-4a1b-9826-4cad8536796c" providerId="ADAL" clId="{A9419C22-C1BC-40E8-9FA3-A142517ED767}" dt="2024-06-19T08:14:37.466" v="2316" actId="20577"/>
          <ac:spMkLst>
            <pc:docMk/>
            <pc:sldMk cId="634627726" sldId="261"/>
            <ac:spMk id="3" creationId="{64535D5F-4E78-144C-A407-989D05CBAB47}"/>
          </ac:spMkLst>
        </pc:spChg>
      </pc:sldChg>
      <pc:sldChg chg="modSp mod">
        <pc:chgData name="Roordink, Bas" userId="e6b80f22-b7ea-4a1b-9826-4cad8536796c" providerId="ADAL" clId="{A9419C22-C1BC-40E8-9FA3-A142517ED767}" dt="2024-06-17T09:13:00.714" v="1169" actId="1076"/>
        <pc:sldMkLst>
          <pc:docMk/>
          <pc:sldMk cId="1587596849" sldId="267"/>
        </pc:sldMkLst>
        <pc:picChg chg="mod">
          <ac:chgData name="Roordink, Bas" userId="e6b80f22-b7ea-4a1b-9826-4cad8536796c" providerId="ADAL" clId="{A9419C22-C1BC-40E8-9FA3-A142517ED767}" dt="2024-06-17T09:13:00.714" v="1169" actId="1076"/>
          <ac:picMkLst>
            <pc:docMk/>
            <pc:sldMk cId="1587596849" sldId="267"/>
            <ac:picMk id="2" creationId="{3E1B261C-8A05-8E34-D9A7-113A0F55356E}"/>
          </ac:picMkLst>
        </pc:picChg>
      </pc:sldChg>
      <pc:sldChg chg="addSp delSp modSp mod">
        <pc:chgData name="Roordink, Bas" userId="e6b80f22-b7ea-4a1b-9826-4cad8536796c" providerId="ADAL" clId="{A9419C22-C1BC-40E8-9FA3-A142517ED767}" dt="2024-07-01T09:45:43.303" v="2360" actId="20577"/>
        <pc:sldMkLst>
          <pc:docMk/>
          <pc:sldMk cId="3648348918" sldId="268"/>
        </pc:sldMkLst>
        <pc:spChg chg="del">
          <ac:chgData name="Roordink, Bas" userId="e6b80f22-b7ea-4a1b-9826-4cad8536796c" providerId="ADAL" clId="{A9419C22-C1BC-40E8-9FA3-A142517ED767}" dt="2024-06-17T09:16:40.173" v="1415" actId="478"/>
          <ac:spMkLst>
            <pc:docMk/>
            <pc:sldMk cId="3648348918" sldId="268"/>
            <ac:spMk id="4" creationId="{7126FB9D-B883-6741-8B26-1B8549314BD4}"/>
          </ac:spMkLst>
        </pc:spChg>
        <pc:spChg chg="mod">
          <ac:chgData name="Roordink, Bas" userId="e6b80f22-b7ea-4a1b-9826-4cad8536796c" providerId="ADAL" clId="{A9419C22-C1BC-40E8-9FA3-A142517ED767}" dt="2024-07-01T09:45:43.303" v="2360" actId="20577"/>
          <ac:spMkLst>
            <pc:docMk/>
            <pc:sldMk cId="3648348918" sldId="268"/>
            <ac:spMk id="7" creationId="{ECF6BBEC-608B-4D4B-95C8-A3DAF85A5A22}"/>
          </ac:spMkLst>
        </pc:spChg>
        <pc:spChg chg="add mod">
          <ac:chgData name="Roordink, Bas" userId="e6b80f22-b7ea-4a1b-9826-4cad8536796c" providerId="ADAL" clId="{A9419C22-C1BC-40E8-9FA3-A142517ED767}" dt="2024-06-17T09:11:53.690" v="1167" actId="14100"/>
          <ac:spMkLst>
            <pc:docMk/>
            <pc:sldMk cId="3648348918" sldId="268"/>
            <ac:spMk id="8" creationId="{68221B38-604C-C03D-0991-56EFF75392AB}"/>
          </ac:spMkLst>
        </pc:spChg>
        <pc:picChg chg="add mod">
          <ac:chgData name="Roordink, Bas" userId="e6b80f22-b7ea-4a1b-9826-4cad8536796c" providerId="ADAL" clId="{A9419C22-C1BC-40E8-9FA3-A142517ED767}" dt="2024-06-17T09:11:44.410" v="1165" actId="1076"/>
          <ac:picMkLst>
            <pc:docMk/>
            <pc:sldMk cId="3648348918" sldId="268"/>
            <ac:picMk id="6" creationId="{40BAD52C-26E5-7764-8F08-F8A606CEC41A}"/>
          </ac:picMkLst>
        </pc:picChg>
      </pc:sldChg>
      <pc:sldChg chg="modSp mod">
        <pc:chgData name="Roordink, Bas" userId="e6b80f22-b7ea-4a1b-9826-4cad8536796c" providerId="ADAL" clId="{A9419C22-C1BC-40E8-9FA3-A142517ED767}" dt="2024-07-01T09:50:09.892" v="2434" actId="6549"/>
        <pc:sldMkLst>
          <pc:docMk/>
          <pc:sldMk cId="2386992394" sldId="269"/>
        </pc:sldMkLst>
        <pc:spChg chg="mod">
          <ac:chgData name="Roordink, Bas" userId="e6b80f22-b7ea-4a1b-9826-4cad8536796c" providerId="ADAL" clId="{A9419C22-C1BC-40E8-9FA3-A142517ED767}" dt="2024-07-01T09:50:09.892" v="2434" actId="6549"/>
          <ac:spMkLst>
            <pc:docMk/>
            <pc:sldMk cId="2386992394" sldId="269"/>
            <ac:spMk id="8" creationId="{AE7CDBC2-733E-4F8F-8DEA-3D9F0E942E24}"/>
          </ac:spMkLst>
        </pc:spChg>
      </pc:sldChg>
      <pc:sldChg chg="addSp delSp modSp del mod">
        <pc:chgData name="Roordink, Bas" userId="e6b80f22-b7ea-4a1b-9826-4cad8536796c" providerId="ADAL" clId="{A9419C22-C1BC-40E8-9FA3-A142517ED767}" dt="2024-06-17T08:41:41.371" v="395" actId="47"/>
        <pc:sldMkLst>
          <pc:docMk/>
          <pc:sldMk cId="3067787434" sldId="270"/>
        </pc:sldMkLst>
        <pc:spChg chg="add mod">
          <ac:chgData name="Roordink, Bas" userId="e6b80f22-b7ea-4a1b-9826-4cad8536796c" providerId="ADAL" clId="{A9419C22-C1BC-40E8-9FA3-A142517ED767}" dt="2024-06-13T11:51:30.121" v="179" actId="1076"/>
          <ac:spMkLst>
            <pc:docMk/>
            <pc:sldMk cId="3067787434" sldId="270"/>
            <ac:spMk id="3" creationId="{CD42240E-AA70-45EB-AB46-151C0D6AB8C3}"/>
          </ac:spMkLst>
        </pc:spChg>
        <pc:spChg chg="add mod">
          <ac:chgData name="Roordink, Bas" userId="e6b80f22-b7ea-4a1b-9826-4cad8536796c" providerId="ADAL" clId="{A9419C22-C1BC-40E8-9FA3-A142517ED767}" dt="2024-06-13T11:55:23.819" v="389" actId="14100"/>
          <ac:spMkLst>
            <pc:docMk/>
            <pc:sldMk cId="3067787434" sldId="270"/>
            <ac:spMk id="7" creationId="{CB960B66-8D2D-6309-0F15-383CEB29A8D7}"/>
          </ac:spMkLst>
        </pc:spChg>
        <pc:spChg chg="del">
          <ac:chgData name="Roordink, Bas" userId="e6b80f22-b7ea-4a1b-9826-4cad8536796c" providerId="ADAL" clId="{A9419C22-C1BC-40E8-9FA3-A142517ED767}" dt="2024-06-13T11:50:45.096" v="166" actId="478"/>
          <ac:spMkLst>
            <pc:docMk/>
            <pc:sldMk cId="3067787434" sldId="270"/>
            <ac:spMk id="8" creationId="{AE7CDBC2-733E-4F8F-8DEA-3D9F0E942E24}"/>
          </ac:spMkLst>
        </pc:spChg>
        <pc:picChg chg="add mod">
          <ac:chgData name="Roordink, Bas" userId="e6b80f22-b7ea-4a1b-9826-4cad8536796c" providerId="ADAL" clId="{A9419C22-C1BC-40E8-9FA3-A142517ED767}" dt="2024-06-13T11:51:30.121" v="179" actId="1076"/>
          <ac:picMkLst>
            <pc:docMk/>
            <pc:sldMk cId="3067787434" sldId="270"/>
            <ac:picMk id="2" creationId="{C852DBCF-ED65-1F9B-A6F7-B2C58F100E55}"/>
          </ac:picMkLst>
        </pc:picChg>
      </pc:sldChg>
      <pc:sldChg chg="delSp modSp mod">
        <pc:chgData name="Roordink, Bas" userId="e6b80f22-b7ea-4a1b-9826-4cad8536796c" providerId="ADAL" clId="{A9419C22-C1BC-40E8-9FA3-A142517ED767}" dt="2024-07-01T09:51:25.851" v="2435" actId="11"/>
        <pc:sldMkLst>
          <pc:docMk/>
          <pc:sldMk cId="2646418580" sldId="271"/>
        </pc:sldMkLst>
        <pc:spChg chg="del">
          <ac:chgData name="Roordink, Bas" userId="e6b80f22-b7ea-4a1b-9826-4cad8536796c" providerId="ADAL" clId="{A9419C22-C1BC-40E8-9FA3-A142517ED767}" dt="2024-06-17T09:17:23.803" v="1419" actId="478"/>
          <ac:spMkLst>
            <pc:docMk/>
            <pc:sldMk cId="2646418580" sldId="271"/>
            <ac:spMk id="4" creationId="{5E8B34FD-5255-4A4E-AC75-C102EF8F0D5B}"/>
          </ac:spMkLst>
        </pc:spChg>
        <pc:spChg chg="mod">
          <ac:chgData name="Roordink, Bas" userId="e6b80f22-b7ea-4a1b-9826-4cad8536796c" providerId="ADAL" clId="{A9419C22-C1BC-40E8-9FA3-A142517ED767}" dt="2024-07-01T09:51:25.851" v="2435" actId="11"/>
          <ac:spMkLst>
            <pc:docMk/>
            <pc:sldMk cId="2646418580" sldId="271"/>
            <ac:spMk id="8" creationId="{AE7CDBC2-733E-4F8F-8DEA-3D9F0E942E24}"/>
          </ac:spMkLst>
        </pc:spChg>
      </pc:sldChg>
      <pc:sldChg chg="delSp modSp mod ord">
        <pc:chgData name="Roordink, Bas" userId="e6b80f22-b7ea-4a1b-9826-4cad8536796c" providerId="ADAL" clId="{A9419C22-C1BC-40E8-9FA3-A142517ED767}" dt="2024-06-18T09:29:55.275" v="2220" actId="2711"/>
        <pc:sldMkLst>
          <pc:docMk/>
          <pc:sldMk cId="261819029" sldId="273"/>
        </pc:sldMkLst>
        <pc:spChg chg="del">
          <ac:chgData name="Roordink, Bas" userId="e6b80f22-b7ea-4a1b-9826-4cad8536796c" providerId="ADAL" clId="{A9419C22-C1BC-40E8-9FA3-A142517ED767}" dt="2024-06-17T09:17:18.888" v="1417" actId="478"/>
          <ac:spMkLst>
            <pc:docMk/>
            <pc:sldMk cId="261819029" sldId="273"/>
            <ac:spMk id="4" creationId="{5E8B34FD-5255-4A4E-AC75-C102EF8F0D5B}"/>
          </ac:spMkLst>
        </pc:spChg>
        <pc:spChg chg="mod">
          <ac:chgData name="Roordink, Bas" userId="e6b80f22-b7ea-4a1b-9826-4cad8536796c" providerId="ADAL" clId="{A9419C22-C1BC-40E8-9FA3-A142517ED767}" dt="2024-06-18T09:29:55.275" v="2220" actId="2711"/>
          <ac:spMkLst>
            <pc:docMk/>
            <pc:sldMk cId="261819029" sldId="273"/>
            <ac:spMk id="8" creationId="{AE7CDBC2-733E-4F8F-8DEA-3D9F0E942E24}"/>
          </ac:spMkLst>
        </pc:spChg>
      </pc:sldChg>
      <pc:sldChg chg="delSp modSp mod ord">
        <pc:chgData name="Roordink, Bas" userId="e6b80f22-b7ea-4a1b-9826-4cad8536796c" providerId="ADAL" clId="{A9419C22-C1BC-40E8-9FA3-A142517ED767}" dt="2024-07-01T09:49:13.398" v="2428" actId="108"/>
        <pc:sldMkLst>
          <pc:docMk/>
          <pc:sldMk cId="3272005309" sldId="274"/>
        </pc:sldMkLst>
        <pc:spChg chg="del">
          <ac:chgData name="Roordink, Bas" userId="e6b80f22-b7ea-4a1b-9826-4cad8536796c" providerId="ADAL" clId="{A9419C22-C1BC-40E8-9FA3-A142517ED767}" dt="2024-06-17T09:17:21.451" v="1418" actId="478"/>
          <ac:spMkLst>
            <pc:docMk/>
            <pc:sldMk cId="3272005309" sldId="274"/>
            <ac:spMk id="4" creationId="{5E8B34FD-5255-4A4E-AC75-C102EF8F0D5B}"/>
          </ac:spMkLst>
        </pc:spChg>
        <pc:spChg chg="mod">
          <ac:chgData name="Roordink, Bas" userId="e6b80f22-b7ea-4a1b-9826-4cad8536796c" providerId="ADAL" clId="{A9419C22-C1BC-40E8-9FA3-A142517ED767}" dt="2024-07-01T09:49:13.398" v="2428" actId="108"/>
          <ac:spMkLst>
            <pc:docMk/>
            <pc:sldMk cId="3272005309" sldId="274"/>
            <ac:spMk id="8" creationId="{AE7CDBC2-733E-4F8F-8DEA-3D9F0E942E24}"/>
          </ac:spMkLst>
        </pc:spChg>
      </pc:sldChg>
      <pc:sldChg chg="delSp modSp mod ord">
        <pc:chgData name="Roordink, Bas" userId="e6b80f22-b7ea-4a1b-9826-4cad8536796c" providerId="ADAL" clId="{A9419C22-C1BC-40E8-9FA3-A142517ED767}" dt="2024-06-19T13:55:56.765" v="2330" actId="20577"/>
        <pc:sldMkLst>
          <pc:docMk/>
          <pc:sldMk cId="1920094800" sldId="275"/>
        </pc:sldMkLst>
        <pc:spChg chg="del">
          <ac:chgData name="Roordink, Bas" userId="e6b80f22-b7ea-4a1b-9826-4cad8536796c" providerId="ADAL" clId="{A9419C22-C1BC-40E8-9FA3-A142517ED767}" dt="2024-06-17T09:17:16.468" v="1416" actId="478"/>
          <ac:spMkLst>
            <pc:docMk/>
            <pc:sldMk cId="1920094800" sldId="275"/>
            <ac:spMk id="4" creationId="{5E8B34FD-5255-4A4E-AC75-C102EF8F0D5B}"/>
          </ac:spMkLst>
        </pc:spChg>
        <pc:spChg chg="mod">
          <ac:chgData name="Roordink, Bas" userId="e6b80f22-b7ea-4a1b-9826-4cad8536796c" providerId="ADAL" clId="{A9419C22-C1BC-40E8-9FA3-A142517ED767}" dt="2024-06-19T13:55:56.765" v="2330" actId="20577"/>
          <ac:spMkLst>
            <pc:docMk/>
            <pc:sldMk cId="1920094800" sldId="275"/>
            <ac:spMk id="8" creationId="{AE7CDBC2-733E-4F8F-8DEA-3D9F0E942E24}"/>
          </ac:spMkLst>
        </pc:spChg>
      </pc:sldChg>
      <pc:sldChg chg="modSp add mod">
        <pc:chgData name="Roordink, Bas" userId="e6b80f22-b7ea-4a1b-9826-4cad8536796c" providerId="ADAL" clId="{A9419C22-C1BC-40E8-9FA3-A142517ED767}" dt="2024-07-01T09:45:30.004" v="2357" actId="14100"/>
        <pc:sldMkLst>
          <pc:docMk/>
          <pc:sldMk cId="200269297" sldId="276"/>
        </pc:sldMkLst>
        <pc:spChg chg="mod">
          <ac:chgData name="Roordink, Bas" userId="e6b80f22-b7ea-4a1b-9826-4cad8536796c" providerId="ADAL" clId="{A9419C22-C1BC-40E8-9FA3-A142517ED767}" dt="2024-07-01T09:45:30.004" v="2357" actId="14100"/>
          <ac:spMkLst>
            <pc:docMk/>
            <pc:sldMk cId="200269297" sldId="276"/>
            <ac:spMk id="6" creationId="{0D114B56-608F-456E-AD2D-C48853B0DFF0}"/>
          </ac:spMkLst>
        </pc:spChg>
        <pc:spChg chg="mod">
          <ac:chgData name="Roordink, Bas" userId="e6b80f22-b7ea-4a1b-9826-4cad8536796c" providerId="ADAL" clId="{A9419C22-C1BC-40E8-9FA3-A142517ED767}" dt="2024-07-01T09:40:55.998" v="2354" actId="12"/>
          <ac:spMkLst>
            <pc:docMk/>
            <pc:sldMk cId="200269297" sldId="276"/>
            <ac:spMk id="8" creationId="{AE7CDBC2-733E-4F8F-8DEA-3D9F0E942E24}"/>
          </ac:spMkLst>
        </pc:spChg>
      </pc:sldChg>
      <pc:sldChg chg="modSp add del mod">
        <pc:chgData name="Roordink, Bas" userId="e6b80f22-b7ea-4a1b-9826-4cad8536796c" providerId="ADAL" clId="{A9419C22-C1BC-40E8-9FA3-A142517ED767}" dt="2024-06-17T09:15:26.249" v="1329" actId="47"/>
        <pc:sldMkLst>
          <pc:docMk/>
          <pc:sldMk cId="770531427" sldId="276"/>
        </pc:sldMkLst>
        <pc:spChg chg="mod">
          <ac:chgData name="Roordink, Bas" userId="e6b80f22-b7ea-4a1b-9826-4cad8536796c" providerId="ADAL" clId="{A9419C22-C1BC-40E8-9FA3-A142517ED767}" dt="2024-06-13T11:45:34.449" v="118" actId="20577"/>
          <ac:spMkLst>
            <pc:docMk/>
            <pc:sldMk cId="770531427" sldId="276"/>
            <ac:spMk id="6" creationId="{0D114B56-608F-456E-AD2D-C48853B0DFF0}"/>
          </ac:spMkLst>
        </pc:spChg>
        <pc:spChg chg="mod">
          <ac:chgData name="Roordink, Bas" userId="e6b80f22-b7ea-4a1b-9826-4cad8536796c" providerId="ADAL" clId="{A9419C22-C1BC-40E8-9FA3-A142517ED767}" dt="2024-06-17T09:15:22.941" v="1328" actId="20577"/>
          <ac:spMkLst>
            <pc:docMk/>
            <pc:sldMk cId="770531427" sldId="276"/>
            <ac:spMk id="8" creationId="{AE7CDBC2-733E-4F8F-8DEA-3D9F0E942E24}"/>
          </ac:spMkLst>
        </pc:spChg>
      </pc:sldChg>
    </pc:docChg>
  </pc:docChgLst>
  <pc:docChgLst>
    <pc:chgData name="Roordink, Bas" userId="e6b80f22-b7ea-4a1b-9826-4cad8536796c" providerId="ADAL" clId="{0CD7C09C-7F94-4B6E-BE8D-71F70BCB25B8}"/>
    <pc:docChg chg="undo custSel modSld">
      <pc:chgData name="Roordink, Bas" userId="e6b80f22-b7ea-4a1b-9826-4cad8536796c" providerId="ADAL" clId="{0CD7C09C-7F94-4B6E-BE8D-71F70BCB25B8}" dt="2024-01-11T14:30:14.908" v="12" actId="478"/>
      <pc:docMkLst>
        <pc:docMk/>
      </pc:docMkLst>
      <pc:sldChg chg="addSp delSp modSp mod">
        <pc:chgData name="Roordink, Bas" userId="e6b80f22-b7ea-4a1b-9826-4cad8536796c" providerId="ADAL" clId="{0CD7C09C-7F94-4B6E-BE8D-71F70BCB25B8}" dt="2024-01-11T14:30:14.908" v="12" actId="478"/>
        <pc:sldMkLst>
          <pc:docMk/>
          <pc:sldMk cId="192953906" sldId="257"/>
        </pc:sldMkLst>
        <pc:picChg chg="add del mod">
          <ac:chgData name="Roordink, Bas" userId="e6b80f22-b7ea-4a1b-9826-4cad8536796c" providerId="ADAL" clId="{0CD7C09C-7F94-4B6E-BE8D-71F70BCB25B8}" dt="2024-01-11T14:30:14.908" v="12" actId="478"/>
          <ac:picMkLst>
            <pc:docMk/>
            <pc:sldMk cId="192953906" sldId="257"/>
            <ac:picMk id="5" creationId="{F9D6941A-4ECE-11AD-067E-63CC9C0BA09C}"/>
          </ac:picMkLst>
        </pc:picChg>
      </pc:sldChg>
      <pc:sldChg chg="addSp delSp modSp mod modAnim modNotesTx">
        <pc:chgData name="Roordink, Bas" userId="e6b80f22-b7ea-4a1b-9826-4cad8536796c" providerId="ADAL" clId="{0CD7C09C-7F94-4B6E-BE8D-71F70BCB25B8}" dt="2023-12-19T12:21:43.304" v="7" actId="1076"/>
        <pc:sldMkLst>
          <pc:docMk/>
          <pc:sldMk cId="1885442784" sldId="263"/>
        </pc:sldMkLst>
        <pc:spChg chg="del">
          <ac:chgData name="Roordink, Bas" userId="e6b80f22-b7ea-4a1b-9826-4cad8536796c" providerId="ADAL" clId="{0CD7C09C-7F94-4B6E-BE8D-71F70BCB25B8}" dt="2023-12-19T12:17:39.904" v="0" actId="478"/>
          <ac:spMkLst>
            <pc:docMk/>
            <pc:sldMk cId="1885442784" sldId="263"/>
            <ac:spMk id="2" creationId="{A87740D1-B12A-A21F-0C30-DCE5739DFA8A}"/>
          </ac:spMkLst>
        </pc:spChg>
        <pc:picChg chg="add mod">
          <ac:chgData name="Roordink, Bas" userId="e6b80f22-b7ea-4a1b-9826-4cad8536796c" providerId="ADAL" clId="{0CD7C09C-7F94-4B6E-BE8D-71F70BCB25B8}" dt="2023-12-19T12:21:43.304" v="7" actId="1076"/>
          <ac:picMkLst>
            <pc:docMk/>
            <pc:sldMk cId="1885442784" sldId="263"/>
            <ac:picMk id="3" creationId="{3E15A3FA-2E35-1380-2C9F-69879E2A229E}"/>
          </ac:picMkLst>
        </pc:picChg>
      </pc:sldChg>
    </pc:docChg>
  </pc:docChgLst>
  <pc:docChgLst>
    <pc:chgData name="Roordink, Bas" userId="e6b80f22-b7ea-4a1b-9826-4cad8536796c" providerId="ADAL" clId="{F58E0E85-8B55-4145-9572-B0A548871D5E}"/>
    <pc:docChg chg="undo custSel addSld delSld modSld">
      <pc:chgData name="Roordink, Bas" userId="e6b80f22-b7ea-4a1b-9826-4cad8536796c" providerId="ADAL" clId="{F58E0E85-8B55-4145-9572-B0A548871D5E}" dt="2024-05-28T10:01:07.293" v="2281" actId="27636"/>
      <pc:docMkLst>
        <pc:docMk/>
      </pc:docMkLst>
      <pc:sldChg chg="modSp mod">
        <pc:chgData name="Roordink, Bas" userId="e6b80f22-b7ea-4a1b-9826-4cad8536796c" providerId="ADAL" clId="{F58E0E85-8B55-4145-9572-B0A548871D5E}" dt="2024-05-28T08:57:28.781" v="68" actId="14100"/>
        <pc:sldMkLst>
          <pc:docMk/>
          <pc:sldMk cId="192953906" sldId="257"/>
        </pc:sldMkLst>
        <pc:spChg chg="mod">
          <ac:chgData name="Roordink, Bas" userId="e6b80f22-b7ea-4a1b-9826-4cad8536796c" providerId="ADAL" clId="{F58E0E85-8B55-4145-9572-B0A548871D5E}" dt="2024-05-28T08:57:28.781" v="68" actId="14100"/>
          <ac:spMkLst>
            <pc:docMk/>
            <pc:sldMk cId="192953906" sldId="257"/>
            <ac:spMk id="2" creationId="{8BFA767E-3DB7-7B46-855B-3C179A0A7873}"/>
          </ac:spMkLst>
        </pc:spChg>
      </pc:sldChg>
      <pc:sldChg chg="delSp del mod">
        <pc:chgData name="Roordink, Bas" userId="e6b80f22-b7ea-4a1b-9826-4cad8536796c" providerId="ADAL" clId="{F58E0E85-8B55-4145-9572-B0A548871D5E}" dt="2024-05-28T08:57:43.413" v="70" actId="47"/>
        <pc:sldMkLst>
          <pc:docMk/>
          <pc:sldMk cId="3753470074" sldId="260"/>
        </pc:sldMkLst>
        <pc:picChg chg="del">
          <ac:chgData name="Roordink, Bas" userId="e6b80f22-b7ea-4a1b-9826-4cad8536796c" providerId="ADAL" clId="{F58E0E85-8B55-4145-9572-B0A548871D5E}" dt="2024-05-28T08:57:37.257" v="69" actId="478"/>
          <ac:picMkLst>
            <pc:docMk/>
            <pc:sldMk cId="3753470074" sldId="260"/>
            <ac:picMk id="7" creationId="{F0690715-07C0-5184-9ECC-CE897313DEC8}"/>
          </ac:picMkLst>
        </pc:picChg>
      </pc:sldChg>
      <pc:sldChg chg="del">
        <pc:chgData name="Roordink, Bas" userId="e6b80f22-b7ea-4a1b-9826-4cad8536796c" providerId="ADAL" clId="{F58E0E85-8B55-4145-9572-B0A548871D5E}" dt="2024-05-28T09:13:12.822" v="1003" actId="47"/>
        <pc:sldMkLst>
          <pc:docMk/>
          <pc:sldMk cId="1885442784" sldId="263"/>
        </pc:sldMkLst>
      </pc:sldChg>
      <pc:sldChg chg="del">
        <pc:chgData name="Roordink, Bas" userId="e6b80f22-b7ea-4a1b-9826-4cad8536796c" providerId="ADAL" clId="{F58E0E85-8B55-4145-9572-B0A548871D5E}" dt="2024-05-28T09:13:10.026" v="1002" actId="47"/>
        <pc:sldMkLst>
          <pc:docMk/>
          <pc:sldMk cId="28953270" sldId="266"/>
        </pc:sldMkLst>
      </pc:sldChg>
      <pc:sldChg chg="addSp delSp modSp mod modAnim">
        <pc:chgData name="Roordink, Bas" userId="e6b80f22-b7ea-4a1b-9826-4cad8536796c" providerId="ADAL" clId="{F58E0E85-8B55-4145-9572-B0A548871D5E}" dt="2024-05-28T09:14:33.325" v="1040" actId="1076"/>
        <pc:sldMkLst>
          <pc:docMk/>
          <pc:sldMk cId="1587596849" sldId="267"/>
        </pc:sldMkLst>
        <pc:spChg chg="mod">
          <ac:chgData name="Roordink, Bas" userId="e6b80f22-b7ea-4a1b-9826-4cad8536796c" providerId="ADAL" clId="{F58E0E85-8B55-4145-9572-B0A548871D5E}" dt="2024-05-28T09:13:43.241" v="1033" actId="20577"/>
          <ac:spMkLst>
            <pc:docMk/>
            <pc:sldMk cId="1587596849" sldId="267"/>
            <ac:spMk id="6" creationId="{0D114B56-608F-456E-AD2D-C48853B0DFF0}"/>
          </ac:spMkLst>
        </pc:spChg>
        <pc:spChg chg="del">
          <ac:chgData name="Roordink, Bas" userId="e6b80f22-b7ea-4a1b-9826-4cad8536796c" providerId="ADAL" clId="{F58E0E85-8B55-4145-9572-B0A548871D5E}" dt="2024-05-28T09:13:46.938" v="1034" actId="478"/>
          <ac:spMkLst>
            <pc:docMk/>
            <pc:sldMk cId="1587596849" sldId="267"/>
            <ac:spMk id="8" creationId="{AE7CDBC2-733E-4F8F-8DEA-3D9F0E942E24}"/>
          </ac:spMkLst>
        </pc:spChg>
        <pc:picChg chg="add mod">
          <ac:chgData name="Roordink, Bas" userId="e6b80f22-b7ea-4a1b-9826-4cad8536796c" providerId="ADAL" clId="{F58E0E85-8B55-4145-9572-B0A548871D5E}" dt="2024-05-28T09:14:33.325" v="1040" actId="1076"/>
          <ac:picMkLst>
            <pc:docMk/>
            <pc:sldMk cId="1587596849" sldId="267"/>
            <ac:picMk id="2" creationId="{3E1B261C-8A05-8E34-D9A7-113A0F55356E}"/>
          </ac:picMkLst>
        </pc:picChg>
      </pc:sldChg>
      <pc:sldChg chg="modSp mod">
        <pc:chgData name="Roordink, Bas" userId="e6b80f22-b7ea-4a1b-9826-4cad8536796c" providerId="ADAL" clId="{F58E0E85-8B55-4145-9572-B0A548871D5E}" dt="2024-05-28T09:56:34.624" v="2226" actId="20577"/>
        <pc:sldMkLst>
          <pc:docMk/>
          <pc:sldMk cId="3648348918" sldId="268"/>
        </pc:sldMkLst>
        <pc:spChg chg="mod">
          <ac:chgData name="Roordink, Bas" userId="e6b80f22-b7ea-4a1b-9826-4cad8536796c" providerId="ADAL" clId="{F58E0E85-8B55-4145-9572-B0A548871D5E}" dt="2024-05-28T09:56:34.624" v="2226" actId="20577"/>
          <ac:spMkLst>
            <pc:docMk/>
            <pc:sldMk cId="3648348918" sldId="268"/>
            <ac:spMk id="7" creationId="{ECF6BBEC-608B-4D4B-95C8-A3DAF85A5A22}"/>
          </ac:spMkLst>
        </pc:spChg>
      </pc:sldChg>
      <pc:sldChg chg="addSp delSp modSp add mod">
        <pc:chgData name="Roordink, Bas" userId="e6b80f22-b7ea-4a1b-9826-4cad8536796c" providerId="ADAL" clId="{F58E0E85-8B55-4145-9572-B0A548871D5E}" dt="2024-05-28T09:57:05.952" v="2253" actId="20577"/>
        <pc:sldMkLst>
          <pc:docMk/>
          <pc:sldMk cId="3067787434" sldId="270"/>
        </pc:sldMkLst>
        <pc:spChg chg="mod">
          <ac:chgData name="Roordink, Bas" userId="e6b80f22-b7ea-4a1b-9826-4cad8536796c" providerId="ADAL" clId="{F58E0E85-8B55-4145-9572-B0A548871D5E}" dt="2024-05-28T09:56:55.997" v="2249" actId="20577"/>
          <ac:spMkLst>
            <pc:docMk/>
            <pc:sldMk cId="3067787434" sldId="270"/>
            <ac:spMk id="6" creationId="{0D114B56-608F-456E-AD2D-C48853B0DFF0}"/>
          </ac:spMkLst>
        </pc:spChg>
        <pc:spChg chg="mod">
          <ac:chgData name="Roordink, Bas" userId="e6b80f22-b7ea-4a1b-9826-4cad8536796c" providerId="ADAL" clId="{F58E0E85-8B55-4145-9572-B0A548871D5E}" dt="2024-05-28T09:57:05.952" v="2253" actId="20577"/>
          <ac:spMkLst>
            <pc:docMk/>
            <pc:sldMk cId="3067787434" sldId="270"/>
            <ac:spMk id="8" creationId="{AE7CDBC2-733E-4F8F-8DEA-3D9F0E942E24}"/>
          </ac:spMkLst>
        </pc:spChg>
        <pc:picChg chg="add del mod">
          <ac:chgData name="Roordink, Bas" userId="e6b80f22-b7ea-4a1b-9826-4cad8536796c" providerId="ADAL" clId="{F58E0E85-8B55-4145-9572-B0A548871D5E}" dt="2024-05-28T09:33:11.654" v="1717" actId="478"/>
          <ac:picMkLst>
            <pc:docMk/>
            <pc:sldMk cId="3067787434" sldId="270"/>
            <ac:picMk id="3" creationId="{CAEA4106-9F14-F91D-BDB8-B21AA7020B94}"/>
          </ac:picMkLst>
        </pc:picChg>
      </pc:sldChg>
      <pc:sldChg chg="add">
        <pc:chgData name="Roordink, Bas" userId="e6b80f22-b7ea-4a1b-9826-4cad8536796c" providerId="ADAL" clId="{F58E0E85-8B55-4145-9572-B0A548871D5E}" dt="2024-05-28T09:21:32.992" v="1041"/>
        <pc:sldMkLst>
          <pc:docMk/>
          <pc:sldMk cId="2646418580" sldId="271"/>
        </pc:sldMkLst>
      </pc:sldChg>
      <pc:sldChg chg="add del">
        <pc:chgData name="Roordink, Bas" userId="e6b80f22-b7ea-4a1b-9826-4cad8536796c" providerId="ADAL" clId="{F58E0E85-8B55-4145-9572-B0A548871D5E}" dt="2024-05-28T09:57:13.455" v="2254" actId="47"/>
        <pc:sldMkLst>
          <pc:docMk/>
          <pc:sldMk cId="898436040" sldId="272"/>
        </pc:sldMkLst>
      </pc:sldChg>
      <pc:sldChg chg="modSp add mod">
        <pc:chgData name="Roordink, Bas" userId="e6b80f22-b7ea-4a1b-9826-4cad8536796c" providerId="ADAL" clId="{F58E0E85-8B55-4145-9572-B0A548871D5E}" dt="2024-05-28T09:42:11.875" v="2016" actId="20577"/>
        <pc:sldMkLst>
          <pc:docMk/>
          <pc:sldMk cId="261819029" sldId="273"/>
        </pc:sldMkLst>
        <pc:spChg chg="mod">
          <ac:chgData name="Roordink, Bas" userId="e6b80f22-b7ea-4a1b-9826-4cad8536796c" providerId="ADAL" clId="{F58E0E85-8B55-4145-9572-B0A548871D5E}" dt="2024-05-28T09:24:45.353" v="1320" actId="20577"/>
          <ac:spMkLst>
            <pc:docMk/>
            <pc:sldMk cId="261819029" sldId="273"/>
            <ac:spMk id="6" creationId="{0D114B56-608F-456E-AD2D-C48853B0DFF0}"/>
          </ac:spMkLst>
        </pc:spChg>
        <pc:spChg chg="mod">
          <ac:chgData name="Roordink, Bas" userId="e6b80f22-b7ea-4a1b-9826-4cad8536796c" providerId="ADAL" clId="{F58E0E85-8B55-4145-9572-B0A548871D5E}" dt="2024-05-28T09:42:11.875" v="2016" actId="20577"/>
          <ac:spMkLst>
            <pc:docMk/>
            <pc:sldMk cId="261819029" sldId="273"/>
            <ac:spMk id="8" creationId="{AE7CDBC2-733E-4F8F-8DEA-3D9F0E942E24}"/>
          </ac:spMkLst>
        </pc:spChg>
      </pc:sldChg>
      <pc:sldChg chg="modSp add mod">
        <pc:chgData name="Roordink, Bas" userId="e6b80f22-b7ea-4a1b-9826-4cad8536796c" providerId="ADAL" clId="{F58E0E85-8B55-4145-9572-B0A548871D5E}" dt="2024-05-28T10:01:07.293" v="2281" actId="27636"/>
        <pc:sldMkLst>
          <pc:docMk/>
          <pc:sldMk cId="3272005309" sldId="274"/>
        </pc:sldMkLst>
        <pc:spChg chg="mod">
          <ac:chgData name="Roordink, Bas" userId="e6b80f22-b7ea-4a1b-9826-4cad8536796c" providerId="ADAL" clId="{F58E0E85-8B55-4145-9572-B0A548871D5E}" dt="2024-05-28T09:24:24.644" v="1273" actId="20577"/>
          <ac:spMkLst>
            <pc:docMk/>
            <pc:sldMk cId="3272005309" sldId="274"/>
            <ac:spMk id="6" creationId="{0D114B56-608F-456E-AD2D-C48853B0DFF0}"/>
          </ac:spMkLst>
        </pc:spChg>
        <pc:spChg chg="mod">
          <ac:chgData name="Roordink, Bas" userId="e6b80f22-b7ea-4a1b-9826-4cad8536796c" providerId="ADAL" clId="{F58E0E85-8B55-4145-9572-B0A548871D5E}" dt="2024-05-28T10:01:07.293" v="2281" actId="27636"/>
          <ac:spMkLst>
            <pc:docMk/>
            <pc:sldMk cId="3272005309" sldId="274"/>
            <ac:spMk id="8" creationId="{AE7CDBC2-733E-4F8F-8DEA-3D9F0E942E24}"/>
          </ac:spMkLst>
        </pc:spChg>
      </pc:sldChg>
      <pc:sldChg chg="add">
        <pc:chgData name="Roordink, Bas" userId="e6b80f22-b7ea-4a1b-9826-4cad8536796c" providerId="ADAL" clId="{F58E0E85-8B55-4145-9572-B0A548871D5E}" dt="2024-05-28T09:56:45.027" v="2227"/>
        <pc:sldMkLst>
          <pc:docMk/>
          <pc:sldMk cId="1920094800" sldId="275"/>
        </pc:sldMkLst>
      </pc:sldChg>
    </pc:docChg>
  </pc:docChgLst>
  <pc:docChgLst>
    <pc:chgData name="Beek, Ine van" userId="S::ivbeek@volkerwessels.com::6cdcb5ba-d09f-47fd-a504-8034a8f98ff2" providerId="AD" clId="Web-{3076F31A-81A1-8B2E-E147-76476894192D}"/>
    <pc:docChg chg="modSld">
      <pc:chgData name="Beek, Ine van" userId="S::ivbeek@volkerwessels.com::6cdcb5ba-d09f-47fd-a504-8034a8f98ff2" providerId="AD" clId="Web-{3076F31A-81A1-8B2E-E147-76476894192D}" dt="2024-10-10T13:29:32.289" v="2" actId="14100"/>
      <pc:docMkLst>
        <pc:docMk/>
      </pc:docMkLst>
      <pc:sldChg chg="addSp modSp">
        <pc:chgData name="Beek, Ine van" userId="S::ivbeek@volkerwessels.com::6cdcb5ba-d09f-47fd-a504-8034a8f98ff2" providerId="AD" clId="Web-{3076F31A-81A1-8B2E-E147-76476894192D}" dt="2024-10-10T13:29:32.289" v="2" actId="14100"/>
        <pc:sldMkLst>
          <pc:docMk/>
          <pc:sldMk cId="3648348918" sldId="268"/>
        </pc:sldMkLst>
        <pc:picChg chg="add mod">
          <ac:chgData name="Beek, Ine van" userId="S::ivbeek@volkerwessels.com::6cdcb5ba-d09f-47fd-a504-8034a8f98ff2" providerId="AD" clId="Web-{3076F31A-81A1-8B2E-E147-76476894192D}" dt="2024-10-10T13:29:32.289" v="2" actId="14100"/>
          <ac:picMkLst>
            <pc:docMk/>
            <pc:sldMk cId="3648348918" sldId="268"/>
            <ac:picMk id="4" creationId="{3657DA12-9F7D-19AD-5EFB-9787FC7CDC0A}"/>
          </ac:picMkLst>
        </pc:picChg>
      </pc:sldChg>
    </pc:docChg>
  </pc:docChgLst>
  <pc:docChgLst>
    <pc:chgData name="Roordink, Bas" userId="e6b80f22-b7ea-4a1b-9826-4cad8536796c" providerId="ADAL" clId="{D2AE845B-76EF-47B5-A09E-857376940FCB}"/>
    <pc:docChg chg="custSel addSld modSld">
      <pc:chgData name="Roordink, Bas" userId="e6b80f22-b7ea-4a1b-9826-4cad8536796c" providerId="ADAL" clId="{D2AE845B-76EF-47B5-A09E-857376940FCB}" dt="2023-12-07T10:55:05.684" v="448" actId="20577"/>
      <pc:docMkLst>
        <pc:docMk/>
      </pc:docMkLst>
      <pc:sldChg chg="modSp mod">
        <pc:chgData name="Roordink, Bas" userId="e6b80f22-b7ea-4a1b-9826-4cad8536796c" providerId="ADAL" clId="{D2AE845B-76EF-47B5-A09E-857376940FCB}" dt="2023-12-07T10:51:42.706" v="185" actId="20577"/>
        <pc:sldMkLst>
          <pc:docMk/>
          <pc:sldMk cId="192953906" sldId="257"/>
        </pc:sldMkLst>
        <pc:spChg chg="mod">
          <ac:chgData name="Roordink, Bas" userId="e6b80f22-b7ea-4a1b-9826-4cad8536796c" providerId="ADAL" clId="{D2AE845B-76EF-47B5-A09E-857376940FCB}" dt="2023-12-07T10:51:42.706" v="185" actId="20577"/>
          <ac:spMkLst>
            <pc:docMk/>
            <pc:sldMk cId="192953906" sldId="257"/>
            <ac:spMk id="3" creationId="{5AC63826-AA46-8547-9011-215698E5E527}"/>
          </ac:spMkLst>
        </pc:spChg>
      </pc:sldChg>
      <pc:sldChg chg="addSp modSp mod">
        <pc:chgData name="Roordink, Bas" userId="e6b80f22-b7ea-4a1b-9826-4cad8536796c" providerId="ADAL" clId="{D2AE845B-76EF-47B5-A09E-857376940FCB}" dt="2023-12-07T10:50:49.833" v="183" actId="1076"/>
        <pc:sldMkLst>
          <pc:docMk/>
          <pc:sldMk cId="3753470074" sldId="260"/>
        </pc:sldMkLst>
        <pc:spChg chg="add mod">
          <ac:chgData name="Roordink, Bas" userId="e6b80f22-b7ea-4a1b-9826-4cad8536796c" providerId="ADAL" clId="{D2AE845B-76EF-47B5-A09E-857376940FCB}" dt="2023-12-07T10:50:49.833" v="183" actId="1076"/>
          <ac:spMkLst>
            <pc:docMk/>
            <pc:sldMk cId="3753470074" sldId="260"/>
            <ac:spMk id="2" creationId="{5DD63982-B483-DC97-185E-F892DF850178}"/>
          </ac:spMkLst>
        </pc:spChg>
        <pc:spChg chg="mod">
          <ac:chgData name="Roordink, Bas" userId="e6b80f22-b7ea-4a1b-9826-4cad8536796c" providerId="ADAL" clId="{D2AE845B-76EF-47B5-A09E-857376940FCB}" dt="2023-12-07T10:40:38.721" v="29" actId="20577"/>
          <ac:spMkLst>
            <pc:docMk/>
            <pc:sldMk cId="3753470074" sldId="260"/>
            <ac:spMk id="7" creationId="{D38B991B-9499-7034-0A8B-12213ACA36A7}"/>
          </ac:spMkLst>
        </pc:spChg>
      </pc:sldChg>
      <pc:sldChg chg="addSp modSp mod modNotesTx">
        <pc:chgData name="Roordink, Bas" userId="e6b80f22-b7ea-4a1b-9826-4cad8536796c" providerId="ADAL" clId="{D2AE845B-76EF-47B5-A09E-857376940FCB}" dt="2023-12-07T10:42:02.270" v="36" actId="20577"/>
        <pc:sldMkLst>
          <pc:docMk/>
          <pc:sldMk cId="1885442784" sldId="263"/>
        </pc:sldMkLst>
        <pc:spChg chg="add mod">
          <ac:chgData name="Roordink, Bas" userId="e6b80f22-b7ea-4a1b-9826-4cad8536796c" providerId="ADAL" clId="{D2AE845B-76EF-47B5-A09E-857376940FCB}" dt="2023-12-07T10:41:45.767" v="32"/>
          <ac:spMkLst>
            <pc:docMk/>
            <pc:sldMk cId="1885442784" sldId="263"/>
            <ac:spMk id="2" creationId="{A87740D1-B12A-A21F-0C30-DCE5739DFA8A}"/>
          </ac:spMkLst>
        </pc:spChg>
        <pc:spChg chg="mod">
          <ac:chgData name="Roordink, Bas" userId="e6b80f22-b7ea-4a1b-9826-4cad8536796c" providerId="ADAL" clId="{D2AE845B-76EF-47B5-A09E-857376940FCB}" dt="2023-12-07T10:42:02.270" v="36" actId="20577"/>
          <ac:spMkLst>
            <pc:docMk/>
            <pc:sldMk cId="1885442784" sldId="263"/>
            <ac:spMk id="6" creationId="{0D114B56-608F-456E-AD2D-C48853B0DFF0}"/>
          </ac:spMkLst>
        </pc:spChg>
      </pc:sldChg>
      <pc:sldChg chg="modSp mod">
        <pc:chgData name="Roordink, Bas" userId="e6b80f22-b7ea-4a1b-9826-4cad8536796c" providerId="ADAL" clId="{D2AE845B-76EF-47B5-A09E-857376940FCB}" dt="2023-12-07T10:41:58.695" v="34" actId="20577"/>
        <pc:sldMkLst>
          <pc:docMk/>
          <pc:sldMk cId="28953270" sldId="266"/>
        </pc:sldMkLst>
        <pc:spChg chg="mod">
          <ac:chgData name="Roordink, Bas" userId="e6b80f22-b7ea-4a1b-9826-4cad8536796c" providerId="ADAL" clId="{D2AE845B-76EF-47B5-A09E-857376940FCB}" dt="2023-12-07T10:41:58.695" v="34" actId="20577"/>
          <ac:spMkLst>
            <pc:docMk/>
            <pc:sldMk cId="28953270" sldId="266"/>
            <ac:spMk id="3" creationId="{BB2A0E52-A3D1-AC44-97E9-4AE4FCB62B0E}"/>
          </ac:spMkLst>
        </pc:spChg>
      </pc:sldChg>
      <pc:sldChg chg="modSp mod">
        <pc:chgData name="Roordink, Bas" userId="e6b80f22-b7ea-4a1b-9826-4cad8536796c" providerId="ADAL" clId="{D2AE845B-76EF-47B5-A09E-857376940FCB}" dt="2023-12-07T10:46:40.226" v="38"/>
        <pc:sldMkLst>
          <pc:docMk/>
          <pc:sldMk cId="1587596849" sldId="267"/>
        </pc:sldMkLst>
        <pc:spChg chg="mod">
          <ac:chgData name="Roordink, Bas" userId="e6b80f22-b7ea-4a1b-9826-4cad8536796c" providerId="ADAL" clId="{D2AE845B-76EF-47B5-A09E-857376940FCB}" dt="2023-12-07T10:46:40.226" v="38"/>
          <ac:spMkLst>
            <pc:docMk/>
            <pc:sldMk cId="1587596849" sldId="267"/>
            <ac:spMk id="8" creationId="{AE7CDBC2-733E-4F8F-8DEA-3D9F0E942E24}"/>
          </ac:spMkLst>
        </pc:spChg>
      </pc:sldChg>
      <pc:sldChg chg="modSp mod">
        <pc:chgData name="Roordink, Bas" userId="e6b80f22-b7ea-4a1b-9826-4cad8536796c" providerId="ADAL" clId="{D2AE845B-76EF-47B5-A09E-857376940FCB}" dt="2023-12-07T10:40:57.888" v="30" actId="20577"/>
        <pc:sldMkLst>
          <pc:docMk/>
          <pc:sldMk cId="3648348918" sldId="268"/>
        </pc:sldMkLst>
        <pc:spChg chg="mod">
          <ac:chgData name="Roordink, Bas" userId="e6b80f22-b7ea-4a1b-9826-4cad8536796c" providerId="ADAL" clId="{D2AE845B-76EF-47B5-A09E-857376940FCB}" dt="2023-12-07T10:40:57.888" v="30" actId="20577"/>
          <ac:spMkLst>
            <pc:docMk/>
            <pc:sldMk cId="3648348918" sldId="268"/>
            <ac:spMk id="7" creationId="{ECF6BBEC-608B-4D4B-95C8-A3DAF85A5A22}"/>
          </ac:spMkLst>
        </pc:spChg>
      </pc:sldChg>
      <pc:sldChg chg="modSp add mod">
        <pc:chgData name="Roordink, Bas" userId="e6b80f22-b7ea-4a1b-9826-4cad8536796c" providerId="ADAL" clId="{D2AE845B-76EF-47B5-A09E-857376940FCB}" dt="2023-12-07T10:55:05.684" v="448" actId="20577"/>
        <pc:sldMkLst>
          <pc:docMk/>
          <pc:sldMk cId="2386992394" sldId="269"/>
        </pc:sldMkLst>
        <pc:spChg chg="mod">
          <ac:chgData name="Roordink, Bas" userId="e6b80f22-b7ea-4a1b-9826-4cad8536796c" providerId="ADAL" clId="{D2AE845B-76EF-47B5-A09E-857376940FCB}" dt="2023-12-07T10:47:06.725" v="70" actId="20577"/>
          <ac:spMkLst>
            <pc:docMk/>
            <pc:sldMk cId="2386992394" sldId="269"/>
            <ac:spMk id="6" creationId="{0D114B56-608F-456E-AD2D-C48853B0DFF0}"/>
          </ac:spMkLst>
        </pc:spChg>
        <pc:spChg chg="mod">
          <ac:chgData name="Roordink, Bas" userId="e6b80f22-b7ea-4a1b-9826-4cad8536796c" providerId="ADAL" clId="{D2AE845B-76EF-47B5-A09E-857376940FCB}" dt="2023-12-07T10:55:05.684" v="448" actId="20577"/>
          <ac:spMkLst>
            <pc:docMk/>
            <pc:sldMk cId="2386992394" sldId="269"/>
            <ac:spMk id="8" creationId="{AE7CDBC2-733E-4F8F-8DEA-3D9F0E942E24}"/>
          </ac:spMkLst>
        </pc:spChg>
      </pc:sldChg>
    </pc:docChg>
  </pc:docChgLst>
  <pc:docChgLst>
    <pc:chgData name="Roordink, Bas" userId="e6b80f22-b7ea-4a1b-9826-4cad8536796c" providerId="ADAL" clId="{D166C450-CF02-436C-B7F6-B47F30F443B2}"/>
    <pc:docChg chg="undo custSel addSld modSld">
      <pc:chgData name="Roordink, Bas" userId="e6b80f22-b7ea-4a1b-9826-4cad8536796c" providerId="ADAL" clId="{D166C450-CF02-436C-B7F6-B47F30F443B2}" dt="2024-09-24T12:59:12.522" v="571" actId="122"/>
      <pc:docMkLst>
        <pc:docMk/>
      </pc:docMkLst>
      <pc:sldChg chg="modSp mod">
        <pc:chgData name="Roordink, Bas" userId="e6b80f22-b7ea-4a1b-9826-4cad8536796c" providerId="ADAL" clId="{D166C450-CF02-436C-B7F6-B47F30F443B2}" dt="2024-07-17T10:56:00.425" v="205" actId="1076"/>
        <pc:sldMkLst>
          <pc:docMk/>
          <pc:sldMk cId="3272005309" sldId="274"/>
        </pc:sldMkLst>
        <pc:spChg chg="mod">
          <ac:chgData name="Roordink, Bas" userId="e6b80f22-b7ea-4a1b-9826-4cad8536796c" providerId="ADAL" clId="{D166C450-CF02-436C-B7F6-B47F30F443B2}" dt="2024-07-17T10:56:00.425" v="205" actId="1076"/>
          <ac:spMkLst>
            <pc:docMk/>
            <pc:sldMk cId="3272005309" sldId="274"/>
            <ac:spMk id="8" creationId="{AE7CDBC2-733E-4F8F-8DEA-3D9F0E942E24}"/>
          </ac:spMkLst>
        </pc:spChg>
      </pc:sldChg>
      <pc:sldChg chg="modSp add mod">
        <pc:chgData name="Roordink, Bas" userId="e6b80f22-b7ea-4a1b-9826-4cad8536796c" providerId="ADAL" clId="{D166C450-CF02-436C-B7F6-B47F30F443B2}" dt="2024-09-24T12:59:12.522" v="571" actId="122"/>
        <pc:sldMkLst>
          <pc:docMk/>
          <pc:sldMk cId="1007220162" sldId="277"/>
        </pc:sldMkLst>
        <pc:spChg chg="mod">
          <ac:chgData name="Roordink, Bas" userId="e6b80f22-b7ea-4a1b-9826-4cad8536796c" providerId="ADAL" clId="{D166C450-CF02-436C-B7F6-B47F30F443B2}" dt="2024-09-19T08:59:55.987" v="223" actId="20577"/>
          <ac:spMkLst>
            <pc:docMk/>
            <pc:sldMk cId="1007220162" sldId="277"/>
            <ac:spMk id="6" creationId="{0D114B56-608F-456E-AD2D-C48853B0DFF0}"/>
          </ac:spMkLst>
        </pc:spChg>
        <pc:spChg chg="mod">
          <ac:chgData name="Roordink, Bas" userId="e6b80f22-b7ea-4a1b-9826-4cad8536796c" providerId="ADAL" clId="{D166C450-CF02-436C-B7F6-B47F30F443B2}" dt="2024-09-24T12:59:12.522" v="571" actId="122"/>
          <ac:spMkLst>
            <pc:docMk/>
            <pc:sldMk cId="1007220162" sldId="277"/>
            <ac:spMk id="8" creationId="{AE7CDBC2-733E-4F8F-8DEA-3D9F0E942E24}"/>
          </ac:spMkLst>
        </pc:spChg>
      </pc:sldChg>
    </pc:docChg>
  </pc:docChgLst>
  <pc:docChgLst>
    <pc:chgData name="Roordink, Bas" userId="e6b80f22-b7ea-4a1b-9826-4cad8536796c" providerId="ADAL" clId="{87B3D91A-5855-4030-ACF1-6809452785F6}"/>
    <pc:docChg chg="undo custSel modSld">
      <pc:chgData name="Roordink, Bas" userId="e6b80f22-b7ea-4a1b-9826-4cad8536796c" providerId="ADAL" clId="{87B3D91A-5855-4030-ACF1-6809452785F6}" dt="2023-11-30T13:27:53.305" v="219" actId="12"/>
      <pc:docMkLst>
        <pc:docMk/>
      </pc:docMkLst>
      <pc:sldChg chg="addSp delSp modSp mod">
        <pc:chgData name="Roordink, Bas" userId="e6b80f22-b7ea-4a1b-9826-4cad8536796c" providerId="ADAL" clId="{87B3D91A-5855-4030-ACF1-6809452785F6}" dt="2023-11-30T11:26:22.440" v="17" actId="20577"/>
        <pc:sldMkLst>
          <pc:docMk/>
          <pc:sldMk cId="3753470074" sldId="260"/>
        </pc:sldMkLst>
        <pc:spChg chg="add mod">
          <ac:chgData name="Roordink, Bas" userId="e6b80f22-b7ea-4a1b-9826-4cad8536796c" providerId="ADAL" clId="{87B3D91A-5855-4030-ACF1-6809452785F6}" dt="2023-11-30T11:26:22.440" v="17" actId="20577"/>
          <ac:spMkLst>
            <pc:docMk/>
            <pc:sldMk cId="3753470074" sldId="260"/>
            <ac:spMk id="7" creationId="{D38B991B-9499-7034-0A8B-12213ACA36A7}"/>
          </ac:spMkLst>
        </pc:spChg>
        <pc:picChg chg="del">
          <ac:chgData name="Roordink, Bas" userId="e6b80f22-b7ea-4a1b-9826-4cad8536796c" providerId="ADAL" clId="{87B3D91A-5855-4030-ACF1-6809452785F6}" dt="2023-11-30T11:26:09.573" v="0" actId="478"/>
          <ac:picMkLst>
            <pc:docMk/>
            <pc:sldMk cId="3753470074" sldId="260"/>
            <ac:picMk id="2" creationId="{7A12DB3E-80D2-7E7D-43DA-CE760E3BE800}"/>
          </ac:picMkLst>
        </pc:picChg>
      </pc:sldChg>
      <pc:sldChg chg="delSp modSp mod">
        <pc:chgData name="Roordink, Bas" userId="e6b80f22-b7ea-4a1b-9826-4cad8536796c" providerId="ADAL" clId="{87B3D91A-5855-4030-ACF1-6809452785F6}" dt="2023-11-30T11:26:54.022" v="38" actId="478"/>
        <pc:sldMkLst>
          <pc:docMk/>
          <pc:sldMk cId="1885442784" sldId="263"/>
        </pc:sldMkLst>
        <pc:spChg chg="mod">
          <ac:chgData name="Roordink, Bas" userId="e6b80f22-b7ea-4a1b-9826-4cad8536796c" providerId="ADAL" clId="{87B3D91A-5855-4030-ACF1-6809452785F6}" dt="2023-11-30T11:26:50.994" v="37" actId="20577"/>
          <ac:spMkLst>
            <pc:docMk/>
            <pc:sldMk cId="1885442784" sldId="263"/>
            <ac:spMk id="6" creationId="{0D114B56-608F-456E-AD2D-C48853B0DFF0}"/>
          </ac:spMkLst>
        </pc:spChg>
        <pc:picChg chg="del">
          <ac:chgData name="Roordink, Bas" userId="e6b80f22-b7ea-4a1b-9826-4cad8536796c" providerId="ADAL" clId="{87B3D91A-5855-4030-ACF1-6809452785F6}" dt="2023-11-30T11:26:54.022" v="38" actId="478"/>
          <ac:picMkLst>
            <pc:docMk/>
            <pc:sldMk cId="1885442784" sldId="263"/>
            <ac:picMk id="2" creationId="{3F3FC1AA-22FD-8ECF-13D3-067229D99D0B}"/>
          </ac:picMkLst>
        </pc:picChg>
      </pc:sldChg>
      <pc:sldChg chg="modSp mod">
        <pc:chgData name="Roordink, Bas" userId="e6b80f22-b7ea-4a1b-9826-4cad8536796c" providerId="ADAL" clId="{87B3D91A-5855-4030-ACF1-6809452785F6}" dt="2023-11-30T11:26:39.240" v="30" actId="20577"/>
        <pc:sldMkLst>
          <pc:docMk/>
          <pc:sldMk cId="28953270" sldId="266"/>
        </pc:sldMkLst>
        <pc:spChg chg="mod">
          <ac:chgData name="Roordink, Bas" userId="e6b80f22-b7ea-4a1b-9826-4cad8536796c" providerId="ADAL" clId="{87B3D91A-5855-4030-ACF1-6809452785F6}" dt="2023-11-30T11:26:39.240" v="30" actId="20577"/>
          <ac:spMkLst>
            <pc:docMk/>
            <pc:sldMk cId="28953270" sldId="266"/>
            <ac:spMk id="3" creationId="{BB2A0E52-A3D1-AC44-97E9-4AE4FCB62B0E}"/>
          </ac:spMkLst>
        </pc:spChg>
      </pc:sldChg>
      <pc:sldChg chg="modSp mod">
        <pc:chgData name="Roordink, Bas" userId="e6b80f22-b7ea-4a1b-9826-4cad8536796c" providerId="ADAL" clId="{87B3D91A-5855-4030-ACF1-6809452785F6}" dt="2023-11-30T13:27:53.305" v="219" actId="12"/>
        <pc:sldMkLst>
          <pc:docMk/>
          <pc:sldMk cId="1587596849" sldId="267"/>
        </pc:sldMkLst>
        <pc:spChg chg="mod">
          <ac:chgData name="Roordink, Bas" userId="e6b80f22-b7ea-4a1b-9826-4cad8536796c" providerId="ADAL" clId="{87B3D91A-5855-4030-ACF1-6809452785F6}" dt="2023-11-30T13:27:53.305" v="219" actId="12"/>
          <ac:spMkLst>
            <pc:docMk/>
            <pc:sldMk cId="1587596849" sldId="267"/>
            <ac:spMk id="8" creationId="{AE7CDBC2-733E-4F8F-8DEA-3D9F0E942E24}"/>
          </ac:spMkLst>
        </pc:spChg>
      </pc:sldChg>
      <pc:sldChg chg="modSp mod">
        <pc:chgData name="Roordink, Bas" userId="e6b80f22-b7ea-4a1b-9826-4cad8536796c" providerId="ADAL" clId="{87B3D91A-5855-4030-ACF1-6809452785F6}" dt="2023-11-30T13:26:16.188" v="180" actId="207"/>
        <pc:sldMkLst>
          <pc:docMk/>
          <pc:sldMk cId="3648348918" sldId="268"/>
        </pc:sldMkLst>
        <pc:spChg chg="mod">
          <ac:chgData name="Roordink, Bas" userId="e6b80f22-b7ea-4a1b-9826-4cad8536796c" providerId="ADAL" clId="{87B3D91A-5855-4030-ACF1-6809452785F6}" dt="2023-11-30T13:26:16.188" v="180" actId="207"/>
          <ac:spMkLst>
            <pc:docMk/>
            <pc:sldMk cId="3648348918" sldId="268"/>
            <ac:spMk id="7" creationId="{ECF6BBEC-608B-4D4B-95C8-A3DAF85A5A2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10-10-2024</a:t>
            </a:fld>
            <a:endParaRPr lang="nl-NL" dirty="0"/>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dirty="0"/>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10-10-2024</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dirty="0"/>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2</a:t>
            </a:fld>
            <a:endParaRPr lang="en-gb" dirty="0"/>
          </a:p>
        </p:txBody>
      </p:sp>
    </p:spTree>
    <p:extLst>
      <p:ext uri="{BB962C8B-B14F-4D97-AF65-F5344CB8AC3E}">
        <p14:creationId xmlns:p14="http://schemas.microsoft.com/office/powerpoint/2010/main" val="1968091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12</a:t>
            </a:fld>
            <a:endParaRPr lang="en-gb" dirty="0"/>
          </a:p>
        </p:txBody>
      </p:sp>
    </p:spTree>
    <p:extLst>
      <p:ext uri="{BB962C8B-B14F-4D97-AF65-F5344CB8AC3E}">
        <p14:creationId xmlns:p14="http://schemas.microsoft.com/office/powerpoint/2010/main" val="2922392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3</a:t>
            </a:fld>
            <a:endParaRPr lang="en-gb" dirty="0"/>
          </a:p>
        </p:txBody>
      </p:sp>
    </p:spTree>
    <p:extLst>
      <p:ext uri="{BB962C8B-B14F-4D97-AF65-F5344CB8AC3E}">
        <p14:creationId xmlns:p14="http://schemas.microsoft.com/office/powerpoint/2010/main" val="20607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4</a:t>
            </a:fld>
            <a:endParaRPr lang="en-gb" dirty="0"/>
          </a:p>
        </p:txBody>
      </p:sp>
    </p:spTree>
    <p:extLst>
      <p:ext uri="{BB962C8B-B14F-4D97-AF65-F5344CB8AC3E}">
        <p14:creationId xmlns:p14="http://schemas.microsoft.com/office/powerpoint/2010/main" val="2772862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5</a:t>
            </a:fld>
            <a:endParaRPr lang="en-gb" dirty="0"/>
          </a:p>
        </p:txBody>
      </p:sp>
    </p:spTree>
    <p:extLst>
      <p:ext uri="{BB962C8B-B14F-4D97-AF65-F5344CB8AC3E}">
        <p14:creationId xmlns:p14="http://schemas.microsoft.com/office/powerpoint/2010/main" val="71868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6</a:t>
            </a:fld>
            <a:endParaRPr lang="en-gb" dirty="0"/>
          </a:p>
        </p:txBody>
      </p:sp>
    </p:spTree>
    <p:extLst>
      <p:ext uri="{BB962C8B-B14F-4D97-AF65-F5344CB8AC3E}">
        <p14:creationId xmlns:p14="http://schemas.microsoft.com/office/powerpoint/2010/main" val="248603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7</a:t>
            </a:fld>
            <a:endParaRPr lang="en-gb" dirty="0"/>
          </a:p>
        </p:txBody>
      </p:sp>
    </p:spTree>
    <p:extLst>
      <p:ext uri="{BB962C8B-B14F-4D97-AF65-F5344CB8AC3E}">
        <p14:creationId xmlns:p14="http://schemas.microsoft.com/office/powerpoint/2010/main" val="3636636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8</a:t>
            </a:fld>
            <a:endParaRPr lang="en-gb" dirty="0"/>
          </a:p>
        </p:txBody>
      </p:sp>
    </p:spTree>
    <p:extLst>
      <p:ext uri="{BB962C8B-B14F-4D97-AF65-F5344CB8AC3E}">
        <p14:creationId xmlns:p14="http://schemas.microsoft.com/office/powerpoint/2010/main" val="2131904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9</a:t>
            </a:fld>
            <a:endParaRPr lang="en-gb" dirty="0"/>
          </a:p>
        </p:txBody>
      </p:sp>
    </p:spTree>
    <p:extLst>
      <p:ext uri="{BB962C8B-B14F-4D97-AF65-F5344CB8AC3E}">
        <p14:creationId xmlns:p14="http://schemas.microsoft.com/office/powerpoint/2010/main" val="2137124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pPr algn="l" rtl="0"/>
            <a:fld id="{71730059-9356-5542-B7AC-C623CB1A6CD8}" type="slidenum">
              <a:rPr/>
              <a:t>10</a:t>
            </a:fld>
            <a:endParaRPr lang="en-gb" dirty="0"/>
          </a:p>
        </p:txBody>
      </p:sp>
    </p:spTree>
    <p:extLst>
      <p:ext uri="{BB962C8B-B14F-4D97-AF65-F5344CB8AC3E}">
        <p14:creationId xmlns:p14="http://schemas.microsoft.com/office/powerpoint/2010/main" val="21624003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dirty="0"/>
              <a:t>Eerlijk is één van de WAVE-waarden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Eerlijk is één van de WAVE-waarden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Eerlijk is één van de WAVE-waarden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dirty="0"/>
              <a:t>Eerlijk is één van de WAVE-waarden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dirty="0"/>
              <a:t>Eerlijk is één van de WAVE-waarden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dirty="0"/>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dirty="0"/>
              <a:t>Eerlijk is één van de WAVE-waarden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dirty="0"/>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volkerwessels.com/nl/downloadpagina-veiligheid"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h5lkvQSJiZ4?feature=oembed" TargetMode="Externa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74073" y="1105393"/>
            <a:ext cx="11817927" cy="2387600"/>
          </a:xfrm>
        </p:spPr>
        <p:txBody>
          <a:bodyPr>
            <a:normAutofit/>
          </a:bodyPr>
          <a:lstStyle/>
          <a:p>
            <a:pPr algn="l" rtl="0"/>
            <a:r>
              <a:rPr lang="en-gb" sz="5300" b="1" i="0" u="none" baseline="0"/>
              <a:t>Use mobile devices in a safe place</a:t>
            </a:r>
            <a:br>
              <a:rPr lang="en-gb"/>
            </a:br>
            <a:br>
              <a:rPr lang="en-gb"/>
            </a:br>
            <a:r>
              <a:rPr lang="en-gb" sz="2800" b="0" i="1" u="none" baseline="0"/>
              <a:t>The 8th WAVE safety rule</a:t>
            </a:r>
          </a:p>
        </p:txBody>
      </p:sp>
      <p:pic>
        <p:nvPicPr>
          <p:cNvPr id="4" name="Afbeelding 3">
            <a:extLst>
              <a:ext uri="{FF2B5EF4-FFF2-40B4-BE49-F238E27FC236}">
                <a16:creationId xmlns:a16="http://schemas.microsoft.com/office/drawing/2014/main" id="{223FA856-73B9-5E2C-F516-7315B3983E5A}"/>
              </a:ext>
            </a:extLst>
          </p:cNvPr>
          <p:cNvPicPr>
            <a:picLocks noChangeAspect="1"/>
          </p:cNvPicPr>
          <p:nvPr/>
        </p:nvPicPr>
        <p:blipFill>
          <a:blip r:embed="rId3"/>
          <a:stretch>
            <a:fillRect/>
          </a:stretch>
        </p:blipFill>
        <p:spPr>
          <a:xfrm>
            <a:off x="8081530" y="2401946"/>
            <a:ext cx="3031434" cy="302210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pPr algn="l" rtl="0"/>
            <a:r>
              <a:rPr lang="en-gb" b="1" i="0" u="none" baseline="0"/>
              <a:t>Thank you for your attention!</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normAutofit lnSpcReduction="10000"/>
          </a:bodyPr>
          <a:lstStyle/>
          <a:p>
            <a:pPr marL="0" indent="0" algn="l" rtl="0">
              <a:buNone/>
            </a:pPr>
            <a:endParaRPr lang="en-gb" dirty="0"/>
          </a:p>
          <a:p>
            <a:pPr marL="0" indent="0" algn="l" rtl="0">
              <a:buNone/>
            </a:pPr>
            <a:endParaRPr lang="en-gb" dirty="0"/>
          </a:p>
          <a:p>
            <a:pPr marL="0" indent="0" algn="l" rtl="0">
              <a:buNone/>
            </a:pPr>
            <a:endParaRPr lang="en-gb" dirty="0"/>
          </a:p>
          <a:p>
            <a:pPr marL="0" indent="0" algn="l" rtl="0">
              <a:buNone/>
            </a:pPr>
            <a:endParaRPr lang="en-gb" dirty="0"/>
          </a:p>
          <a:p>
            <a:pPr marL="0" indent="0" algn="l" rtl="0">
              <a:buNone/>
            </a:pPr>
            <a:endParaRPr lang="en-gb" dirty="0"/>
          </a:p>
          <a:p>
            <a:pPr marL="0" indent="0" algn="l" rtl="0">
              <a:buNone/>
            </a:pPr>
            <a:endParaRPr lang="en-gb" dirty="0"/>
          </a:p>
          <a:p>
            <a:pPr marL="0" indent="0" algn="l" rtl="0">
              <a:buNone/>
            </a:pPr>
            <a:endParaRPr lang="en-gb" dirty="0"/>
          </a:p>
          <a:p>
            <a:pPr marL="0" indent="0" algn="l" rtl="0">
              <a:buNone/>
            </a:pPr>
            <a:r>
              <a:rPr lang="en-gb" sz="1800" b="0" i="0" u="none" baseline="0">
                <a:hlinkClick r:id="rId2"/>
              </a:rPr>
              <a:t>veiligheid@volkerwessels.com</a:t>
            </a:r>
            <a:endParaRPr lang="en-gb" sz="1800" dirty="0"/>
          </a:p>
          <a:p>
            <a:pPr marL="0" indent="0" algn="l" rtl="0">
              <a:buNone/>
            </a:pPr>
            <a:r>
              <a:rPr lang="en-gb" sz="1800" b="0" i="0" u="none" baseline="0">
                <a:hlinkClick r:id="rId3"/>
              </a:rPr>
              <a:t>https://www.volkerwessels.com/nl/downloadpagina-veiligheid</a:t>
            </a:r>
            <a:r>
              <a:rPr lang="en-gb" sz="1800" b="0" i="0" u="none" baseline="0"/>
              <a:t> </a:t>
            </a:r>
          </a:p>
          <a:p>
            <a:pPr marL="0" indent="0" algn="l" rtl="0">
              <a:buNone/>
            </a:pPr>
            <a:endParaRPr lang="en-gb"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pPr algn="l" rtl="0"/>
            <a:r>
              <a:rPr lang="en-gb" b="0" i="0" u="none" baseline="0"/>
              <a:t>Honest is one of the WAVE values</a:t>
            </a:r>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pPr algn="l" rtl="0"/>
            <a:fld id="{4EE4AD8C-2841-0441-ABCE-FDDBA89E857F}" type="slidenum">
              <a:rPr/>
              <a:pPr/>
              <a:t>11</a:t>
            </a:fld>
            <a:endParaRPr lang="en-gb" dirty="0"/>
          </a:p>
        </p:txBody>
      </p:sp>
    </p:spTree>
    <p:extLst>
      <p:ext uri="{BB962C8B-B14F-4D97-AF65-F5344CB8AC3E}">
        <p14:creationId xmlns:p14="http://schemas.microsoft.com/office/powerpoint/2010/main" val="634627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pPr algn="l" rtl="0"/>
            <a:r>
              <a:rPr lang="en-gb" b="0" i="0" u="none" baseline="0"/>
              <a:t>Honest is one of the WAVE values</a:t>
            </a:r>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12</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en-gb" b="1" i="0" u="none" baseline="0"/>
              <a:t>Additional questions for discussion</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en-gb" b="1" i="0" u="none" baseline="0"/>
              <a:t>Additional questions for the toolbox.  The questions can be used at your discretion.</a:t>
            </a:r>
          </a:p>
          <a:p>
            <a:pPr marL="0" indent="0" algn="l" rtl="0">
              <a:buNone/>
            </a:pPr>
            <a:endParaRPr lang="en-gb" sz="2800" b="0" i="0" u="none" strike="noStrike" baseline="0" dirty="0"/>
          </a:p>
          <a:p>
            <a:pPr algn="l" rtl="0"/>
            <a:r>
              <a:rPr lang="en-gb" sz="2800" b="0" i="0" u="none" strike="noStrike" baseline="0"/>
              <a:t>Who has ever reported a situation involving a mobile device?</a:t>
            </a:r>
          </a:p>
          <a:p>
            <a:pPr algn="l" rtl="0"/>
            <a:endParaRPr lang="en-gb" sz="2800" b="0" i="0" u="none" strike="noStrike" baseline="0" dirty="0"/>
          </a:p>
          <a:p>
            <a:pPr algn="l" rtl="0"/>
            <a:r>
              <a:rPr lang="en-gb" sz="2800" b="0" i="0" u="none" strike="noStrike" baseline="0"/>
              <a:t>Are you always safe when you are on the phone?</a:t>
            </a:r>
          </a:p>
          <a:p>
            <a:pPr algn="l" rtl="0"/>
            <a:endParaRPr lang="en-gb" dirty="0"/>
          </a:p>
          <a:p>
            <a:pPr algn="l" rtl="0"/>
            <a:r>
              <a:rPr lang="en-gb" sz="2700" b="0" i="0" u="none" baseline="0"/>
              <a:t>How often do you use your phone in the car? And why?</a:t>
            </a:r>
          </a:p>
          <a:p>
            <a:pPr algn="l" rtl="0"/>
            <a:endParaRPr lang="en-gb" sz="2800" b="0" i="0" u="none" strike="noStrike" baseline="0" dirty="0"/>
          </a:p>
          <a:p>
            <a:pPr algn="l" rtl="0"/>
            <a:r>
              <a:rPr lang="en-gb" sz="2800" b="0" i="0" u="none" strike="noStrike" baseline="0"/>
              <a:t>What can you do in order to use a mobile device safely when in the operational workplace?</a:t>
            </a:r>
          </a:p>
          <a:p>
            <a:pPr algn="l" rtl="0"/>
            <a:endParaRPr lang="en-gb" sz="2800" b="0" i="0" u="none" strike="noStrike" baseline="0" dirty="0"/>
          </a:p>
          <a:p>
            <a:pPr algn="l" rtl="0"/>
            <a:r>
              <a:rPr lang="en-gb" b="0" i="0" u="none" baseline="0"/>
              <a:t>Where is the designated location to safely use a mobile device in this workplace?</a:t>
            </a:r>
            <a:endParaRPr lang="en-gb" sz="2800" b="0" i="0" u="none" strike="noStrike" baseline="0" dirty="0"/>
          </a:p>
          <a:p>
            <a:pPr algn="l" rtl="0"/>
            <a:endParaRPr lang="en-gb" sz="2800" b="0" i="0" u="none" strike="noStrike" baseline="0" dirty="0"/>
          </a:p>
          <a:p>
            <a:pPr algn="l" rtl="0"/>
            <a:r>
              <a:rPr lang="en-gb" sz="2800" b="0" i="0" u="none" strike="noStrike" baseline="0"/>
              <a:t>Who has the WAVE app on their phone?  What was the last report you made about?</a:t>
            </a:r>
          </a:p>
          <a:p>
            <a:pPr marL="0" indent="0" algn="l" rtl="0">
              <a:buNone/>
            </a:pPr>
            <a:endParaRPr lang="en-gb" dirty="0"/>
          </a:p>
        </p:txBody>
      </p:sp>
    </p:spTree>
    <p:extLst>
      <p:ext uri="{BB962C8B-B14F-4D97-AF65-F5344CB8AC3E}">
        <p14:creationId xmlns:p14="http://schemas.microsoft.com/office/powerpoint/2010/main" val="238699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pPr algn="l" rtl="0"/>
            <a:r>
              <a:rPr lang="en-gb" b="1" i="0" u="none" baseline="0"/>
              <a:t>Background</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a:normAutofit/>
          </a:bodyPr>
          <a:lstStyle/>
          <a:p>
            <a:pPr marL="0" indent="0" algn="l" rtl="0">
              <a:lnSpc>
                <a:spcPct val="107000"/>
              </a:lnSpc>
              <a:spcAft>
                <a:spcPts val="800"/>
              </a:spcAft>
              <a:buNone/>
            </a:pPr>
            <a:br>
              <a:rPr lang="en-gb" sz="1800">
                <a:effectLst/>
                <a:latin typeface="Calibri" panose="020F0502020204030204" pitchFamily="34" charset="0"/>
                <a:ea typeface="Calibri" panose="020F0502020204030204" pitchFamily="34" charset="0"/>
                <a:cs typeface="Times New Roman" panose="02020603050405020304" pitchFamily="18" charset="0"/>
              </a:rPr>
            </a:br>
            <a:br>
              <a:rPr lang="en-gb" sz="1800">
                <a:latin typeface="Calibri" panose="020F0502020204030204" pitchFamily="34" charset="0"/>
                <a:cs typeface="Times New Roman" panose="02020603050405020304" pitchFamily="18" charset="0"/>
              </a:rPr>
            </a:br>
            <a:endParaRPr lang="en-gb"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pPr algn="l" rtl="0"/>
            <a:fld id="{4EE4AD8C-2841-0441-ABCE-FDDBA89E857F}" type="slidenum">
              <a:rPr/>
              <a:pPr/>
              <a:t>3</a:t>
            </a:fld>
            <a:endParaRPr lang="en-gb" dirty="0"/>
          </a:p>
        </p:txBody>
      </p:sp>
      <p:sp>
        <p:nvSpPr>
          <p:cNvPr id="7" name="Tekstvak 6">
            <a:extLst>
              <a:ext uri="{FF2B5EF4-FFF2-40B4-BE49-F238E27FC236}">
                <a16:creationId xmlns:a16="http://schemas.microsoft.com/office/drawing/2014/main" id="{ECF6BBEC-608B-4D4B-95C8-A3DAF85A5A22}"/>
              </a:ext>
            </a:extLst>
          </p:cNvPr>
          <p:cNvSpPr txBox="1"/>
          <p:nvPr/>
        </p:nvSpPr>
        <p:spPr>
          <a:xfrm>
            <a:off x="838199" y="1690688"/>
            <a:ext cx="6954983" cy="3176511"/>
          </a:xfrm>
          <a:prstGeom prst="rect">
            <a:avLst/>
          </a:prstGeom>
          <a:noFill/>
        </p:spPr>
        <p:txBody>
          <a:bodyPr wrap="square">
            <a:spAutoFit/>
          </a:bodyPr>
          <a:lstStyle/>
          <a:p>
            <a:pPr marL="0" indent="0" algn="l" rtl="0">
              <a:lnSpc>
                <a:spcPct val="107000"/>
              </a:lnSpc>
              <a:spcAft>
                <a:spcPts val="800"/>
              </a:spcAft>
              <a:buNone/>
            </a:pPr>
            <a:r>
              <a:rPr lang="en-gb" sz="1600" b="0" i="0" u="none" baseline="0">
                <a:effectLst/>
                <a:ea typeface="Calibri" panose="020F0502020204030204" pitchFamily="34" charset="0"/>
                <a:cs typeface="Times New Roman" panose="02020603050405020304" pitchFamily="18" charset="0"/>
              </a:rPr>
              <a:t>Our WAVE values and safety rules make sure we all go home safe at the end of the day. Mobile devices have become an essential feature of everyday life. Whether for work-related or private matters, or</a:t>
            </a:r>
            <a:r>
              <a:rPr lang="en-gb" sz="1600" b="0" i="0" u="none" baseline="0">
                <a:ea typeface="Calibri" panose="020F0502020204030204" pitchFamily="34" charset="0"/>
                <a:cs typeface="Times New Roman" panose="02020603050405020304" pitchFamily="18" charset="0"/>
              </a:rPr>
              <a:t> to stay in touch with our loved ones, we are all contactable for much of the day. In our operational workplaces, that’s useful for quickly arranging things in between working, but it can also create risks when combined with our daily work activities.</a:t>
            </a:r>
          </a:p>
          <a:p>
            <a:pPr marL="0" indent="0" algn="l" rtl="0">
              <a:lnSpc>
                <a:spcPct val="107000"/>
              </a:lnSpc>
              <a:spcAft>
                <a:spcPts val="800"/>
              </a:spcAft>
              <a:buNone/>
            </a:pPr>
            <a:endParaRPr lang="en-gb" sz="1600" dirty="0">
              <a:cs typeface="Times New Roman" panose="02020603050405020304" pitchFamily="18" charset="0"/>
            </a:endParaRPr>
          </a:p>
          <a:p>
            <a:pPr marL="0" indent="0" algn="l" rtl="0">
              <a:lnSpc>
                <a:spcPct val="107000"/>
              </a:lnSpc>
              <a:spcAft>
                <a:spcPts val="800"/>
              </a:spcAft>
              <a:buNone/>
            </a:pPr>
            <a:r>
              <a:rPr lang="en-gb" sz="1600" b="0" i="0" u="none" baseline="0">
                <a:cs typeface="Times New Roman" panose="02020603050405020304" pitchFamily="18" charset="0"/>
              </a:rPr>
              <a:t>This toolbox explains why VolkerWessels is introducing an 8</a:t>
            </a:r>
            <a:r>
              <a:rPr lang="en-gb" sz="1600" b="0" i="0" u="none" baseline="30000">
                <a:cs typeface="Times New Roman" panose="02020603050405020304" pitchFamily="18" charset="0"/>
              </a:rPr>
              <a:t>th</a:t>
            </a:r>
            <a:r>
              <a:rPr lang="en-gb" sz="1600" b="0" i="0" u="none" baseline="0">
                <a:cs typeface="Times New Roman" panose="02020603050405020304" pitchFamily="18" charset="0"/>
              </a:rPr>
              <a:t> safety rule and how you can safely use a mobile device in an operational workplace.</a:t>
            </a:r>
          </a:p>
        </p:txBody>
      </p:sp>
      <p:pic>
        <p:nvPicPr>
          <p:cNvPr id="4" name="Afbeelding 3" descr="Afbeelding met tekst, schermopname, logo, Lettertype&#10;&#10;Automatisch gegenereerde beschrijving">
            <a:extLst>
              <a:ext uri="{FF2B5EF4-FFF2-40B4-BE49-F238E27FC236}">
                <a16:creationId xmlns:a16="http://schemas.microsoft.com/office/drawing/2014/main" id="{3657DA12-9F7D-19AD-5EFB-9787FC7CDC0A}"/>
              </a:ext>
            </a:extLst>
          </p:cNvPr>
          <p:cNvPicPr>
            <a:picLocks noChangeAspect="1"/>
          </p:cNvPicPr>
          <p:nvPr/>
        </p:nvPicPr>
        <p:blipFill>
          <a:blip r:embed="rId3"/>
          <a:stretch>
            <a:fillRect/>
          </a:stretch>
        </p:blipFill>
        <p:spPr>
          <a:xfrm>
            <a:off x="8378456" y="1053297"/>
            <a:ext cx="3817089" cy="5416951"/>
          </a:xfrm>
          <a:prstGeom prst="rect">
            <a:avLst/>
          </a:prstGeom>
        </p:spPr>
      </p:pic>
    </p:spTree>
    <p:extLst>
      <p:ext uri="{BB962C8B-B14F-4D97-AF65-F5344CB8AC3E}">
        <p14:creationId xmlns:p14="http://schemas.microsoft.com/office/powerpoint/2010/main" val="364834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pPr algn="l" rtl="0"/>
            <a:r>
              <a:rPr lang="en-gb" b="0" i="0" u="none" baseline="0"/>
              <a:t>Honest is one of the WAVE values</a:t>
            </a:r>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4</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en-gb" b="1" i="0" u="none" baseline="0"/>
              <a:t>Use of mobile devices</a:t>
            </a:r>
          </a:p>
        </p:txBody>
      </p:sp>
      <p:pic>
        <p:nvPicPr>
          <p:cNvPr id="2" name="Onlinemedia 1" title="MarkLives #AdoftheWeek: Safely Home's #ItCanWait • FCB Cape Town &amp; Egg Films">
            <a:hlinkClick r:id="" action="ppaction://media"/>
            <a:extLst>
              <a:ext uri="{FF2B5EF4-FFF2-40B4-BE49-F238E27FC236}">
                <a16:creationId xmlns:a16="http://schemas.microsoft.com/office/drawing/2014/main" id="{3E1B261C-8A05-8E34-D9A7-113A0F55356E}"/>
              </a:ext>
            </a:extLst>
          </p:cNvPr>
          <p:cNvPicPr>
            <a:picLocks noRot="1" noChangeAspect="1"/>
          </p:cNvPicPr>
          <p:nvPr>
            <a:videoFile r:link="rId1"/>
          </p:nvPr>
        </p:nvPicPr>
        <p:blipFill>
          <a:blip r:embed="rId4"/>
          <a:stretch>
            <a:fillRect/>
          </a:stretch>
        </p:blipFill>
        <p:spPr>
          <a:xfrm>
            <a:off x="1856826" y="1330036"/>
            <a:ext cx="7983048" cy="4510433"/>
          </a:xfrm>
          <a:prstGeom prst="rect">
            <a:avLst/>
          </a:prstGeom>
        </p:spPr>
      </p:pic>
    </p:spTree>
    <p:extLst>
      <p:ext uri="{BB962C8B-B14F-4D97-AF65-F5344CB8AC3E}">
        <p14:creationId xmlns:p14="http://schemas.microsoft.com/office/powerpoint/2010/main" val="15875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5</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pPr algn="l" rtl="0"/>
            <a:r>
              <a:rPr lang="en-gb" b="1" i="0" u="none" baseline="0"/>
              <a:t>Risks &gt; What can go wrong?</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buFont typeface="Arial" panose="020B0604020202020204" pitchFamily="34" charset="0"/>
              <a:buChar char="•"/>
            </a:pPr>
            <a:r>
              <a:rPr lang="en-gb" sz="1800" b="0" i="0" u="none" baseline="0">
                <a:solidFill>
                  <a:srgbClr val="333333"/>
                </a:solidFill>
                <a:effectLst/>
                <a:highlight>
                  <a:srgbClr val="FFFFFF"/>
                </a:highlight>
              </a:rPr>
              <a:t>You get distracted by using the device (messaging, e-mailing, online meeting, phoning, etc.) and as a result you are not fully focused on your own safety and the safety of those around you.</a:t>
            </a:r>
          </a:p>
          <a:p>
            <a:pPr algn="l" rtl="0">
              <a:buFont typeface="Arial" panose="020B0604020202020204" pitchFamily="34" charset="0"/>
              <a:buChar char="•"/>
            </a:pPr>
            <a:endParaRPr lang="en-gb" sz="1800" b="0" i="0" dirty="0">
              <a:solidFill>
                <a:srgbClr val="333333"/>
              </a:solidFill>
              <a:effectLst/>
              <a:highlight>
                <a:srgbClr val="FFFFFF"/>
              </a:highlight>
            </a:endParaRPr>
          </a:p>
          <a:p>
            <a:pPr algn="l" rtl="0">
              <a:buFont typeface="Arial" panose="020B0604020202020204" pitchFamily="34" charset="0"/>
              <a:buChar char="•"/>
            </a:pPr>
            <a:r>
              <a:rPr lang="en-gb" sz="1800" b="0" i="0" u="none" baseline="0">
                <a:solidFill>
                  <a:srgbClr val="333333"/>
                </a:solidFill>
                <a:effectLst/>
                <a:highlight>
                  <a:srgbClr val="FFFFFF"/>
                </a:highlight>
              </a:rPr>
              <a:t>Dangerous situations can arise, for example in the vicinity of equipment, heavy objects or local traffic</a:t>
            </a:r>
            <a:r>
              <a:rPr lang="en-gb" sz="1800" b="0" i="0" u="none" baseline="0">
                <a:solidFill>
                  <a:srgbClr val="333333"/>
                </a:solidFill>
                <a:highlight>
                  <a:srgbClr val="FFFFFF"/>
                </a:highlight>
              </a:rPr>
              <a:t>.</a:t>
            </a:r>
            <a:endParaRPr lang="en-gb" sz="1800" b="0" i="0" dirty="0">
              <a:solidFill>
                <a:srgbClr val="333333"/>
              </a:solidFill>
              <a:effectLst/>
              <a:highlight>
                <a:srgbClr val="FFFFFF"/>
              </a:highlight>
            </a:endParaRPr>
          </a:p>
          <a:p>
            <a:pPr marL="0" indent="0" algn="l" rtl="0">
              <a:buNone/>
            </a:pPr>
            <a:endParaRPr lang="en-gb" sz="1800" b="0" i="0" dirty="0">
              <a:solidFill>
                <a:srgbClr val="333333"/>
              </a:solidFill>
              <a:effectLst/>
              <a:highlight>
                <a:srgbClr val="FFFFFF"/>
              </a:highlight>
            </a:endParaRPr>
          </a:p>
          <a:p>
            <a:pPr algn="l" rtl="0">
              <a:buFont typeface="Arial" panose="020B0604020202020204" pitchFamily="34" charset="0"/>
              <a:buChar char="•"/>
            </a:pPr>
            <a:r>
              <a:rPr lang="en-gb" sz="1800" b="0" i="0" u="none" baseline="0">
                <a:solidFill>
                  <a:srgbClr val="333333"/>
                </a:solidFill>
                <a:effectLst/>
                <a:highlight>
                  <a:srgbClr val="FFFFFF"/>
                </a:highlight>
              </a:rPr>
              <a:t>You can unintentionally end up in the danger zone of vehicles.</a:t>
            </a:r>
          </a:p>
          <a:p>
            <a:pPr marL="0" indent="0" algn="l" rtl="0">
              <a:buNone/>
            </a:pPr>
            <a:endParaRPr lang="en-gb" sz="1800" b="0" i="0" dirty="0">
              <a:solidFill>
                <a:srgbClr val="333333"/>
              </a:solidFill>
              <a:effectLst/>
              <a:highlight>
                <a:srgbClr val="FFFFFF"/>
              </a:highlight>
            </a:endParaRPr>
          </a:p>
          <a:p>
            <a:pPr algn="l" rtl="0">
              <a:buFont typeface="Arial" panose="020B0604020202020204" pitchFamily="34" charset="0"/>
              <a:buChar char="•"/>
            </a:pPr>
            <a:r>
              <a:rPr lang="en-gb" sz="1800" b="0" i="0" u="none" baseline="0">
                <a:solidFill>
                  <a:srgbClr val="333333"/>
                </a:solidFill>
                <a:effectLst/>
                <a:highlight>
                  <a:srgbClr val="FFFFFF"/>
                </a:highlight>
              </a:rPr>
              <a:t>If you call an employee working in operations, he/she may be distracted by the call.</a:t>
            </a:r>
          </a:p>
          <a:p>
            <a:pPr algn="l" rtl="0">
              <a:buFont typeface="Arial" panose="020B0604020202020204" pitchFamily="34" charset="0"/>
              <a:buChar char="•"/>
            </a:pPr>
            <a:endParaRPr lang="en-gb" sz="1800" dirty="0">
              <a:solidFill>
                <a:srgbClr val="333333"/>
              </a:solidFill>
              <a:highlight>
                <a:srgbClr val="FFFFFF"/>
              </a:highlight>
            </a:endParaRPr>
          </a:p>
          <a:p>
            <a:pPr algn="l" rtl="0">
              <a:buFont typeface="Arial" panose="020B0604020202020204" pitchFamily="34" charset="0"/>
              <a:buChar char="•"/>
            </a:pPr>
            <a:r>
              <a:rPr lang="en-gb" sz="1800" b="0" i="0" u="none" baseline="0">
                <a:solidFill>
                  <a:srgbClr val="333333"/>
                </a:solidFill>
                <a:effectLst/>
                <a:highlight>
                  <a:srgbClr val="FFFFFF"/>
                </a:highlight>
              </a:rPr>
              <a:t>In recent years, the use of mobile devices has contributed to fatal accidents at VolkerWessels.</a:t>
            </a:r>
          </a:p>
        </p:txBody>
      </p:sp>
    </p:spTree>
    <p:extLst>
      <p:ext uri="{BB962C8B-B14F-4D97-AF65-F5344CB8AC3E}">
        <p14:creationId xmlns:p14="http://schemas.microsoft.com/office/powerpoint/2010/main" val="192009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6</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a:bodyPr>
          <a:lstStyle/>
          <a:p>
            <a:pPr algn="l" rtl="0"/>
            <a:r>
              <a:rPr lang="en-gb" b="1" i="0" u="none" baseline="0"/>
              <a:t>Risks &gt; at VolkerWessels</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buNone/>
            </a:pPr>
            <a:r>
              <a:rPr lang="en-gb" sz="1800" b="0" i="0" u="none" baseline="0">
                <a:solidFill>
                  <a:srgbClr val="FF0000"/>
                </a:solidFill>
                <a:effectLst/>
                <a:highlight>
                  <a:srgbClr val="FFFFFF"/>
                </a:highlight>
              </a:rPr>
              <a:t>&lt; PLACEHOLDER: place supporting material for your company here. That could be photos showing the use of mobile devices leading to an unsafe situations or, for example, relevant MOHS reports from the WAVE app. &gt; </a:t>
            </a:r>
          </a:p>
        </p:txBody>
      </p:sp>
    </p:spTree>
    <p:extLst>
      <p:ext uri="{BB962C8B-B14F-4D97-AF65-F5344CB8AC3E}">
        <p14:creationId xmlns:p14="http://schemas.microsoft.com/office/powerpoint/2010/main" val="100722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7</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pPr algn="l" rtl="0"/>
            <a:r>
              <a:rPr lang="en-gb" b="1" i="0" u="none" baseline="0"/>
              <a:t>Measures &gt; what should you do?</a:t>
            </a:r>
            <a:br>
              <a:rPr lang="en-gb"/>
            </a:br>
            <a:r>
              <a:rPr lang="en-gb" sz="2700" b="1" i="0" u="none" baseline="0"/>
              <a:t>When preparing work activities</a:t>
            </a:r>
            <a:endParaRPr lang="en-gb"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en-gb" sz="1800" b="0" i="0" u="none" baseline="0">
                <a:solidFill>
                  <a:srgbClr val="333333"/>
                </a:solidFill>
                <a:highlight>
                  <a:srgbClr val="FFFFFF"/>
                </a:highlight>
              </a:rPr>
              <a:t>When preparing work activities, designate one or more locations where mobile devices can be safely used. </a:t>
            </a:r>
          </a:p>
          <a:p>
            <a:endParaRPr lang="en-gb" sz="1800" dirty="0">
              <a:solidFill>
                <a:srgbClr val="333333"/>
              </a:solidFill>
              <a:highlight>
                <a:srgbClr val="FFFFFF"/>
              </a:highlight>
            </a:endParaRPr>
          </a:p>
          <a:p>
            <a:pPr algn="l" rtl="0"/>
            <a:r>
              <a:rPr lang="en-gb" sz="1800" b="0" i="0" u="none" baseline="0">
                <a:solidFill>
                  <a:srgbClr val="333333"/>
                </a:solidFill>
                <a:highlight>
                  <a:srgbClr val="FFFFFF"/>
                </a:highlight>
              </a:rPr>
              <a:t>Segregate those locations off visibly and safely.</a:t>
            </a:r>
          </a:p>
          <a:p>
            <a:endParaRPr lang="en-gb" sz="1800" dirty="0">
              <a:solidFill>
                <a:srgbClr val="333333"/>
              </a:solidFill>
              <a:highlight>
                <a:srgbClr val="FFFFFF"/>
              </a:highlight>
            </a:endParaRPr>
          </a:p>
          <a:p>
            <a:pPr algn="l" rtl="0"/>
            <a:r>
              <a:rPr lang="en-gb" sz="1800" b="0" i="0" u="none" baseline="0">
                <a:solidFill>
                  <a:srgbClr val="333333"/>
                </a:solidFill>
                <a:highlight>
                  <a:srgbClr val="FFFFFF"/>
                </a:highlight>
              </a:rPr>
              <a:t>Inform those in the operational workplace about the safe use of mobile devices at the location and where they are permitted to safely use a mobile device.</a:t>
            </a:r>
          </a:p>
          <a:p>
            <a:pPr marL="0" indent="0" algn="l" rtl="0">
              <a:buNone/>
            </a:pPr>
            <a:endParaRPr lang="en-gb" sz="1800" dirty="0">
              <a:solidFill>
                <a:srgbClr val="333333"/>
              </a:solidFill>
              <a:highlight>
                <a:srgbClr val="FFFFFF"/>
              </a:highlight>
            </a:endParaRPr>
          </a:p>
        </p:txBody>
      </p:sp>
    </p:spTree>
    <p:extLst>
      <p:ext uri="{BB962C8B-B14F-4D97-AF65-F5344CB8AC3E}">
        <p14:creationId xmlns:p14="http://schemas.microsoft.com/office/powerpoint/2010/main" val="26181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8</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normAutofit fontScale="90000"/>
          </a:bodyPr>
          <a:lstStyle/>
          <a:p>
            <a:pPr algn="l" rtl="0"/>
            <a:r>
              <a:rPr lang="en-gb" b="1" i="0" u="none" baseline="0"/>
              <a:t>Measures &gt; what should you do?</a:t>
            </a:r>
            <a:br>
              <a:rPr lang="en-gb"/>
            </a:br>
            <a:r>
              <a:rPr lang="en-gb" sz="2700" b="1" i="0" u="none" baseline="0"/>
              <a:t>In operational workplaces</a:t>
            </a:r>
            <a:endParaRPr lang="en-gb"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405737"/>
            <a:ext cx="11016767" cy="48426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rtl="0"/>
            <a:r>
              <a:rPr lang="en-gb" sz="1500" b="0" i="0" u="none" baseline="0">
                <a:solidFill>
                  <a:srgbClr val="333333"/>
                </a:solidFill>
                <a:effectLst/>
                <a:highlight>
                  <a:srgbClr val="FFFFFF"/>
                </a:highlight>
              </a:rPr>
              <a:t>Call from a </a:t>
            </a:r>
            <a:r>
              <a:rPr lang="en-gb" sz="1500" b="1" i="0" u="none" baseline="0">
                <a:solidFill>
                  <a:srgbClr val="333333"/>
                </a:solidFill>
                <a:effectLst/>
                <a:highlight>
                  <a:srgbClr val="FFFFFF"/>
                </a:highlight>
              </a:rPr>
              <a:t>safe place</a:t>
            </a:r>
            <a:r>
              <a:rPr lang="en-gb" sz="1500" b="0" i="0" u="none" baseline="0">
                <a:solidFill>
                  <a:srgbClr val="333333"/>
                </a:solidFill>
                <a:effectLst/>
                <a:highlight>
                  <a:srgbClr val="FFFFFF"/>
                </a:highlight>
              </a:rPr>
              <a:t>.</a:t>
            </a:r>
          </a:p>
          <a:p>
            <a:pPr algn="l" rtl="0">
              <a:buFont typeface="Arial" panose="020B0604020202020204" pitchFamily="34" charset="0"/>
              <a:buChar char="•"/>
            </a:pPr>
            <a:endParaRPr lang="en-gb" sz="1500" b="1" i="0" dirty="0">
              <a:solidFill>
                <a:srgbClr val="333333"/>
              </a:solidFill>
              <a:effectLst/>
              <a:highlight>
                <a:srgbClr val="FFFFFF"/>
              </a:highlight>
            </a:endParaRPr>
          </a:p>
          <a:p>
            <a:pPr algn="l" rtl="0">
              <a:buFont typeface="Arial" panose="020B0604020202020204" pitchFamily="34" charset="0"/>
              <a:buChar char="•"/>
            </a:pPr>
            <a:r>
              <a:rPr lang="en-gb" sz="1500" b="1" i="0" u="none" baseline="0">
                <a:solidFill>
                  <a:srgbClr val="333333"/>
                </a:solidFill>
                <a:effectLst/>
                <a:highlight>
                  <a:srgbClr val="FFFFFF"/>
                </a:highlight>
              </a:rPr>
              <a:t>Stand still </a:t>
            </a:r>
            <a:r>
              <a:rPr lang="en-gb" sz="1500" b="0" i="0" u="none" baseline="0">
                <a:solidFill>
                  <a:srgbClr val="333333"/>
                </a:solidFill>
                <a:effectLst/>
                <a:highlight>
                  <a:srgbClr val="FFFFFF"/>
                </a:highlight>
              </a:rPr>
              <a:t>when making a phone call to avoid falling or stumbling.</a:t>
            </a:r>
          </a:p>
          <a:p>
            <a:pPr marL="0" indent="0" algn="l" rtl="0">
              <a:buNone/>
            </a:pPr>
            <a:endParaRPr lang="en-gb" sz="1500" b="0" i="0" dirty="0">
              <a:solidFill>
                <a:srgbClr val="333333"/>
              </a:solidFill>
              <a:effectLst/>
              <a:highlight>
                <a:srgbClr val="FFFFFF"/>
              </a:highlight>
            </a:endParaRPr>
          </a:p>
          <a:p>
            <a:pPr algn="l" rtl="0">
              <a:buFont typeface="Arial" panose="020B0604020202020204" pitchFamily="34" charset="0"/>
              <a:buChar char="•"/>
            </a:pPr>
            <a:r>
              <a:rPr lang="en-gb" sz="1500" b="0" i="0" u="none" baseline="0">
                <a:solidFill>
                  <a:srgbClr val="333333"/>
                </a:solidFill>
                <a:effectLst/>
                <a:highlight>
                  <a:srgbClr val="FFFFFF"/>
                </a:highlight>
              </a:rPr>
              <a:t>Keep the use of the device (for example the call) </a:t>
            </a:r>
            <a:r>
              <a:rPr lang="en-gb" sz="1500" b="1" i="0" u="none" baseline="0">
                <a:solidFill>
                  <a:srgbClr val="333333"/>
                </a:solidFill>
                <a:effectLst/>
                <a:highlight>
                  <a:srgbClr val="FFFFFF"/>
                </a:highlight>
              </a:rPr>
              <a:t>short</a:t>
            </a:r>
            <a:r>
              <a:rPr lang="en-gb" sz="1500" b="0" i="0" u="none" baseline="0">
                <a:solidFill>
                  <a:srgbClr val="333333"/>
                </a:solidFill>
                <a:effectLst/>
                <a:highlight>
                  <a:srgbClr val="FFFFFF"/>
                </a:highlight>
              </a:rPr>
              <a:t>! </a:t>
            </a:r>
            <a:r>
              <a:rPr lang="en-gb" sz="1500" b="0" i="0" u="none" baseline="0">
                <a:solidFill>
                  <a:srgbClr val="333333"/>
                </a:solidFill>
                <a:highlight>
                  <a:srgbClr val="FFFFFF"/>
                </a:highlight>
              </a:rPr>
              <a:t>If the conversation takes a little longer, or if it is a difficult conversation, preferably park the car or machine or call back later.</a:t>
            </a:r>
          </a:p>
          <a:p>
            <a:pPr algn="l" rtl="0">
              <a:buFont typeface="Arial" panose="020B0604020202020204" pitchFamily="34" charset="0"/>
              <a:buChar char="•"/>
            </a:pPr>
            <a:endParaRPr lang="en-gb" sz="1500" b="0" i="0" dirty="0">
              <a:solidFill>
                <a:srgbClr val="333333"/>
              </a:solidFill>
              <a:effectLst/>
              <a:highlight>
                <a:srgbClr val="FFFFFF"/>
              </a:highlight>
            </a:endParaRPr>
          </a:p>
          <a:p>
            <a:pPr algn="l" rtl="0">
              <a:buFont typeface="Arial" panose="020B0604020202020204" pitchFamily="34" charset="0"/>
              <a:buChar char="•"/>
            </a:pPr>
            <a:r>
              <a:rPr lang="en-gb" sz="1500" b="0" i="0" u="none" baseline="0">
                <a:solidFill>
                  <a:srgbClr val="333333"/>
                </a:solidFill>
                <a:highlight>
                  <a:srgbClr val="FFFFFF"/>
                </a:highlight>
              </a:rPr>
              <a:t>Use the mobile devices only for business purposes (for example for requesting equipment, reporting faults or incidents and accidents using the WAVE app).</a:t>
            </a:r>
          </a:p>
          <a:p>
            <a:pPr algn="l" rtl="0">
              <a:buFont typeface="Arial" panose="020B0604020202020204" pitchFamily="34" charset="0"/>
              <a:buChar char="•"/>
            </a:pPr>
            <a:endParaRPr lang="en-gb" sz="1500" b="0" i="0" dirty="0">
              <a:solidFill>
                <a:srgbClr val="333333"/>
              </a:solidFill>
              <a:effectLst/>
              <a:highlight>
                <a:srgbClr val="FFFFFF"/>
              </a:highlight>
            </a:endParaRPr>
          </a:p>
          <a:p>
            <a:pPr algn="l" rtl="0">
              <a:buFont typeface="Arial" panose="020B0604020202020204" pitchFamily="34" charset="0"/>
              <a:buChar char="•"/>
            </a:pPr>
            <a:r>
              <a:rPr lang="en-gb" sz="1500" b="0" i="0" u="none" baseline="0">
                <a:solidFill>
                  <a:srgbClr val="333333"/>
                </a:solidFill>
                <a:effectLst/>
                <a:highlight>
                  <a:srgbClr val="FFFFFF"/>
                </a:highlight>
              </a:rPr>
              <a:t>Conduct </a:t>
            </a:r>
            <a:r>
              <a:rPr lang="en-gb" sz="1500" b="1" i="0" u="none" baseline="0">
                <a:solidFill>
                  <a:srgbClr val="333333"/>
                </a:solidFill>
                <a:effectLst/>
                <a:highlight>
                  <a:srgbClr val="FFFFFF"/>
                </a:highlight>
              </a:rPr>
              <a:t>private conversations </a:t>
            </a:r>
            <a:r>
              <a:rPr lang="en-gb" sz="1500" b="0" i="0" u="none" baseline="0">
                <a:solidFill>
                  <a:srgbClr val="333333"/>
                </a:solidFill>
                <a:effectLst/>
                <a:highlight>
                  <a:srgbClr val="FFFFFF"/>
                </a:highlight>
              </a:rPr>
              <a:t>during scheduled rest and break times.</a:t>
            </a:r>
          </a:p>
          <a:p>
            <a:pPr algn="l" rtl="0">
              <a:buFont typeface="Arial" panose="020B0604020202020204" pitchFamily="34" charset="0"/>
              <a:buChar char="•"/>
            </a:pPr>
            <a:endParaRPr lang="en-gb" sz="1500" b="0" i="0" dirty="0">
              <a:solidFill>
                <a:srgbClr val="333333"/>
              </a:solidFill>
              <a:effectLst/>
              <a:highlight>
                <a:srgbClr val="FFFFFF"/>
              </a:highlight>
            </a:endParaRPr>
          </a:p>
          <a:p>
            <a:pPr algn="l" rtl="0">
              <a:buFont typeface="Arial" panose="020B0604020202020204" pitchFamily="34" charset="0"/>
              <a:buChar char="•"/>
            </a:pPr>
            <a:r>
              <a:rPr lang="en-gb" sz="1500" b="0" i="0" u="none" baseline="0">
                <a:solidFill>
                  <a:srgbClr val="333333"/>
                </a:solidFill>
                <a:effectLst/>
                <a:highlight>
                  <a:srgbClr val="FFFFFF"/>
                </a:highlight>
              </a:rPr>
              <a:t>It is </a:t>
            </a:r>
            <a:r>
              <a:rPr lang="en-gb" sz="1500" b="1" i="0" u="none" baseline="0">
                <a:solidFill>
                  <a:srgbClr val="333333"/>
                </a:solidFill>
                <a:effectLst/>
                <a:highlight>
                  <a:srgbClr val="FFFFFF"/>
                </a:highlight>
              </a:rPr>
              <a:t>prohibited </a:t>
            </a:r>
            <a:r>
              <a:rPr lang="en-gb" sz="1500" b="0" i="0" u="none" baseline="0">
                <a:solidFill>
                  <a:srgbClr val="333333"/>
                </a:solidFill>
                <a:effectLst/>
                <a:highlight>
                  <a:srgbClr val="FFFFFF"/>
                </a:highlight>
              </a:rPr>
              <a:t>to have your smartphone in your hand whilst driving and/or operating a car or machine! </a:t>
            </a:r>
          </a:p>
          <a:p>
            <a:pPr algn="l" rtl="0">
              <a:buFont typeface="Arial" panose="020B0604020202020204" pitchFamily="34" charset="0"/>
              <a:buChar char="•"/>
            </a:pPr>
            <a:endParaRPr lang="en-gb" sz="1500" dirty="0">
              <a:solidFill>
                <a:srgbClr val="333333"/>
              </a:solidFill>
              <a:highlight>
                <a:srgbClr val="FFFFFF"/>
              </a:highlight>
            </a:endParaRPr>
          </a:p>
          <a:p>
            <a:pPr algn="l" rtl="0">
              <a:buFont typeface="Arial" panose="020B0604020202020204" pitchFamily="34" charset="0"/>
              <a:buChar char="•"/>
            </a:pPr>
            <a:r>
              <a:rPr lang="en-gb" sz="1500" b="0" i="0" u="none" baseline="0">
                <a:solidFill>
                  <a:srgbClr val="333333"/>
                </a:solidFill>
                <a:effectLst/>
                <a:highlight>
                  <a:srgbClr val="FFFFFF"/>
                </a:highlight>
              </a:rPr>
              <a:t>It is prohibited to have the screen switched on during a video call while operating the car or machine. If it is a difficult conversation, consider parking the car.</a:t>
            </a:r>
          </a:p>
          <a:p>
            <a:pPr algn="l" rtl="0">
              <a:buFont typeface="Arial" panose="020B0604020202020204" pitchFamily="34" charset="0"/>
              <a:buChar char="•"/>
            </a:pPr>
            <a:endParaRPr lang="en-gb" sz="1500" dirty="0">
              <a:solidFill>
                <a:srgbClr val="333333"/>
              </a:solidFill>
              <a:highlight>
                <a:srgbClr val="FFFFFF"/>
              </a:highlight>
            </a:endParaRPr>
          </a:p>
          <a:p>
            <a:pPr algn="l" rtl="0">
              <a:buFont typeface="Arial" panose="020B0604020202020204" pitchFamily="34" charset="0"/>
              <a:buChar char="•"/>
            </a:pPr>
            <a:endParaRPr lang="en-gb" sz="1500" b="0" i="0" dirty="0">
              <a:solidFill>
                <a:srgbClr val="333333"/>
              </a:solidFill>
              <a:effectLst/>
              <a:highlight>
                <a:srgbClr val="FFFFFF"/>
              </a:highlight>
            </a:endParaRPr>
          </a:p>
        </p:txBody>
      </p:sp>
    </p:spTree>
    <p:extLst>
      <p:ext uri="{BB962C8B-B14F-4D97-AF65-F5344CB8AC3E}">
        <p14:creationId xmlns:p14="http://schemas.microsoft.com/office/powerpoint/2010/main" val="3272005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9</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29968"/>
          </a:xfrm>
        </p:spPr>
        <p:txBody>
          <a:bodyPr>
            <a:normAutofit fontScale="90000"/>
          </a:bodyPr>
          <a:lstStyle/>
          <a:p>
            <a:pPr algn="l" rtl="0"/>
            <a:r>
              <a:rPr lang="en-gb" b="1" i="0" u="none" baseline="0"/>
              <a:t>What is a safe place?</a:t>
            </a:r>
            <a:br>
              <a:rPr lang="en-gb"/>
            </a:br>
            <a:endParaRPr lang="en-gb" dirty="0"/>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530526"/>
            <a:ext cx="11541629" cy="46208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en-gb" sz="1600" b="0" i="0" u="none" baseline="0">
                <a:solidFill>
                  <a:srgbClr val="333333"/>
                </a:solidFill>
                <a:highlight>
                  <a:srgbClr val="FFFFFF"/>
                </a:highlight>
                <a:ea typeface="Verdana" panose="020B0604030504040204" pitchFamily="34" charset="0"/>
              </a:rPr>
              <a:t>Mobile devices should be used in a safe place. A safe place is:</a:t>
            </a:r>
            <a:endParaRPr lang="en-gb" sz="1600" b="0" i="0" dirty="0">
              <a:solidFill>
                <a:srgbClr val="333333"/>
              </a:solidFill>
              <a:effectLst/>
              <a:highlight>
                <a:srgbClr val="FFFFFF"/>
              </a:highlight>
              <a:ea typeface="Verdana" panose="020B0604030504040204" pitchFamily="34" charset="0"/>
            </a:endParaRPr>
          </a:p>
          <a:p>
            <a:pPr algn="l" rtl="0">
              <a:buFont typeface="Arial" panose="020B0604020202020204" pitchFamily="34" charset="0"/>
              <a:buChar char="•"/>
            </a:pPr>
            <a:endParaRPr lang="en-gb" sz="1600" b="1" i="0" dirty="0">
              <a:solidFill>
                <a:srgbClr val="333333"/>
              </a:solidFill>
              <a:effectLst/>
              <a:highlight>
                <a:srgbClr val="FFFFFF"/>
              </a:highlight>
              <a:ea typeface="Verdana" panose="020B0604030504040204" pitchFamily="34" charset="0"/>
            </a:endParaRPr>
          </a:p>
          <a:p>
            <a:pPr algn="l" rtl="0"/>
            <a:r>
              <a:rPr lang="en-gb" sz="1600" b="0" i="0" u="none" baseline="0">
                <a:ea typeface="Verdana" panose="020B0604030504040204" pitchFamily="34" charset="0"/>
              </a:rPr>
              <a:t>The place designated by the project or the supervisor and if possible marked off as a safe place.</a:t>
            </a:r>
          </a:p>
          <a:p>
            <a:pPr algn="l" rtl="0"/>
            <a:endParaRPr lang="en-gb" sz="1600" dirty="0">
              <a:ea typeface="Verdana" panose="020B0604030504040204" pitchFamily="34" charset="0"/>
            </a:endParaRPr>
          </a:p>
          <a:p>
            <a:pPr algn="l" rtl="0"/>
            <a:r>
              <a:rPr lang="en-gb" sz="1600" b="0" i="0" u="none" baseline="0">
                <a:effectLst/>
                <a:ea typeface="Verdana" panose="020B0604030504040204" pitchFamily="34" charset="0"/>
              </a:rPr>
              <a:t>Outside the route of work traffic or local traffic.</a:t>
            </a:r>
          </a:p>
          <a:p>
            <a:pPr algn="l" rtl="0"/>
            <a:endParaRPr lang="en-gb" sz="1600" dirty="0">
              <a:effectLst/>
              <a:ea typeface="Verdana" panose="020B0604030504040204" pitchFamily="34" charset="0"/>
            </a:endParaRPr>
          </a:p>
          <a:p>
            <a:pPr algn="l" rtl="0"/>
            <a:r>
              <a:rPr lang="en-gb" sz="1600" b="0" i="0" u="none" baseline="0">
                <a:effectLst/>
                <a:ea typeface="Verdana" panose="020B0604030504040204" pitchFamily="34" charset="0"/>
              </a:rPr>
              <a:t>At least 4 metres from edges, holes and recesses in connection with the risk of falling.</a:t>
            </a:r>
          </a:p>
          <a:p>
            <a:pPr algn="l" rtl="0"/>
            <a:endParaRPr lang="en-gb" sz="1600" dirty="0">
              <a:effectLst/>
              <a:ea typeface="Verdana" panose="020B0604030504040204" pitchFamily="34" charset="0"/>
            </a:endParaRPr>
          </a:p>
          <a:p>
            <a:pPr algn="l" rtl="0"/>
            <a:r>
              <a:rPr lang="en-gb" sz="1600" b="0" i="0" u="none" baseline="0">
                <a:ea typeface="Verdana" panose="020B0604030504040204" pitchFamily="34" charset="0"/>
              </a:rPr>
              <a:t>Away from </a:t>
            </a:r>
            <a:r>
              <a:rPr lang="en-gb" sz="1600" b="0" i="0" u="none" baseline="0">
                <a:effectLst/>
                <a:ea typeface="Verdana" panose="020B0604030504040204" pitchFamily="34" charset="0"/>
              </a:rPr>
              <a:t>loads being hoisted or lifted and outside the turning radius</a:t>
            </a:r>
            <a:r>
              <a:rPr lang="en-gb" sz="1600" b="0" i="0" u="none" baseline="0">
                <a:ea typeface="Verdana" panose="020B0604030504040204" pitchFamily="34" charset="0"/>
              </a:rPr>
              <a:t> of machines.</a:t>
            </a:r>
          </a:p>
          <a:p>
            <a:pPr algn="l" rtl="0"/>
            <a:endParaRPr lang="en-gb" sz="1600" dirty="0">
              <a:effectLst/>
              <a:ea typeface="Verdana" panose="020B0604030504040204" pitchFamily="34" charset="0"/>
            </a:endParaRPr>
          </a:p>
          <a:p>
            <a:pPr algn="l" rtl="0"/>
            <a:r>
              <a:rPr lang="en-gb" sz="1600" b="0" i="0" u="none" baseline="0">
                <a:effectLst/>
                <a:ea typeface="Verdana" panose="020B0604030504040204" pitchFamily="34" charset="0"/>
              </a:rPr>
              <a:t>In an explosion-safe area (hazardous materials).</a:t>
            </a:r>
          </a:p>
          <a:p>
            <a:pPr algn="l" rtl="0"/>
            <a:endParaRPr lang="en-gb" sz="1600" dirty="0">
              <a:effectLst/>
              <a:ea typeface="Verdana" panose="020B0604030504040204" pitchFamily="34" charset="0"/>
            </a:endParaRPr>
          </a:p>
          <a:p>
            <a:pPr algn="l" rtl="0"/>
            <a:r>
              <a:rPr lang="en-gb" sz="1600" b="0" i="0" u="none" baseline="0">
                <a:effectLst/>
                <a:ea typeface="Verdana" panose="020B0604030504040204" pitchFamily="34" charset="0"/>
              </a:rPr>
              <a:t>Where you are clearly visible to your colleagues.</a:t>
            </a:r>
            <a:endParaRPr lang="en-gb" sz="1600" b="0" i="0" dirty="0">
              <a:solidFill>
                <a:srgbClr val="333333"/>
              </a:solidFill>
              <a:effectLst/>
              <a:highlight>
                <a:srgbClr val="FFFFFF"/>
              </a:highlight>
              <a:ea typeface="Verdana" panose="020B0604030504040204" pitchFamily="34" charset="0"/>
            </a:endParaRPr>
          </a:p>
        </p:txBody>
      </p:sp>
    </p:spTree>
    <p:extLst>
      <p:ext uri="{BB962C8B-B14F-4D97-AF65-F5344CB8AC3E}">
        <p14:creationId xmlns:p14="http://schemas.microsoft.com/office/powerpoint/2010/main" val="200269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a:xfrm>
            <a:off x="485969" y="6073790"/>
            <a:ext cx="495300" cy="221457"/>
          </a:xfrm>
        </p:spPr>
        <p:txBody>
          <a:bodyPr/>
          <a:lstStyle/>
          <a:p>
            <a:pPr algn="l" rtl="0"/>
            <a:fld id="{4EE4AD8C-2841-0441-ABCE-FDDBA89E857F}" type="slidenum">
              <a:rPr/>
              <a:pPr/>
              <a:t>10</a:t>
            </a:fld>
            <a:endParaRPr lang="en-gb"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pPr algn="l" rtl="0"/>
            <a:r>
              <a:rPr lang="en-gb" b="1" i="0" u="none" baseline="0"/>
              <a:t>Talking to each other</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1790298"/>
            <a:ext cx="11541629"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l" rtl="0">
              <a:buFont typeface="+mj-lt"/>
              <a:buAutoNum type="arabicPeriod"/>
            </a:pPr>
            <a:endParaRPr lang="en-gb" dirty="0"/>
          </a:p>
          <a:p>
            <a:pPr marL="514350" indent="-514350" algn="l" rtl="0">
              <a:buFont typeface="+mj-lt"/>
              <a:buAutoNum type="arabicPeriod"/>
            </a:pPr>
            <a:r>
              <a:rPr lang="en-gb" sz="2000" b="0" i="0" u="none" baseline="0">
                <a:ea typeface="Verdana" panose="020B0604030504040204" pitchFamily="34" charset="0"/>
              </a:rPr>
              <a:t>Do you get distracted by mobile devices in the workplace?</a:t>
            </a:r>
          </a:p>
          <a:p>
            <a:pPr marL="514350" indent="-514350" algn="l" rtl="0">
              <a:buFont typeface="+mj-lt"/>
              <a:buAutoNum type="arabicPeriod"/>
            </a:pPr>
            <a:endParaRPr lang="en-gb" sz="2000" dirty="0">
              <a:ea typeface="Verdana" panose="020B0604030504040204" pitchFamily="34" charset="0"/>
            </a:endParaRPr>
          </a:p>
          <a:p>
            <a:pPr marL="457200" indent="-457200" algn="l" rtl="0">
              <a:buFont typeface="+mj-lt"/>
              <a:buAutoNum type="arabicPeriod"/>
            </a:pPr>
            <a:endParaRPr lang="en-gb" sz="2000" dirty="0">
              <a:ea typeface="Verdana" panose="020B0604030504040204" pitchFamily="34" charset="0"/>
            </a:endParaRPr>
          </a:p>
          <a:p>
            <a:pPr marL="514350" indent="-514350" algn="l" rtl="0">
              <a:buFont typeface="+mj-lt"/>
              <a:buAutoNum type="arabicPeriod"/>
            </a:pPr>
            <a:r>
              <a:rPr lang="en-gb" sz="2000" b="0" i="0" u="none" baseline="0">
                <a:ea typeface="Verdana" panose="020B0604030504040204" pitchFamily="34" charset="0"/>
              </a:rPr>
              <a:t>What can you do in this workplace to work (more) safely with mobile devices?</a:t>
            </a:r>
          </a:p>
        </p:txBody>
      </p:sp>
    </p:spTree>
    <p:extLst>
      <p:ext uri="{BB962C8B-B14F-4D97-AF65-F5344CB8AC3E}">
        <p14:creationId xmlns:p14="http://schemas.microsoft.com/office/powerpoint/2010/main" val="2646418580"/>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4B4A535ABC5AF4EBA663EBB99F9E108" ma:contentTypeVersion="18" ma:contentTypeDescription="Een nieuw document maken." ma:contentTypeScope="" ma:versionID="f4af081be6af1dcbd4ab18288f63b42f">
  <xsd:schema xmlns:xsd="http://www.w3.org/2001/XMLSchema" xmlns:xs="http://www.w3.org/2001/XMLSchema" xmlns:p="http://schemas.microsoft.com/office/2006/metadata/properties" xmlns:ns2="528030cc-51b5-44b5-b722-528c6c2fb7e5" xmlns:ns3="484c8c59-755d-4516-b8d2-1621b38262b4" xmlns:ns4="062ffdfe-c787-49e9-aee6-c22124598f10" targetNamespace="http://schemas.microsoft.com/office/2006/metadata/properties" ma:root="true" ma:fieldsID="5c302dc3853a6516db56b3e87185cc0d" ns2:_="" ns3:_="" ns4:_="">
    <xsd:import namespace="528030cc-51b5-44b5-b722-528c6c2fb7e5"/>
    <xsd:import namespace="484c8c59-755d-4516-b8d2-1621b38262b4"/>
    <xsd:import namespace="062ffdfe-c787-49e9-aee6-c22124598f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Categorie" minOccurs="0"/>
                <xsd:element ref="ns2:lcf76f155ced4ddcb4097134ff3c332f" minOccurs="0"/>
                <xsd:element ref="ns3:TaxCatchAll" minOccurs="0"/>
                <xsd:element ref="ns2:MediaServiceObjectDetectorVersions" minOccurs="0"/>
                <xsd:element ref="ns2:MediaServiceSearchProperties" minOccurs="0"/>
                <xsd:element ref="ns4:SharedWithUsers" minOccurs="0"/>
                <xsd:element ref="ns4:SharedWithDetails" minOccurs="0"/>
                <xsd:element ref="ns2:WAVE_x002d_alertsenBestPractices202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030cc-51b5-44b5-b722-528c6c2fb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ategorie" ma:index="16" nillable="true" ma:displayName="Categorie" ma:format="Dropdown" ma:internalName="Categorie">
      <xsd:complexType>
        <xsd:complexContent>
          <xsd:extension base="dms:MultiChoiceFillIn">
            <xsd:sequence>
              <xsd:element name="Value" maxOccurs="unbounded" minOccurs="0" nillable="true">
                <xsd:simpleType>
                  <xsd:union memberTypes="dms:Text">
                    <xsd:simpleType>
                      <xsd:restriction base="dms:Choice">
                        <xsd:enumeration value="Veiligheid in cijfers"/>
                        <xsd:enumeration value="Brain Based Safety"/>
                        <xsd:enumeration value="Ongevalsonderzoek"/>
                        <xsd:enumeration value="Beleid en Procedures"/>
                        <xsd:enumeration value="WAVE-waarde Open"/>
                        <xsd:enumeration value="WAVE-waarde Verantwoordelijk"/>
                        <xsd:enumeration value="Veiligheidsprogramma boek"/>
                        <xsd:enumeration value="Huisstijlhandboek"/>
                        <xsd:enumeration value="WAVE-alerts en Best Practises 2022"/>
                        <xsd:enumeration value="WAVE-alerts en Best Practises 2021"/>
                        <xsd:enumeration value="WAVE-alerts en Best Practises 2020"/>
                        <xsd:enumeration value="WAVE-alerts en Best Practises 2019"/>
                        <xsd:enumeration value="WAVE-alerts en Best Practises 2018"/>
                        <xsd:enumeration value="WAVE-alerts en Best Practises 2017"/>
                        <xsd:enumeration value="WAVE-alerts en Best Practises ouder"/>
                        <xsd:enumeration value="Veiligheidsagenda"/>
                        <xsd:enumeration value="Veiligheidskrant"/>
                        <xsd:enumeration value="Laden en lossen"/>
                        <xsd:enumeration value="Reductie aanrijdgevaar"/>
                        <xsd:enumeration value="Snijden"/>
                        <xsd:enumeration value="Hitte"/>
                        <xsd:enumeration value="Trappen"/>
                        <xsd:enumeration value="Werken op hoogte"/>
                        <xsd:enumeration value="Veiligheidsdag 2022"/>
                        <xsd:enumeration value="Veiligheidsdag 2021"/>
                        <xsd:enumeration value="KAM"/>
                        <xsd:enumeration value="WAVE-waarde Actie"/>
                        <xsd:enumeration value="Keuze 28"/>
                        <xsd:enumeration value="Agressie"/>
                        <xsd:enumeration value="WAVE-waarde Leerbereid"/>
                        <xsd:enumeration value="Veiligheidsverhaal"/>
                        <xsd:enumeration value="Veilige start 2023"/>
                        <xsd:enumeration value="WAVE-waarde Consequent"/>
                        <xsd:enumeration value="WAVE-alerts en Best Practises 2023"/>
                        <xsd:enumeration value="Veiligheidsdag 2023"/>
                        <xsd:enumeration value="Constructieve veiligheid BVGO"/>
                        <xsd:enumeration value="WAVE-waarde Respect"/>
                        <xsd:enumeration value="Elektrisch Materieel"/>
                        <xsd:enumeration value="WAVE-waarde Eerlijk"/>
                        <xsd:enumeration value="WAVE-alerts en Best Practises 2024"/>
                        <xsd:enumeration value="Veiligheidsdag 2024"/>
                        <xsd:enumeration value="Veiligheidsleiders aan het werk"/>
                        <xsd:enumeration value="Gebruik een mobiel apparaat op een veilige plek"/>
                      </xsd:restriction>
                    </xsd:simpleType>
                  </xsd:union>
                </xsd:simpleType>
              </xsd:element>
            </xsd:sequence>
          </xsd:extension>
        </xsd:complexContent>
      </xsd:complexType>
    </xsd:element>
    <xsd:element name="lcf76f155ced4ddcb4097134ff3c332f" ma:index="18"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WAVE_x002d_alertsenBestPractices2024" ma:index="24" nillable="true" ma:displayName="WAVE-alerts en Best Practices 2024" ma:format="Dropdown" ma:internalName="WAVE_x002d_alertsenBestPractices2024">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4c8c59-755d-4516-b8d2-1621b38262b4"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06e99ac-d7cc-43a5-be5b-50337ab62f8e}" ma:internalName="TaxCatchAll" ma:showField="CatchAllData" ma:web="062ffdfe-c787-49e9-aee6-c22124598f1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62ffdfe-c787-49e9-aee6-c22124598f10" elementFormDefault="qualified">
    <xsd:import namespace="http://schemas.microsoft.com/office/2006/documentManagement/types"/>
    <xsd:import namespace="http://schemas.microsoft.com/office/infopath/2007/PartnerControls"/>
    <xsd:element name="SharedWithUsers" ma:index="2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062ffdfe-c787-49e9-aee6-c22124598f10">
      <UserInfo>
        <DisplayName>Hollander, William</DisplayName>
        <AccountId>12</AccountId>
        <AccountType/>
      </UserInfo>
    </SharedWithUsers>
    <TaxCatchAll xmlns="484c8c59-755d-4516-b8d2-1621b38262b4" xsi:nil="true"/>
    <lcf76f155ced4ddcb4097134ff3c332f xmlns="528030cc-51b5-44b5-b722-528c6c2fb7e5">
      <Terms xmlns="http://schemas.microsoft.com/office/infopath/2007/PartnerControls"/>
    </lcf76f155ced4ddcb4097134ff3c332f>
    <Categorie xmlns="528030cc-51b5-44b5-b722-528c6c2fb7e5">
      <Value>Gebruik een mobiel apparaat op een veilige plek</Value>
    </Categorie>
    <WAVE_x002d_alertsenBestPractices2024 xmlns="528030cc-51b5-44b5-b722-528c6c2fb7e5" xsi:nil="true"/>
  </documentManagement>
</p:properties>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D5E10AAA-6D73-42AB-9D1D-B1749EE9D98A}"/>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Template>
  <TotalTime>538</TotalTime>
  <Words>819</Words>
  <Application>Microsoft Office PowerPoint</Application>
  <PresentationFormat>Breedbeeld</PresentationFormat>
  <Paragraphs>106</Paragraphs>
  <Slides>11</Slides>
  <Notes>10</Notes>
  <HiddenSlides>0</HiddenSlides>
  <MMClips>1</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Use mobile devices in a safe place  The 8th WAVE safety rule</vt:lpstr>
      <vt:lpstr>Background</vt:lpstr>
      <vt:lpstr>Use of mobile devices</vt:lpstr>
      <vt:lpstr>Risks &gt; What can go wrong?</vt:lpstr>
      <vt:lpstr>Risks &gt; at VolkerWessels</vt:lpstr>
      <vt:lpstr>Measures &gt; what should you do? When preparing work activities</vt:lpstr>
      <vt:lpstr>Measures &gt; what should you do? In operational workplaces</vt:lpstr>
      <vt:lpstr>What is a safe place? </vt:lpstr>
      <vt:lpstr>Talking to each other</vt:lpstr>
      <vt:lpstr>Thank you for your attention!</vt:lpstr>
      <vt:lpstr>Additional questions for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23</cp:revision>
  <dcterms:created xsi:type="dcterms:W3CDTF">2021-02-11T14:15:30Z</dcterms:created>
  <dcterms:modified xsi:type="dcterms:W3CDTF">2024-10-10T13:29:34Z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0x01010064B4A535ABC5AF4EBA663EBB99F9E108</vt:lpwstr>
  </property>
  <property fmtid="{D5CDD505-2E9C-101B-9397-08002B2CF9AE}" pid="3" name="MediaServiceImageTags">
    <vt:lpwstr/>
  </property>
</Properties>
</file>