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3"/>
  </p:notesMasterIdLst>
  <p:handoutMasterIdLst>
    <p:handoutMasterId r:id="rId14"/>
  </p:handoutMasterIdLst>
  <p:sldIdLst>
    <p:sldId id="257" r:id="rId5"/>
    <p:sldId id="268" r:id="rId6"/>
    <p:sldId id="277" r:id="rId7"/>
    <p:sldId id="278" r:id="rId8"/>
    <p:sldId id="279" r:id="rId9"/>
    <p:sldId id="281" r:id="rId10"/>
    <p:sldId id="261" r:id="rId11"/>
    <p:sldId id="282"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EEA2DD0-8F6D-CD5B-9FAE-9F3212461F97}" name="Roordink, Bas" initials="BR" userId="S::broordink@volkerwessels.com::e6b80f22-b7ea-4a1b-9826-4cad8536796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00E317-7329-4891-9FF5-4098BA0FB54D}" v="1" dt="2024-08-07T09:42:57.1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144" y="4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ek, Ine van" userId="S::ivbeek@volkerwessels.com::6cdcb5ba-d09f-47fd-a504-8034a8f98ff2" providerId="AD" clId="Web-{7C0CF1A1-1129-034E-C37C-EB47C6792C2C}"/>
    <pc:docChg chg="modSld">
      <pc:chgData name="Beek, Ine van" userId="S::ivbeek@volkerwessels.com::6cdcb5ba-d09f-47fd-a504-8034a8f98ff2" providerId="AD" clId="Web-{7C0CF1A1-1129-034E-C37C-EB47C6792C2C}" dt="2024-07-18T11:18:54.313" v="7" actId="20577"/>
      <pc:docMkLst>
        <pc:docMk/>
      </pc:docMkLst>
      <pc:sldChg chg="modSp">
        <pc:chgData name="Beek, Ine van" userId="S::ivbeek@volkerwessels.com::6cdcb5ba-d09f-47fd-a504-8034a8f98ff2" providerId="AD" clId="Web-{7C0CF1A1-1129-034E-C37C-EB47C6792C2C}" dt="2024-07-18T11:18:54.313" v="7" actId="20577"/>
        <pc:sldMkLst>
          <pc:docMk/>
          <pc:sldMk cId="888373888" sldId="276"/>
        </pc:sldMkLst>
        <pc:spChg chg="mod">
          <ac:chgData name="Beek, Ine van" userId="S::ivbeek@volkerwessels.com::6cdcb5ba-d09f-47fd-a504-8034a8f98ff2" providerId="AD" clId="Web-{7C0CF1A1-1129-034E-C37C-EB47C6792C2C}" dt="2024-07-18T11:18:54.313" v="7" actId="20577"/>
          <ac:spMkLst>
            <pc:docMk/>
            <pc:sldMk cId="888373888" sldId="276"/>
            <ac:spMk id="2" creationId="{648B71D1-DAF5-1E67-7326-12FA6702B122}"/>
          </ac:spMkLst>
        </pc:spChg>
      </pc:sldChg>
    </pc:docChg>
  </pc:docChgLst>
  <pc:docChgLst>
    <pc:chgData name="Beek, Ine van" userId="6cdcb5ba-d09f-47fd-a504-8034a8f98ff2" providerId="ADAL" clId="{1500E317-7329-4891-9FF5-4098BA0FB54D}"/>
    <pc:docChg chg="custSel modSld">
      <pc:chgData name="Beek, Ine van" userId="6cdcb5ba-d09f-47fd-a504-8034a8f98ff2" providerId="ADAL" clId="{1500E317-7329-4891-9FF5-4098BA0FB54D}" dt="2024-08-07T09:43:12.025" v="6" actId="14100"/>
      <pc:docMkLst>
        <pc:docMk/>
      </pc:docMkLst>
      <pc:sldChg chg="addSp delSp modSp mod modAnim">
        <pc:chgData name="Beek, Ine van" userId="6cdcb5ba-d09f-47fd-a504-8034a8f98ff2" providerId="ADAL" clId="{1500E317-7329-4891-9FF5-4098BA0FB54D}" dt="2024-08-07T09:43:12.025" v="6" actId="14100"/>
        <pc:sldMkLst>
          <pc:docMk/>
          <pc:sldMk cId="3126641841" sldId="277"/>
        </pc:sldMkLst>
        <pc:spChg chg="del">
          <ac:chgData name="Beek, Ine van" userId="6cdcb5ba-d09f-47fd-a504-8034a8f98ff2" providerId="ADAL" clId="{1500E317-7329-4891-9FF5-4098BA0FB54D}" dt="2024-08-07T09:41:44.378" v="0" actId="478"/>
          <ac:spMkLst>
            <pc:docMk/>
            <pc:sldMk cId="3126641841" sldId="277"/>
            <ac:spMk id="7" creationId="{ECF6BBEC-608B-4D4B-95C8-A3DAF85A5A22}"/>
          </ac:spMkLst>
        </pc:spChg>
        <pc:picChg chg="add mod">
          <ac:chgData name="Beek, Ine van" userId="6cdcb5ba-d09f-47fd-a504-8034a8f98ff2" providerId="ADAL" clId="{1500E317-7329-4891-9FF5-4098BA0FB54D}" dt="2024-08-07T09:43:12.025" v="6" actId="14100"/>
          <ac:picMkLst>
            <pc:docMk/>
            <pc:sldMk cId="3126641841" sldId="277"/>
            <ac:picMk id="3" creationId="{765F437B-6091-F77A-3466-0CE7031CBD02}"/>
          </ac:picMkLst>
        </pc:picChg>
      </pc:sldChg>
    </pc:docChg>
  </pc:docChgLst>
  <pc:docChgLst>
    <pc:chgData name="Roordink, Bas" userId="e6b80f22-b7ea-4a1b-9826-4cad8536796c" providerId="ADAL" clId="{0CD7C09C-7F94-4B6E-BE8D-71F70BCB25B8}"/>
    <pc:docChg chg="undo custSel modSld">
      <pc:chgData name="Roordink, Bas" userId="e6b80f22-b7ea-4a1b-9826-4cad8536796c" providerId="ADAL" clId="{0CD7C09C-7F94-4B6E-BE8D-71F70BCB25B8}" dt="2024-01-11T14:30:14.908" v="12" actId="478"/>
      <pc:docMkLst>
        <pc:docMk/>
      </pc:docMkLst>
      <pc:sldChg chg="addSp delSp modSp mod">
        <pc:chgData name="Roordink, Bas" userId="e6b80f22-b7ea-4a1b-9826-4cad8536796c" providerId="ADAL" clId="{0CD7C09C-7F94-4B6E-BE8D-71F70BCB25B8}" dt="2024-01-11T14:30:14.908" v="12" actId="478"/>
        <pc:sldMkLst>
          <pc:docMk/>
          <pc:sldMk cId="192953906" sldId="257"/>
        </pc:sldMkLst>
        <pc:picChg chg="add del mod">
          <ac:chgData name="Roordink, Bas" userId="e6b80f22-b7ea-4a1b-9826-4cad8536796c" providerId="ADAL" clId="{0CD7C09C-7F94-4B6E-BE8D-71F70BCB25B8}" dt="2024-01-11T14:30:14.908" v="12" actId="478"/>
          <ac:picMkLst>
            <pc:docMk/>
            <pc:sldMk cId="192953906" sldId="257"/>
            <ac:picMk id="5" creationId="{F9D6941A-4ECE-11AD-067E-63CC9C0BA09C}"/>
          </ac:picMkLst>
        </pc:picChg>
      </pc:sldChg>
      <pc:sldChg chg="addSp delSp modSp mod modAnim modNotesTx">
        <pc:chgData name="Roordink, Bas" userId="e6b80f22-b7ea-4a1b-9826-4cad8536796c" providerId="ADAL" clId="{0CD7C09C-7F94-4B6E-BE8D-71F70BCB25B8}" dt="2023-12-19T12:21:43.304" v="7" actId="1076"/>
        <pc:sldMkLst>
          <pc:docMk/>
          <pc:sldMk cId="1885442784" sldId="263"/>
        </pc:sldMkLst>
        <pc:spChg chg="del">
          <ac:chgData name="Roordink, Bas" userId="e6b80f22-b7ea-4a1b-9826-4cad8536796c" providerId="ADAL" clId="{0CD7C09C-7F94-4B6E-BE8D-71F70BCB25B8}" dt="2023-12-19T12:17:39.904" v="0" actId="478"/>
          <ac:spMkLst>
            <pc:docMk/>
            <pc:sldMk cId="1885442784" sldId="263"/>
            <ac:spMk id="2" creationId="{A87740D1-B12A-A21F-0C30-DCE5739DFA8A}"/>
          </ac:spMkLst>
        </pc:spChg>
        <pc:picChg chg="add mod">
          <ac:chgData name="Roordink, Bas" userId="e6b80f22-b7ea-4a1b-9826-4cad8536796c" providerId="ADAL" clId="{0CD7C09C-7F94-4B6E-BE8D-71F70BCB25B8}" dt="2023-12-19T12:21:43.304" v="7" actId="1076"/>
          <ac:picMkLst>
            <pc:docMk/>
            <pc:sldMk cId="1885442784" sldId="263"/>
            <ac:picMk id="3" creationId="{3E15A3FA-2E35-1380-2C9F-69879E2A229E}"/>
          </ac:picMkLst>
        </pc:picChg>
      </pc:sldChg>
    </pc:docChg>
  </pc:docChgLst>
  <pc:docChgLst>
    <pc:chgData name="Roordink, Bas" userId="e6b80f22-b7ea-4a1b-9826-4cad8536796c" providerId="ADAL" clId="{D1D0FCF3-2008-4572-89F3-F25082D6C14D}"/>
    <pc:docChg chg="undo redo custSel addSld delSld modSld">
      <pc:chgData name="Roordink, Bas" userId="e6b80f22-b7ea-4a1b-9826-4cad8536796c" providerId="ADAL" clId="{D1D0FCF3-2008-4572-89F3-F25082D6C14D}" dt="2024-07-19T06:22:54.460" v="3016" actId="20577"/>
      <pc:docMkLst>
        <pc:docMk/>
      </pc:docMkLst>
      <pc:sldChg chg="addSp delSp modSp mod">
        <pc:chgData name="Roordink, Bas" userId="e6b80f22-b7ea-4a1b-9826-4cad8536796c" providerId="ADAL" clId="{D1D0FCF3-2008-4572-89F3-F25082D6C14D}" dt="2024-07-01T09:31:45.913" v="2618" actId="14100"/>
        <pc:sldMkLst>
          <pc:docMk/>
          <pc:sldMk cId="192953906" sldId="257"/>
        </pc:sldMkLst>
        <pc:spChg chg="mod">
          <ac:chgData name="Roordink, Bas" userId="e6b80f22-b7ea-4a1b-9826-4cad8536796c" providerId="ADAL" clId="{D1D0FCF3-2008-4572-89F3-F25082D6C14D}" dt="2024-06-27T12:55:29.149" v="830" actId="20577"/>
          <ac:spMkLst>
            <pc:docMk/>
            <pc:sldMk cId="192953906" sldId="257"/>
            <ac:spMk id="2" creationId="{8BFA767E-3DB7-7B46-855B-3C179A0A7873}"/>
          </ac:spMkLst>
        </pc:spChg>
        <pc:spChg chg="add del mod">
          <ac:chgData name="Roordink, Bas" userId="e6b80f22-b7ea-4a1b-9826-4cad8536796c" providerId="ADAL" clId="{D1D0FCF3-2008-4572-89F3-F25082D6C14D}" dt="2024-06-24T11:29:36.638" v="691"/>
          <ac:spMkLst>
            <pc:docMk/>
            <pc:sldMk cId="192953906" sldId="257"/>
            <ac:spMk id="3" creationId="{B958A6BE-1504-F41D-4339-CFA44FC34D0F}"/>
          </ac:spMkLst>
        </pc:spChg>
        <pc:spChg chg="add mod">
          <ac:chgData name="Roordink, Bas" userId="e6b80f22-b7ea-4a1b-9826-4cad8536796c" providerId="ADAL" clId="{D1D0FCF3-2008-4572-89F3-F25082D6C14D}" dt="2024-07-01T09:31:45.913" v="2618" actId="14100"/>
          <ac:spMkLst>
            <pc:docMk/>
            <pc:sldMk cId="192953906" sldId="257"/>
            <ac:spMk id="5" creationId="{C7E0D54D-329B-10D3-50A2-E41D44EE73F9}"/>
          </ac:spMkLst>
        </pc:spChg>
        <pc:picChg chg="del">
          <ac:chgData name="Roordink, Bas" userId="e6b80f22-b7ea-4a1b-9826-4cad8536796c" providerId="ADAL" clId="{D1D0FCF3-2008-4572-89F3-F25082D6C14D}" dt="2024-06-24T10:55:09.065" v="33" actId="478"/>
          <ac:picMkLst>
            <pc:docMk/>
            <pc:sldMk cId="192953906" sldId="257"/>
            <ac:picMk id="4" creationId="{223FA856-73B9-5E2C-F516-7315B3983E5A}"/>
          </ac:picMkLst>
        </pc:picChg>
      </pc:sldChg>
      <pc:sldChg chg="modSp mod">
        <pc:chgData name="Roordink, Bas" userId="e6b80f22-b7ea-4a1b-9826-4cad8536796c" providerId="ADAL" clId="{D1D0FCF3-2008-4572-89F3-F25082D6C14D}" dt="2024-07-15T11:31:01.435" v="2912" actId="20577"/>
        <pc:sldMkLst>
          <pc:docMk/>
          <pc:sldMk cId="634627726" sldId="261"/>
        </pc:sldMkLst>
        <pc:spChg chg="mod">
          <ac:chgData name="Roordink, Bas" userId="e6b80f22-b7ea-4a1b-9826-4cad8536796c" providerId="ADAL" clId="{D1D0FCF3-2008-4572-89F3-F25082D6C14D}" dt="2024-07-15T11:31:01.435" v="2912" actId="20577"/>
          <ac:spMkLst>
            <pc:docMk/>
            <pc:sldMk cId="634627726" sldId="261"/>
            <ac:spMk id="3" creationId="{64535D5F-4E78-144C-A407-989D05CBAB47}"/>
          </ac:spMkLst>
        </pc:spChg>
      </pc:sldChg>
      <pc:sldChg chg="addSp delSp modSp mod delAnim">
        <pc:chgData name="Roordink, Bas" userId="e6b80f22-b7ea-4a1b-9826-4cad8536796c" providerId="ADAL" clId="{D1D0FCF3-2008-4572-89F3-F25082D6C14D}" dt="2024-06-24T11:31:43.953" v="808" actId="1076"/>
        <pc:sldMkLst>
          <pc:docMk/>
          <pc:sldMk cId="1587596849" sldId="267"/>
        </pc:sldMkLst>
        <pc:spChg chg="add mod">
          <ac:chgData name="Roordink, Bas" userId="e6b80f22-b7ea-4a1b-9826-4cad8536796c" providerId="ADAL" clId="{D1D0FCF3-2008-4572-89F3-F25082D6C14D}" dt="2024-06-24T11:31:43.953" v="808" actId="1076"/>
          <ac:spMkLst>
            <pc:docMk/>
            <pc:sldMk cId="1587596849" sldId="267"/>
            <ac:spMk id="3" creationId="{E4DB4126-EEE7-EBB7-F966-8F794A0AA22C}"/>
          </ac:spMkLst>
        </pc:spChg>
        <pc:spChg chg="mod">
          <ac:chgData name="Roordink, Bas" userId="e6b80f22-b7ea-4a1b-9826-4cad8536796c" providerId="ADAL" clId="{D1D0FCF3-2008-4572-89F3-F25082D6C14D}" dt="2024-06-24T11:31:43.686" v="807" actId="1076"/>
          <ac:spMkLst>
            <pc:docMk/>
            <pc:sldMk cId="1587596849" sldId="267"/>
            <ac:spMk id="6" creationId="{0D114B56-608F-456E-AD2D-C48853B0DFF0}"/>
          </ac:spMkLst>
        </pc:spChg>
        <pc:picChg chg="del">
          <ac:chgData name="Roordink, Bas" userId="e6b80f22-b7ea-4a1b-9826-4cad8536796c" providerId="ADAL" clId="{D1D0FCF3-2008-4572-89F3-F25082D6C14D}" dt="2024-06-24T10:58:04.502" v="282" actId="478"/>
          <ac:picMkLst>
            <pc:docMk/>
            <pc:sldMk cId="1587596849" sldId="267"/>
            <ac:picMk id="2" creationId="{3E1B261C-8A05-8E34-D9A7-113A0F55356E}"/>
          </ac:picMkLst>
        </pc:picChg>
      </pc:sldChg>
      <pc:sldChg chg="addSp delSp modSp mod">
        <pc:chgData name="Roordink, Bas" userId="e6b80f22-b7ea-4a1b-9826-4cad8536796c" providerId="ADAL" clId="{D1D0FCF3-2008-4572-89F3-F25082D6C14D}" dt="2024-07-15T11:09:10.190" v="2719" actId="20577"/>
        <pc:sldMkLst>
          <pc:docMk/>
          <pc:sldMk cId="3648348918" sldId="268"/>
        </pc:sldMkLst>
        <pc:spChg chg="del mod">
          <ac:chgData name="Roordink, Bas" userId="e6b80f22-b7ea-4a1b-9826-4cad8536796c" providerId="ADAL" clId="{D1D0FCF3-2008-4572-89F3-F25082D6C14D}" dt="2024-07-15T11:05:35.747" v="2673" actId="478"/>
          <ac:spMkLst>
            <pc:docMk/>
            <pc:sldMk cId="3648348918" sldId="268"/>
            <ac:spMk id="3" creationId="{BB2A0E52-A3D1-AC44-97E9-4AE4FCB62B0E}"/>
          </ac:spMkLst>
        </pc:spChg>
        <pc:spChg chg="add del mod">
          <ac:chgData name="Roordink, Bas" userId="e6b80f22-b7ea-4a1b-9826-4cad8536796c" providerId="ADAL" clId="{D1D0FCF3-2008-4572-89F3-F25082D6C14D}" dt="2024-07-11T09:45:50.939" v="2662" actId="478"/>
          <ac:spMkLst>
            <pc:docMk/>
            <pc:sldMk cId="3648348918" sldId="268"/>
            <ac:spMk id="4" creationId="{9C6B9BB6-2C46-6631-2F5E-16EF22C6A28D}"/>
          </ac:spMkLst>
        </pc:spChg>
        <pc:spChg chg="add del mod">
          <ac:chgData name="Roordink, Bas" userId="e6b80f22-b7ea-4a1b-9826-4cad8536796c" providerId="ADAL" clId="{D1D0FCF3-2008-4572-89F3-F25082D6C14D}" dt="2024-07-15T11:05:40.458" v="2674" actId="478"/>
          <ac:spMkLst>
            <pc:docMk/>
            <pc:sldMk cId="3648348918" sldId="268"/>
            <ac:spMk id="6" creationId="{224F66B8-6BB8-B240-E1B7-092B3E48EDBB}"/>
          </ac:spMkLst>
        </pc:spChg>
        <pc:spChg chg="mod">
          <ac:chgData name="Roordink, Bas" userId="e6b80f22-b7ea-4a1b-9826-4cad8536796c" providerId="ADAL" clId="{D1D0FCF3-2008-4572-89F3-F25082D6C14D}" dt="2024-07-15T11:09:10.190" v="2719" actId="20577"/>
          <ac:spMkLst>
            <pc:docMk/>
            <pc:sldMk cId="3648348918" sldId="268"/>
            <ac:spMk id="7" creationId="{ECF6BBEC-608B-4D4B-95C8-A3DAF85A5A22}"/>
          </ac:spMkLst>
        </pc:spChg>
        <pc:spChg chg="del">
          <ac:chgData name="Roordink, Bas" userId="e6b80f22-b7ea-4a1b-9826-4cad8536796c" providerId="ADAL" clId="{D1D0FCF3-2008-4572-89F3-F25082D6C14D}" dt="2024-06-24T10:55:19.693" v="36" actId="478"/>
          <ac:spMkLst>
            <pc:docMk/>
            <pc:sldMk cId="3648348918" sldId="268"/>
            <ac:spMk id="8" creationId="{68221B38-604C-C03D-0991-56EFF75392AB}"/>
          </ac:spMkLst>
        </pc:spChg>
        <pc:picChg chg="del">
          <ac:chgData name="Roordink, Bas" userId="e6b80f22-b7ea-4a1b-9826-4cad8536796c" providerId="ADAL" clId="{D1D0FCF3-2008-4572-89F3-F25082D6C14D}" dt="2024-06-24T10:55:15.632" v="35" actId="478"/>
          <ac:picMkLst>
            <pc:docMk/>
            <pc:sldMk cId="3648348918" sldId="268"/>
            <ac:picMk id="6" creationId="{40BAD52C-26E5-7764-8F08-F8A606CEC41A}"/>
          </ac:picMkLst>
        </pc:picChg>
      </pc:sldChg>
      <pc:sldChg chg="modSp mod">
        <pc:chgData name="Roordink, Bas" userId="e6b80f22-b7ea-4a1b-9826-4cad8536796c" providerId="ADAL" clId="{D1D0FCF3-2008-4572-89F3-F25082D6C14D}" dt="2024-06-24T11:33:20.349" v="825" actId="2711"/>
        <pc:sldMkLst>
          <pc:docMk/>
          <pc:sldMk cId="2386992394" sldId="269"/>
        </pc:sldMkLst>
        <pc:spChg chg="mod">
          <ac:chgData name="Roordink, Bas" userId="e6b80f22-b7ea-4a1b-9826-4cad8536796c" providerId="ADAL" clId="{D1D0FCF3-2008-4572-89F3-F25082D6C14D}" dt="2024-06-24T11:33:20.349" v="825" actId="2711"/>
          <ac:spMkLst>
            <pc:docMk/>
            <pc:sldMk cId="2386992394" sldId="269"/>
            <ac:spMk id="8" creationId="{AE7CDBC2-733E-4F8F-8DEA-3D9F0E942E24}"/>
          </ac:spMkLst>
        </pc:spChg>
      </pc:sldChg>
      <pc:sldChg chg="modSp mod">
        <pc:chgData name="Roordink, Bas" userId="e6b80f22-b7ea-4a1b-9826-4cad8536796c" providerId="ADAL" clId="{D1D0FCF3-2008-4572-89F3-F25082D6C14D}" dt="2024-07-15T11:29:25.955" v="2853" actId="11"/>
        <pc:sldMkLst>
          <pc:docMk/>
          <pc:sldMk cId="2646418580" sldId="271"/>
        </pc:sldMkLst>
        <pc:spChg chg="mod">
          <ac:chgData name="Roordink, Bas" userId="e6b80f22-b7ea-4a1b-9826-4cad8536796c" providerId="ADAL" clId="{D1D0FCF3-2008-4572-89F3-F25082D6C14D}" dt="2024-07-15T11:29:25.955" v="2853" actId="11"/>
          <ac:spMkLst>
            <pc:docMk/>
            <pc:sldMk cId="2646418580" sldId="271"/>
            <ac:spMk id="8" creationId="{AE7CDBC2-733E-4F8F-8DEA-3D9F0E942E24}"/>
          </ac:spMkLst>
        </pc:spChg>
      </pc:sldChg>
      <pc:sldChg chg="del">
        <pc:chgData name="Roordink, Bas" userId="e6b80f22-b7ea-4a1b-9826-4cad8536796c" providerId="ADAL" clId="{D1D0FCF3-2008-4572-89F3-F25082D6C14D}" dt="2024-06-24T10:58:57.102" v="327" actId="47"/>
        <pc:sldMkLst>
          <pc:docMk/>
          <pc:sldMk cId="261819029" sldId="273"/>
        </pc:sldMkLst>
      </pc:sldChg>
      <pc:sldChg chg="del">
        <pc:chgData name="Roordink, Bas" userId="e6b80f22-b7ea-4a1b-9826-4cad8536796c" providerId="ADAL" clId="{D1D0FCF3-2008-4572-89F3-F25082D6C14D}" dt="2024-06-24T10:58:58.399" v="328" actId="47"/>
        <pc:sldMkLst>
          <pc:docMk/>
          <pc:sldMk cId="3272005309" sldId="274"/>
        </pc:sldMkLst>
      </pc:sldChg>
      <pc:sldChg chg="addSp delSp modSp mod">
        <pc:chgData name="Roordink, Bas" userId="e6b80f22-b7ea-4a1b-9826-4cad8536796c" providerId="ADAL" clId="{D1D0FCF3-2008-4572-89F3-F25082D6C14D}" dt="2024-07-19T06:22:54.460" v="3016" actId="20577"/>
        <pc:sldMkLst>
          <pc:docMk/>
          <pc:sldMk cId="1920094800" sldId="275"/>
        </pc:sldMkLst>
        <pc:spChg chg="add del mod">
          <ac:chgData name="Roordink, Bas" userId="e6b80f22-b7ea-4a1b-9826-4cad8536796c" providerId="ADAL" clId="{D1D0FCF3-2008-4572-89F3-F25082D6C14D}" dt="2024-07-01T07:18:41.624" v="948" actId="478"/>
          <ac:spMkLst>
            <pc:docMk/>
            <pc:sldMk cId="1920094800" sldId="275"/>
            <ac:spMk id="2" creationId="{648B71D1-DAF5-1E67-7326-12FA6702B122}"/>
          </ac:spMkLst>
        </pc:spChg>
        <pc:spChg chg="mod">
          <ac:chgData name="Roordink, Bas" userId="e6b80f22-b7ea-4a1b-9826-4cad8536796c" providerId="ADAL" clId="{D1D0FCF3-2008-4572-89F3-F25082D6C14D}" dt="2024-07-01T07:18:08.877" v="884"/>
          <ac:spMkLst>
            <pc:docMk/>
            <pc:sldMk cId="1920094800" sldId="275"/>
            <ac:spMk id="6" creationId="{0D114B56-608F-456E-AD2D-C48853B0DFF0}"/>
          </ac:spMkLst>
        </pc:spChg>
        <pc:spChg chg="mod">
          <ac:chgData name="Roordink, Bas" userId="e6b80f22-b7ea-4a1b-9826-4cad8536796c" providerId="ADAL" clId="{D1D0FCF3-2008-4572-89F3-F25082D6C14D}" dt="2024-07-19T06:22:54.460" v="3016" actId="20577"/>
          <ac:spMkLst>
            <pc:docMk/>
            <pc:sldMk cId="1920094800" sldId="275"/>
            <ac:spMk id="8" creationId="{AE7CDBC2-733E-4F8F-8DEA-3D9F0E942E24}"/>
          </ac:spMkLst>
        </pc:spChg>
      </pc:sldChg>
      <pc:sldChg chg="del">
        <pc:chgData name="Roordink, Bas" userId="e6b80f22-b7ea-4a1b-9826-4cad8536796c" providerId="ADAL" clId="{D1D0FCF3-2008-4572-89F3-F25082D6C14D}" dt="2024-06-24T10:58:59.757" v="329" actId="47"/>
        <pc:sldMkLst>
          <pc:docMk/>
          <pc:sldMk cId="200269297" sldId="276"/>
        </pc:sldMkLst>
      </pc:sldChg>
      <pc:sldChg chg="modSp add mod addCm delCm modCm">
        <pc:chgData name="Roordink, Bas" userId="e6b80f22-b7ea-4a1b-9826-4cad8536796c" providerId="ADAL" clId="{D1D0FCF3-2008-4572-89F3-F25082D6C14D}" dt="2024-07-15T11:28:27.075" v="2850" actId="6549"/>
        <pc:sldMkLst>
          <pc:docMk/>
          <pc:sldMk cId="888373888" sldId="276"/>
        </pc:sldMkLst>
        <pc:spChg chg="mod">
          <ac:chgData name="Roordink, Bas" userId="e6b80f22-b7ea-4a1b-9826-4cad8536796c" providerId="ADAL" clId="{D1D0FCF3-2008-4572-89F3-F25082D6C14D}" dt="2024-07-15T11:28:27.075" v="2850" actId="6549"/>
          <ac:spMkLst>
            <pc:docMk/>
            <pc:sldMk cId="888373888" sldId="276"/>
            <ac:spMk id="2" creationId="{648B71D1-DAF5-1E67-7326-12FA6702B122}"/>
          </ac:spMkLst>
        </pc:spChg>
        <pc:spChg chg="mod">
          <ac:chgData name="Roordink, Bas" userId="e6b80f22-b7ea-4a1b-9826-4cad8536796c" providerId="ADAL" clId="{D1D0FCF3-2008-4572-89F3-F25082D6C14D}" dt="2024-07-15T11:27:03.892" v="2842" actId="13926"/>
          <ac:spMkLst>
            <pc:docMk/>
            <pc:sldMk cId="888373888" sldId="276"/>
            <ac:spMk id="8" creationId="{AE7CDBC2-733E-4F8F-8DEA-3D9F0E942E24}"/>
          </ac:spMkLst>
        </pc:spChg>
        <pc:extLst>
          <p:ext xmlns:p="http://schemas.openxmlformats.org/presentationml/2006/main" uri="{D6D511B9-2390-475A-947B-AFAB55BFBCF1}">
            <pc226:cmChg xmlns:pc226="http://schemas.microsoft.com/office/powerpoint/2022/06/main/command" chg="add del mod">
              <pc226:chgData name="Roordink, Bas" userId="e6b80f22-b7ea-4a1b-9826-4cad8536796c" providerId="ADAL" clId="{D1D0FCF3-2008-4572-89F3-F25082D6C14D}" dt="2024-07-01T07:54:27.473" v="1647"/>
              <pc2:cmMkLst xmlns:pc2="http://schemas.microsoft.com/office/powerpoint/2019/9/main/command">
                <pc:docMk/>
                <pc:sldMk cId="888373888" sldId="276"/>
                <pc2:cmMk id="{DC0EB650-7C76-4C03-8336-2D07A0CBC3E6}"/>
              </pc2:cmMkLst>
            </pc226:cmChg>
          </p:ext>
        </pc:extLst>
      </pc:sldChg>
    </pc:docChg>
  </pc:docChgLst>
  <pc:docChgLst>
    <pc:chgData name="Beek, Ine van" userId="6cdcb5ba-d09f-47fd-a504-8034a8f98ff2" providerId="ADAL" clId="{90287C38-5786-49D0-ADE2-FCC13B921111}"/>
    <pc:docChg chg="undo redo custSel modSld">
      <pc:chgData name="Beek, Ine van" userId="6cdcb5ba-d09f-47fd-a504-8034a8f98ff2" providerId="ADAL" clId="{90287C38-5786-49D0-ADE2-FCC13B921111}" dt="2024-07-12T14:35:11.815" v="328" actId="13926"/>
      <pc:docMkLst>
        <pc:docMk/>
      </pc:docMkLst>
      <pc:sldChg chg="modSp mod">
        <pc:chgData name="Beek, Ine van" userId="6cdcb5ba-d09f-47fd-a504-8034a8f98ff2" providerId="ADAL" clId="{90287C38-5786-49D0-ADE2-FCC13B921111}" dt="2024-07-12T14:27:00.760" v="193" actId="20577"/>
        <pc:sldMkLst>
          <pc:docMk/>
          <pc:sldMk cId="3648348918" sldId="268"/>
        </pc:sldMkLst>
        <pc:spChg chg="mod">
          <ac:chgData name="Beek, Ine van" userId="6cdcb5ba-d09f-47fd-a504-8034a8f98ff2" providerId="ADAL" clId="{90287C38-5786-49D0-ADE2-FCC13B921111}" dt="2024-07-12T14:27:00.760" v="193" actId="20577"/>
          <ac:spMkLst>
            <pc:docMk/>
            <pc:sldMk cId="3648348918" sldId="268"/>
            <ac:spMk id="7" creationId="{ECF6BBEC-608B-4D4B-95C8-A3DAF85A5A22}"/>
          </ac:spMkLst>
        </pc:spChg>
      </pc:sldChg>
      <pc:sldChg chg="modSp mod">
        <pc:chgData name="Beek, Ine van" userId="6cdcb5ba-d09f-47fd-a504-8034a8f98ff2" providerId="ADAL" clId="{90287C38-5786-49D0-ADE2-FCC13B921111}" dt="2024-07-12T14:35:11.815" v="328" actId="13926"/>
        <pc:sldMkLst>
          <pc:docMk/>
          <pc:sldMk cId="888373888" sldId="276"/>
        </pc:sldMkLst>
        <pc:spChg chg="mod">
          <ac:chgData name="Beek, Ine van" userId="6cdcb5ba-d09f-47fd-a504-8034a8f98ff2" providerId="ADAL" clId="{90287C38-5786-49D0-ADE2-FCC13B921111}" dt="2024-07-12T14:35:11.815" v="328" actId="13926"/>
          <ac:spMkLst>
            <pc:docMk/>
            <pc:sldMk cId="888373888" sldId="276"/>
            <ac:spMk id="2" creationId="{648B71D1-DAF5-1E67-7326-12FA6702B122}"/>
          </ac:spMkLst>
        </pc:spChg>
        <pc:spChg chg="mod">
          <ac:chgData name="Beek, Ine van" userId="6cdcb5ba-d09f-47fd-a504-8034a8f98ff2" providerId="ADAL" clId="{90287C38-5786-49D0-ADE2-FCC13B921111}" dt="2024-07-12T14:31:04.339" v="210" actId="5793"/>
          <ac:spMkLst>
            <pc:docMk/>
            <pc:sldMk cId="888373888" sldId="276"/>
            <ac:spMk id="8" creationId="{AE7CDBC2-733E-4F8F-8DEA-3D9F0E942E24}"/>
          </ac:spMkLst>
        </pc:spChg>
      </pc:sldChg>
    </pc:docChg>
  </pc:docChgLst>
  <pc:docChgLst>
    <pc:chgData name="Visser, Daniëlle" userId="S::dvisser@volkerwessels.com::d623d9ed-537e-48b7-b0f1-b5272934814a" providerId="AD" clId="Web-{C5250E10-EB87-6AB9-E7BC-6BAC90A4ABAB}"/>
    <pc:docChg chg="addSld delSld modSld sldOrd">
      <pc:chgData name="Visser, Daniëlle" userId="S::dvisser@volkerwessels.com::d623d9ed-537e-48b7-b0f1-b5272934814a" providerId="AD" clId="Web-{C5250E10-EB87-6AB9-E7BC-6BAC90A4ABAB}" dt="2024-08-01T11:04:28.093" v="262" actId="20577"/>
      <pc:docMkLst>
        <pc:docMk/>
      </pc:docMkLst>
      <pc:sldChg chg="modSp">
        <pc:chgData name="Visser, Daniëlle" userId="S::dvisser@volkerwessels.com::d623d9ed-537e-48b7-b0f1-b5272934814a" providerId="AD" clId="Web-{C5250E10-EB87-6AB9-E7BC-6BAC90A4ABAB}" dt="2024-08-01T11:03:27.670" v="248" actId="14100"/>
        <pc:sldMkLst>
          <pc:docMk/>
          <pc:sldMk cId="192953906" sldId="257"/>
        </pc:sldMkLst>
        <pc:spChg chg="mod">
          <ac:chgData name="Visser, Daniëlle" userId="S::dvisser@volkerwessels.com::d623d9ed-537e-48b7-b0f1-b5272934814a" providerId="AD" clId="Web-{C5250E10-EB87-6AB9-E7BC-6BAC90A4ABAB}" dt="2024-08-01T11:03:24.388" v="247" actId="20577"/>
          <ac:spMkLst>
            <pc:docMk/>
            <pc:sldMk cId="192953906" sldId="257"/>
            <ac:spMk id="2" creationId="{8BFA767E-3DB7-7B46-855B-3C179A0A7873}"/>
          </ac:spMkLst>
        </pc:spChg>
        <pc:spChg chg="mod">
          <ac:chgData name="Visser, Daniëlle" userId="S::dvisser@volkerwessels.com::d623d9ed-537e-48b7-b0f1-b5272934814a" providerId="AD" clId="Web-{C5250E10-EB87-6AB9-E7BC-6BAC90A4ABAB}" dt="2024-08-01T11:03:27.670" v="248" actId="14100"/>
          <ac:spMkLst>
            <pc:docMk/>
            <pc:sldMk cId="192953906" sldId="257"/>
            <ac:spMk id="5" creationId="{C7E0D54D-329B-10D3-50A2-E41D44EE73F9}"/>
          </ac:spMkLst>
        </pc:spChg>
      </pc:sldChg>
      <pc:sldChg chg="addSp delSp modSp">
        <pc:chgData name="Visser, Daniëlle" userId="S::dvisser@volkerwessels.com::d623d9ed-537e-48b7-b0f1-b5272934814a" providerId="AD" clId="Web-{C5250E10-EB87-6AB9-E7BC-6BAC90A4ABAB}" dt="2024-08-01T11:04:18.452" v="259" actId="20577"/>
        <pc:sldMkLst>
          <pc:docMk/>
          <pc:sldMk cId="634627726" sldId="261"/>
        </pc:sldMkLst>
        <pc:spChg chg="del">
          <ac:chgData name="Visser, Daniëlle" userId="S::dvisser@volkerwessels.com::d623d9ed-537e-48b7-b0f1-b5272934814a" providerId="AD" clId="Web-{C5250E10-EB87-6AB9-E7BC-6BAC90A4ABAB}" dt="2024-08-01T11:00:43.151" v="157"/>
          <ac:spMkLst>
            <pc:docMk/>
            <pc:sldMk cId="634627726" sldId="261"/>
            <ac:spMk id="2" creationId="{9FB667F7-1C6D-824E-BFED-BB824306E2E6}"/>
          </ac:spMkLst>
        </pc:spChg>
        <pc:spChg chg="mod">
          <ac:chgData name="Visser, Daniëlle" userId="S::dvisser@volkerwessels.com::d623d9ed-537e-48b7-b0f1-b5272934814a" providerId="AD" clId="Web-{C5250E10-EB87-6AB9-E7BC-6BAC90A4ABAB}" dt="2024-08-01T11:01:00.089" v="161" actId="20577"/>
          <ac:spMkLst>
            <pc:docMk/>
            <pc:sldMk cId="634627726" sldId="261"/>
            <ac:spMk id="3" creationId="{64535D5F-4E78-144C-A407-989D05CBAB47}"/>
          </ac:spMkLst>
        </pc:spChg>
        <pc:spChg chg="add mod">
          <ac:chgData name="Visser, Daniëlle" userId="S::dvisser@volkerwessels.com::d623d9ed-537e-48b7-b0f1-b5272934814a" providerId="AD" clId="Web-{C5250E10-EB87-6AB9-E7BC-6BAC90A4ABAB}" dt="2024-08-01T11:04:18.452" v="259" actId="20577"/>
          <ac:spMkLst>
            <pc:docMk/>
            <pc:sldMk cId="634627726" sldId="261"/>
            <ac:spMk id="6" creationId="{5A039FEC-EE24-9AAA-669A-937D17502C89}"/>
          </ac:spMkLst>
        </pc:spChg>
        <pc:spChg chg="add del mod">
          <ac:chgData name="Visser, Daniëlle" userId="S::dvisser@volkerwessels.com::d623d9ed-537e-48b7-b0f1-b5272934814a" providerId="AD" clId="Web-{C5250E10-EB87-6AB9-E7BC-6BAC90A4ABAB}" dt="2024-08-01T11:00:45.855" v="158"/>
          <ac:spMkLst>
            <pc:docMk/>
            <pc:sldMk cId="634627726" sldId="261"/>
            <ac:spMk id="8" creationId="{437EB96A-AB1A-4272-7D79-0F71D1E32060}"/>
          </ac:spMkLst>
        </pc:spChg>
      </pc:sldChg>
      <pc:sldChg chg="del">
        <pc:chgData name="Visser, Daniëlle" userId="S::dvisser@volkerwessels.com::d623d9ed-537e-48b7-b0f1-b5272934814a" providerId="AD" clId="Web-{C5250E10-EB87-6AB9-E7BC-6BAC90A4ABAB}" dt="2024-08-01T10:55:25.552" v="11"/>
        <pc:sldMkLst>
          <pc:docMk/>
          <pc:sldMk cId="1587596849" sldId="267"/>
        </pc:sldMkLst>
      </pc:sldChg>
      <pc:sldChg chg="modSp">
        <pc:chgData name="Visser, Daniëlle" userId="S::dvisser@volkerwessels.com::d623d9ed-537e-48b7-b0f1-b5272934814a" providerId="AD" clId="Web-{C5250E10-EB87-6AB9-E7BC-6BAC90A4ABAB}" dt="2024-08-01T11:03:37.358" v="252" actId="20577"/>
        <pc:sldMkLst>
          <pc:docMk/>
          <pc:sldMk cId="3648348918" sldId="268"/>
        </pc:sldMkLst>
        <pc:spChg chg="mod">
          <ac:chgData name="Visser, Daniëlle" userId="S::dvisser@volkerwessels.com::d623d9ed-537e-48b7-b0f1-b5272934814a" providerId="AD" clId="Web-{C5250E10-EB87-6AB9-E7BC-6BAC90A4ABAB}" dt="2024-08-01T11:03:32.498" v="249" actId="20577"/>
          <ac:spMkLst>
            <pc:docMk/>
            <pc:sldMk cId="3648348918" sldId="268"/>
            <ac:spMk id="2" creationId="{A62358EB-E399-4443-BA65-484622651E66}"/>
          </ac:spMkLst>
        </pc:spChg>
        <pc:spChg chg="mod">
          <ac:chgData name="Visser, Daniëlle" userId="S::dvisser@volkerwessels.com::d623d9ed-537e-48b7-b0f1-b5272934814a" providerId="AD" clId="Web-{C5250E10-EB87-6AB9-E7BC-6BAC90A4ABAB}" dt="2024-08-01T11:03:37.358" v="252" actId="20577"/>
          <ac:spMkLst>
            <pc:docMk/>
            <pc:sldMk cId="3648348918" sldId="268"/>
            <ac:spMk id="7" creationId="{ECF6BBEC-608B-4D4B-95C8-A3DAF85A5A22}"/>
          </ac:spMkLst>
        </pc:spChg>
      </pc:sldChg>
      <pc:sldChg chg="del">
        <pc:chgData name="Visser, Daniëlle" userId="S::dvisser@volkerwessels.com::d623d9ed-537e-48b7-b0f1-b5272934814a" providerId="AD" clId="Web-{C5250E10-EB87-6AB9-E7BC-6BAC90A4ABAB}" dt="2024-08-01T11:03:12.670" v="242"/>
        <pc:sldMkLst>
          <pc:docMk/>
          <pc:sldMk cId="2386992394" sldId="269"/>
        </pc:sldMkLst>
      </pc:sldChg>
      <pc:sldChg chg="del">
        <pc:chgData name="Visser, Daniëlle" userId="S::dvisser@volkerwessels.com::d623d9ed-537e-48b7-b0f1-b5272934814a" providerId="AD" clId="Web-{C5250E10-EB87-6AB9-E7BC-6BAC90A4ABAB}" dt="2024-08-01T11:00:24.198" v="151"/>
        <pc:sldMkLst>
          <pc:docMk/>
          <pc:sldMk cId="2646418580" sldId="271"/>
        </pc:sldMkLst>
      </pc:sldChg>
      <pc:sldChg chg="del">
        <pc:chgData name="Visser, Daniëlle" userId="S::dvisser@volkerwessels.com::d623d9ed-537e-48b7-b0f1-b5272934814a" providerId="AD" clId="Web-{C5250E10-EB87-6AB9-E7BC-6BAC90A4ABAB}" dt="2024-08-01T10:56:27.178" v="41"/>
        <pc:sldMkLst>
          <pc:docMk/>
          <pc:sldMk cId="1920094800" sldId="275"/>
        </pc:sldMkLst>
      </pc:sldChg>
      <pc:sldChg chg="del">
        <pc:chgData name="Visser, Daniëlle" userId="S::dvisser@volkerwessels.com::d623d9ed-537e-48b7-b0f1-b5272934814a" providerId="AD" clId="Web-{C5250E10-EB87-6AB9-E7BC-6BAC90A4ABAB}" dt="2024-08-01T10:59:24.775" v="103"/>
        <pc:sldMkLst>
          <pc:docMk/>
          <pc:sldMk cId="888373888" sldId="276"/>
        </pc:sldMkLst>
      </pc:sldChg>
      <pc:sldChg chg="modSp add replId">
        <pc:chgData name="Visser, Daniëlle" userId="S::dvisser@volkerwessels.com::d623d9ed-537e-48b7-b0f1-b5272934814a" providerId="AD" clId="Web-{C5250E10-EB87-6AB9-E7BC-6BAC90A4ABAB}" dt="2024-08-01T11:03:48.139" v="255" actId="20577"/>
        <pc:sldMkLst>
          <pc:docMk/>
          <pc:sldMk cId="3126641841" sldId="277"/>
        </pc:sldMkLst>
        <pc:spChg chg="mod">
          <ac:chgData name="Visser, Daniëlle" userId="S::dvisser@volkerwessels.com::d623d9ed-537e-48b7-b0f1-b5272934814a" providerId="AD" clId="Web-{C5250E10-EB87-6AB9-E7BC-6BAC90A4ABAB}" dt="2024-08-01T11:03:42.529" v="253" actId="20577"/>
          <ac:spMkLst>
            <pc:docMk/>
            <pc:sldMk cId="3126641841" sldId="277"/>
            <ac:spMk id="2" creationId="{A62358EB-E399-4443-BA65-484622651E66}"/>
          </ac:spMkLst>
        </pc:spChg>
        <pc:spChg chg="mod">
          <ac:chgData name="Visser, Daniëlle" userId="S::dvisser@volkerwessels.com::d623d9ed-537e-48b7-b0f1-b5272934814a" providerId="AD" clId="Web-{C5250E10-EB87-6AB9-E7BC-6BAC90A4ABAB}" dt="2024-08-01T11:03:48.139" v="255" actId="20577"/>
          <ac:spMkLst>
            <pc:docMk/>
            <pc:sldMk cId="3126641841" sldId="277"/>
            <ac:spMk id="7" creationId="{ECF6BBEC-608B-4D4B-95C8-A3DAF85A5A22}"/>
          </ac:spMkLst>
        </pc:spChg>
      </pc:sldChg>
      <pc:sldChg chg="modSp add replId">
        <pc:chgData name="Visser, Daniëlle" userId="S::dvisser@volkerwessels.com::d623d9ed-537e-48b7-b0f1-b5272934814a" providerId="AD" clId="Web-{C5250E10-EB87-6AB9-E7BC-6BAC90A4ABAB}" dt="2024-08-01T11:03:59.170" v="256" actId="20577"/>
        <pc:sldMkLst>
          <pc:docMk/>
          <pc:sldMk cId="1861587029" sldId="278"/>
        </pc:sldMkLst>
        <pc:spChg chg="mod">
          <ac:chgData name="Visser, Daniëlle" userId="S::dvisser@volkerwessels.com::d623d9ed-537e-48b7-b0f1-b5272934814a" providerId="AD" clId="Web-{C5250E10-EB87-6AB9-E7BC-6BAC90A4ABAB}" dt="2024-08-01T11:03:59.170" v="256" actId="20577"/>
          <ac:spMkLst>
            <pc:docMk/>
            <pc:sldMk cId="1861587029" sldId="278"/>
            <ac:spMk id="2" creationId="{A62358EB-E399-4443-BA65-484622651E66}"/>
          </ac:spMkLst>
        </pc:spChg>
        <pc:spChg chg="mod">
          <ac:chgData name="Visser, Daniëlle" userId="S::dvisser@volkerwessels.com::d623d9ed-537e-48b7-b0f1-b5272934814a" providerId="AD" clId="Web-{C5250E10-EB87-6AB9-E7BC-6BAC90A4ABAB}" dt="2024-08-01T10:57:40.851" v="85" actId="20577"/>
          <ac:spMkLst>
            <pc:docMk/>
            <pc:sldMk cId="1861587029" sldId="278"/>
            <ac:spMk id="7" creationId="{ECF6BBEC-608B-4D4B-95C8-A3DAF85A5A22}"/>
          </ac:spMkLst>
        </pc:spChg>
      </pc:sldChg>
      <pc:sldChg chg="addSp modSp add replId">
        <pc:chgData name="Visser, Daniëlle" userId="S::dvisser@volkerwessels.com::d623d9ed-537e-48b7-b0f1-b5272934814a" providerId="AD" clId="Web-{C5250E10-EB87-6AB9-E7BC-6BAC90A4ABAB}" dt="2024-08-01T11:04:08.233" v="257" actId="20577"/>
        <pc:sldMkLst>
          <pc:docMk/>
          <pc:sldMk cId="236645023" sldId="279"/>
        </pc:sldMkLst>
        <pc:spChg chg="mod">
          <ac:chgData name="Visser, Daniëlle" userId="S::dvisser@volkerwessels.com::d623d9ed-537e-48b7-b0f1-b5272934814a" providerId="AD" clId="Web-{C5250E10-EB87-6AB9-E7BC-6BAC90A4ABAB}" dt="2024-08-01T11:04:08.233" v="257" actId="20577"/>
          <ac:spMkLst>
            <pc:docMk/>
            <pc:sldMk cId="236645023" sldId="279"/>
            <ac:spMk id="2" creationId="{A62358EB-E399-4443-BA65-484622651E66}"/>
          </ac:spMkLst>
        </pc:spChg>
        <pc:spChg chg="add mod">
          <ac:chgData name="Visser, Daniëlle" userId="S::dvisser@volkerwessels.com::d623d9ed-537e-48b7-b0f1-b5272934814a" providerId="AD" clId="Web-{C5250E10-EB87-6AB9-E7BC-6BAC90A4ABAB}" dt="2024-08-01T10:59:19.228" v="102" actId="20577"/>
          <ac:spMkLst>
            <pc:docMk/>
            <pc:sldMk cId="236645023" sldId="279"/>
            <ac:spMk id="3" creationId="{9DAA2981-30B7-9B8F-5673-773B602F196F}"/>
          </ac:spMkLst>
        </pc:spChg>
        <pc:spChg chg="mod">
          <ac:chgData name="Visser, Daniëlle" userId="S::dvisser@volkerwessels.com::d623d9ed-537e-48b7-b0f1-b5272934814a" providerId="AD" clId="Web-{C5250E10-EB87-6AB9-E7BC-6BAC90A4ABAB}" dt="2024-08-01T10:58:50.634" v="88" actId="14100"/>
          <ac:spMkLst>
            <pc:docMk/>
            <pc:sldMk cId="236645023" sldId="279"/>
            <ac:spMk id="7" creationId="{ECF6BBEC-608B-4D4B-95C8-A3DAF85A5A22}"/>
          </ac:spMkLst>
        </pc:spChg>
      </pc:sldChg>
      <pc:sldChg chg="modSp add del replId">
        <pc:chgData name="Visser, Daniëlle" userId="S::dvisser@volkerwessels.com::d623d9ed-537e-48b7-b0f1-b5272934814a" providerId="AD" clId="Web-{C5250E10-EB87-6AB9-E7BC-6BAC90A4ABAB}" dt="2024-08-01T10:59:49.354" v="123"/>
        <pc:sldMkLst>
          <pc:docMk/>
          <pc:sldMk cId="186448132" sldId="280"/>
        </pc:sldMkLst>
        <pc:spChg chg="mod">
          <ac:chgData name="Visser, Daniëlle" userId="S::dvisser@volkerwessels.com::d623d9ed-537e-48b7-b0f1-b5272934814a" providerId="AD" clId="Web-{C5250E10-EB87-6AB9-E7BC-6BAC90A4ABAB}" dt="2024-08-01T10:59:33.275" v="110" actId="20577"/>
          <ac:spMkLst>
            <pc:docMk/>
            <pc:sldMk cId="186448132" sldId="280"/>
            <ac:spMk id="2" creationId="{A62358EB-E399-4443-BA65-484622651E66}"/>
          </ac:spMkLst>
        </pc:spChg>
      </pc:sldChg>
      <pc:sldChg chg="modSp add ord replId">
        <pc:chgData name="Visser, Daniëlle" userId="S::dvisser@volkerwessels.com::d623d9ed-537e-48b7-b0f1-b5272934814a" providerId="AD" clId="Web-{C5250E10-EB87-6AB9-E7BC-6BAC90A4ABAB}" dt="2024-08-01T11:04:12.655" v="258" actId="20577"/>
        <pc:sldMkLst>
          <pc:docMk/>
          <pc:sldMk cId="2709722786" sldId="281"/>
        </pc:sldMkLst>
        <pc:spChg chg="mod">
          <ac:chgData name="Visser, Daniëlle" userId="S::dvisser@volkerwessels.com::d623d9ed-537e-48b7-b0f1-b5272934814a" providerId="AD" clId="Web-{C5250E10-EB87-6AB9-E7BC-6BAC90A4ABAB}" dt="2024-08-01T11:04:12.655" v="258" actId="20577"/>
          <ac:spMkLst>
            <pc:docMk/>
            <pc:sldMk cId="2709722786" sldId="281"/>
            <ac:spMk id="2" creationId="{A62358EB-E399-4443-BA65-484622651E66}"/>
          </ac:spMkLst>
        </pc:spChg>
        <pc:spChg chg="mod">
          <ac:chgData name="Visser, Daniëlle" userId="S::dvisser@volkerwessels.com::d623d9ed-537e-48b7-b0f1-b5272934814a" providerId="AD" clId="Web-{C5250E10-EB87-6AB9-E7BC-6BAC90A4ABAB}" dt="2024-08-01T11:00:20.354" v="150" actId="20577"/>
          <ac:spMkLst>
            <pc:docMk/>
            <pc:sldMk cId="2709722786" sldId="281"/>
            <ac:spMk id="7" creationId="{ECF6BBEC-608B-4D4B-95C8-A3DAF85A5A22}"/>
          </ac:spMkLst>
        </pc:spChg>
      </pc:sldChg>
      <pc:sldChg chg="modSp add ord replId">
        <pc:chgData name="Visser, Daniëlle" userId="S::dvisser@volkerwessels.com::d623d9ed-537e-48b7-b0f1-b5272934814a" providerId="AD" clId="Web-{C5250E10-EB87-6AB9-E7BC-6BAC90A4ABAB}" dt="2024-08-01T11:04:28.093" v="262" actId="20577"/>
        <pc:sldMkLst>
          <pc:docMk/>
          <pc:sldMk cId="936906363" sldId="282"/>
        </pc:sldMkLst>
        <pc:spChg chg="mod">
          <ac:chgData name="Visser, Daniëlle" userId="S::dvisser@volkerwessels.com::d623d9ed-537e-48b7-b0f1-b5272934814a" providerId="AD" clId="Web-{C5250E10-EB87-6AB9-E7BC-6BAC90A4ABAB}" dt="2024-08-01T11:04:23.593" v="260" actId="20577"/>
          <ac:spMkLst>
            <pc:docMk/>
            <pc:sldMk cId="936906363" sldId="282"/>
            <ac:spMk id="2" creationId="{A62358EB-E399-4443-BA65-484622651E66}"/>
          </ac:spMkLst>
        </pc:spChg>
        <pc:spChg chg="mod">
          <ac:chgData name="Visser, Daniëlle" userId="S::dvisser@volkerwessels.com::d623d9ed-537e-48b7-b0f1-b5272934814a" providerId="AD" clId="Web-{C5250E10-EB87-6AB9-E7BC-6BAC90A4ABAB}" dt="2024-08-01T11:04:28.093" v="262" actId="20577"/>
          <ac:spMkLst>
            <pc:docMk/>
            <pc:sldMk cId="936906363" sldId="282"/>
            <ac:spMk id="7" creationId="{ECF6BBEC-608B-4D4B-95C8-A3DAF85A5A22}"/>
          </ac:spMkLst>
        </pc:spChg>
      </pc:sldChg>
    </pc:docChg>
  </pc:docChgLst>
  <pc:docChgLst>
    <pc:chgData name="Beek, Ine van" userId="S::ivbeek@volkerwessels.com::6cdcb5ba-d09f-47fd-a504-8034a8f98ff2" providerId="AD" clId="Web-{6303856D-4B64-3C84-BBFD-04AA4A5BAB3A}"/>
    <pc:docChg chg="modSld addMainMaster delMainMaster">
      <pc:chgData name="Beek, Ine van" userId="S::ivbeek@volkerwessels.com::6cdcb5ba-d09f-47fd-a504-8034a8f98ff2" providerId="AD" clId="Web-{6303856D-4B64-3C84-BBFD-04AA4A5BAB3A}" dt="2024-07-25T14:45:01.900" v="8" actId="1076"/>
      <pc:docMkLst>
        <pc:docMk/>
      </pc:docMkLst>
      <pc:sldChg chg="modSp mod modClrScheme chgLayout">
        <pc:chgData name="Beek, Ine van" userId="S::ivbeek@volkerwessels.com::6cdcb5ba-d09f-47fd-a504-8034a8f98ff2" providerId="AD" clId="Web-{6303856D-4B64-3C84-BBFD-04AA4A5BAB3A}" dt="2024-07-25T14:45:01.900" v="8" actId="1076"/>
        <pc:sldMkLst>
          <pc:docMk/>
          <pc:sldMk cId="192953906" sldId="257"/>
        </pc:sldMkLst>
        <pc:spChg chg="mod ord">
          <ac:chgData name="Beek, Ine van" userId="S::ivbeek@volkerwessels.com::6cdcb5ba-d09f-47fd-a504-8034a8f98ff2" providerId="AD" clId="Web-{6303856D-4B64-3C84-BBFD-04AA4A5BAB3A}" dt="2024-07-25T14:44:31.571" v="6"/>
          <ac:spMkLst>
            <pc:docMk/>
            <pc:sldMk cId="192953906" sldId="257"/>
            <ac:spMk id="2" creationId="{8BFA767E-3DB7-7B46-855B-3C179A0A7873}"/>
          </ac:spMkLst>
        </pc:spChg>
        <pc:spChg chg="mod">
          <ac:chgData name="Beek, Ine van" userId="S::ivbeek@volkerwessels.com::6cdcb5ba-d09f-47fd-a504-8034a8f98ff2" providerId="AD" clId="Web-{6303856D-4B64-3C84-BBFD-04AA4A5BAB3A}" dt="2024-07-25T14:45:01.900" v="8" actId="1076"/>
          <ac:spMkLst>
            <pc:docMk/>
            <pc:sldMk cId="192953906" sldId="257"/>
            <ac:spMk id="5" creationId="{C7E0D54D-329B-10D3-50A2-E41D44EE73F9}"/>
          </ac:spMkLst>
        </pc:spChg>
      </pc:sldChg>
      <pc:sldChg chg="modSp mod modClrScheme chgLayout">
        <pc:chgData name="Beek, Ine van" userId="S::ivbeek@volkerwessels.com::6cdcb5ba-d09f-47fd-a504-8034a8f98ff2" providerId="AD" clId="Web-{6303856D-4B64-3C84-BBFD-04AA4A5BAB3A}" dt="2024-07-25T14:44:31.571" v="6"/>
        <pc:sldMkLst>
          <pc:docMk/>
          <pc:sldMk cId="634627726" sldId="261"/>
        </pc:sldMkLst>
        <pc:spChg chg="mod ord">
          <ac:chgData name="Beek, Ine van" userId="S::ivbeek@volkerwessels.com::6cdcb5ba-d09f-47fd-a504-8034a8f98ff2" providerId="AD" clId="Web-{6303856D-4B64-3C84-BBFD-04AA4A5BAB3A}" dt="2024-07-25T14:44:31.571" v="6"/>
          <ac:spMkLst>
            <pc:docMk/>
            <pc:sldMk cId="634627726" sldId="261"/>
            <ac:spMk id="2" creationId="{9FB667F7-1C6D-824E-BFED-BB824306E2E6}"/>
          </ac:spMkLst>
        </pc:spChg>
        <pc:spChg chg="mod ord">
          <ac:chgData name="Beek, Ine van" userId="S::ivbeek@volkerwessels.com::6cdcb5ba-d09f-47fd-a504-8034a8f98ff2" providerId="AD" clId="Web-{6303856D-4B64-3C84-BBFD-04AA4A5BAB3A}" dt="2024-07-25T14:44:31.571" v="6"/>
          <ac:spMkLst>
            <pc:docMk/>
            <pc:sldMk cId="634627726" sldId="261"/>
            <ac:spMk id="3" creationId="{64535D5F-4E78-144C-A407-989D05CBAB47}"/>
          </ac:spMkLst>
        </pc:spChg>
        <pc:spChg chg="mod ord">
          <ac:chgData name="Beek, Ine van" userId="S::ivbeek@volkerwessels.com::6cdcb5ba-d09f-47fd-a504-8034a8f98ff2" providerId="AD" clId="Web-{6303856D-4B64-3C84-BBFD-04AA4A5BAB3A}" dt="2024-07-25T14:44:31.571" v="6"/>
          <ac:spMkLst>
            <pc:docMk/>
            <pc:sldMk cId="634627726" sldId="261"/>
            <ac:spMk id="4" creationId="{370EDB71-C56E-2D4C-97D8-90041AF473F8}"/>
          </ac:spMkLst>
        </pc:spChg>
      </pc:sldChg>
      <pc:sldChg chg="modSp mod modClrScheme chgLayout">
        <pc:chgData name="Beek, Ine van" userId="S::ivbeek@volkerwessels.com::6cdcb5ba-d09f-47fd-a504-8034a8f98ff2" providerId="AD" clId="Web-{6303856D-4B64-3C84-BBFD-04AA4A5BAB3A}" dt="2024-07-25T14:44:59.697" v="7" actId="1076"/>
        <pc:sldMkLst>
          <pc:docMk/>
          <pc:sldMk cId="1587596849" sldId="267"/>
        </pc:sldMkLst>
        <pc:spChg chg="mod ord">
          <ac:chgData name="Beek, Ine van" userId="S::ivbeek@volkerwessels.com::6cdcb5ba-d09f-47fd-a504-8034a8f98ff2" providerId="AD" clId="Web-{6303856D-4B64-3C84-BBFD-04AA4A5BAB3A}" dt="2024-07-25T14:44:31.571" v="6"/>
          <ac:spMkLst>
            <pc:docMk/>
            <pc:sldMk cId="1587596849" sldId="267"/>
            <ac:spMk id="4" creationId="{5E8B34FD-5255-4A4E-AC75-C102EF8F0D5B}"/>
          </ac:spMkLst>
        </pc:spChg>
        <pc:spChg chg="mod ord">
          <ac:chgData name="Beek, Ine van" userId="S::ivbeek@volkerwessels.com::6cdcb5ba-d09f-47fd-a504-8034a8f98ff2" providerId="AD" clId="Web-{6303856D-4B64-3C84-BBFD-04AA4A5BAB3A}" dt="2024-07-25T14:44:59.697" v="7" actId="1076"/>
          <ac:spMkLst>
            <pc:docMk/>
            <pc:sldMk cId="1587596849" sldId="267"/>
            <ac:spMk id="6" creationId="{0D114B56-608F-456E-AD2D-C48853B0DFF0}"/>
          </ac:spMkLst>
        </pc:spChg>
      </pc:sldChg>
      <pc:sldChg chg="modSp mod modClrScheme chgLayout">
        <pc:chgData name="Beek, Ine van" userId="S::ivbeek@volkerwessels.com::6cdcb5ba-d09f-47fd-a504-8034a8f98ff2" providerId="AD" clId="Web-{6303856D-4B64-3C84-BBFD-04AA4A5BAB3A}" dt="2024-07-25T14:44:31.571" v="6"/>
        <pc:sldMkLst>
          <pc:docMk/>
          <pc:sldMk cId="3648348918" sldId="268"/>
        </pc:sldMkLst>
        <pc:spChg chg="mod ord">
          <ac:chgData name="Beek, Ine van" userId="S::ivbeek@volkerwessels.com::6cdcb5ba-d09f-47fd-a504-8034a8f98ff2" providerId="AD" clId="Web-{6303856D-4B64-3C84-BBFD-04AA4A5BAB3A}" dt="2024-07-25T14:44:31.571" v="6"/>
          <ac:spMkLst>
            <pc:docMk/>
            <pc:sldMk cId="3648348918" sldId="268"/>
            <ac:spMk id="2" creationId="{A62358EB-E399-4443-BA65-484622651E66}"/>
          </ac:spMkLst>
        </pc:spChg>
        <pc:spChg chg="mod ord">
          <ac:chgData name="Beek, Ine van" userId="S::ivbeek@volkerwessels.com::6cdcb5ba-d09f-47fd-a504-8034a8f98ff2" providerId="AD" clId="Web-{6303856D-4B64-3C84-BBFD-04AA4A5BAB3A}" dt="2024-07-25T14:44:31.571" v="6"/>
          <ac:spMkLst>
            <pc:docMk/>
            <pc:sldMk cId="3648348918" sldId="268"/>
            <ac:spMk id="4" creationId="{3EB48D3D-34D4-9A6C-F248-36F3778B9D67}"/>
          </ac:spMkLst>
        </pc:spChg>
        <pc:spChg chg="mod">
          <ac:chgData name="Beek, Ine van" userId="S::ivbeek@volkerwessels.com::6cdcb5ba-d09f-47fd-a504-8034a8f98ff2" providerId="AD" clId="Web-{6303856D-4B64-3C84-BBFD-04AA4A5BAB3A}" dt="2024-07-25T14:36:42.568" v="1" actId="1076"/>
          <ac:spMkLst>
            <pc:docMk/>
            <pc:sldMk cId="3648348918" sldId="268"/>
            <ac:spMk id="7" creationId="{ECF6BBEC-608B-4D4B-95C8-A3DAF85A5A22}"/>
          </ac:spMkLst>
        </pc:spChg>
      </pc:sldChg>
      <pc:sldChg chg="modSp mod modClrScheme chgLayout">
        <pc:chgData name="Beek, Ine van" userId="S::ivbeek@volkerwessels.com::6cdcb5ba-d09f-47fd-a504-8034a8f98ff2" providerId="AD" clId="Web-{6303856D-4B64-3C84-BBFD-04AA4A5BAB3A}" dt="2024-07-25T14:44:31.571" v="6"/>
        <pc:sldMkLst>
          <pc:docMk/>
          <pc:sldMk cId="2386992394" sldId="269"/>
        </pc:sldMkLst>
        <pc:spChg chg="mod ord">
          <ac:chgData name="Beek, Ine van" userId="S::ivbeek@volkerwessels.com::6cdcb5ba-d09f-47fd-a504-8034a8f98ff2" providerId="AD" clId="Web-{6303856D-4B64-3C84-BBFD-04AA4A5BAB3A}" dt="2024-07-25T14:44:31.571" v="6"/>
          <ac:spMkLst>
            <pc:docMk/>
            <pc:sldMk cId="2386992394" sldId="269"/>
            <ac:spMk id="4" creationId="{5E8B34FD-5255-4A4E-AC75-C102EF8F0D5B}"/>
          </ac:spMkLst>
        </pc:spChg>
        <pc:spChg chg="mod ord">
          <ac:chgData name="Beek, Ine van" userId="S::ivbeek@volkerwessels.com::6cdcb5ba-d09f-47fd-a504-8034a8f98ff2" providerId="AD" clId="Web-{6303856D-4B64-3C84-BBFD-04AA4A5BAB3A}" dt="2024-07-25T14:44:31.571" v="6"/>
          <ac:spMkLst>
            <pc:docMk/>
            <pc:sldMk cId="2386992394" sldId="269"/>
            <ac:spMk id="6" creationId="{0D114B56-608F-456E-AD2D-C48853B0DFF0}"/>
          </ac:spMkLst>
        </pc:spChg>
      </pc:sldChg>
      <pc:sldChg chg="modSp mod modClrScheme chgLayout">
        <pc:chgData name="Beek, Ine van" userId="S::ivbeek@volkerwessels.com::6cdcb5ba-d09f-47fd-a504-8034a8f98ff2" providerId="AD" clId="Web-{6303856D-4B64-3C84-BBFD-04AA4A5BAB3A}" dt="2024-07-25T14:44:31.571" v="6"/>
        <pc:sldMkLst>
          <pc:docMk/>
          <pc:sldMk cId="2646418580" sldId="271"/>
        </pc:sldMkLst>
        <pc:spChg chg="mod ord">
          <ac:chgData name="Beek, Ine van" userId="S::ivbeek@volkerwessels.com::6cdcb5ba-d09f-47fd-a504-8034a8f98ff2" providerId="AD" clId="Web-{6303856D-4B64-3C84-BBFD-04AA4A5BAB3A}" dt="2024-07-25T14:44:31.571" v="6"/>
          <ac:spMkLst>
            <pc:docMk/>
            <pc:sldMk cId="2646418580" sldId="271"/>
            <ac:spMk id="2" creationId="{4CFA2C3F-1FDD-8A18-917E-D0907E516FD9}"/>
          </ac:spMkLst>
        </pc:spChg>
        <pc:spChg chg="mod ord">
          <ac:chgData name="Beek, Ine van" userId="S::ivbeek@volkerwessels.com::6cdcb5ba-d09f-47fd-a504-8034a8f98ff2" providerId="AD" clId="Web-{6303856D-4B64-3C84-BBFD-04AA4A5BAB3A}" dt="2024-07-25T14:44:31.571" v="6"/>
          <ac:spMkLst>
            <pc:docMk/>
            <pc:sldMk cId="2646418580" sldId="271"/>
            <ac:spMk id="6" creationId="{0D114B56-608F-456E-AD2D-C48853B0DFF0}"/>
          </ac:spMkLst>
        </pc:spChg>
      </pc:sldChg>
      <pc:sldChg chg="modSp mod modClrScheme chgLayout">
        <pc:chgData name="Beek, Ine van" userId="S::ivbeek@volkerwessels.com::6cdcb5ba-d09f-47fd-a504-8034a8f98ff2" providerId="AD" clId="Web-{6303856D-4B64-3C84-BBFD-04AA4A5BAB3A}" dt="2024-07-25T14:44:31.571" v="6"/>
        <pc:sldMkLst>
          <pc:docMk/>
          <pc:sldMk cId="1920094800" sldId="275"/>
        </pc:sldMkLst>
        <pc:spChg chg="mod ord">
          <ac:chgData name="Beek, Ine van" userId="S::ivbeek@volkerwessels.com::6cdcb5ba-d09f-47fd-a504-8034a8f98ff2" providerId="AD" clId="Web-{6303856D-4B64-3C84-BBFD-04AA4A5BAB3A}" dt="2024-07-25T14:44:31.571" v="6"/>
          <ac:spMkLst>
            <pc:docMk/>
            <pc:sldMk cId="1920094800" sldId="275"/>
            <ac:spMk id="2" creationId="{8D58D6D1-E1F4-6120-A8A1-84E8CAB1B4DB}"/>
          </ac:spMkLst>
        </pc:spChg>
        <pc:spChg chg="mod ord">
          <ac:chgData name="Beek, Ine van" userId="S::ivbeek@volkerwessels.com::6cdcb5ba-d09f-47fd-a504-8034a8f98ff2" providerId="AD" clId="Web-{6303856D-4B64-3C84-BBFD-04AA4A5BAB3A}" dt="2024-07-25T14:44:31.571" v="6"/>
          <ac:spMkLst>
            <pc:docMk/>
            <pc:sldMk cId="1920094800" sldId="275"/>
            <ac:spMk id="6" creationId="{0D114B56-608F-456E-AD2D-C48853B0DFF0}"/>
          </ac:spMkLst>
        </pc:spChg>
      </pc:sldChg>
      <pc:sldChg chg="modSp mod modClrScheme chgLayout">
        <pc:chgData name="Beek, Ine van" userId="S::ivbeek@volkerwessels.com::6cdcb5ba-d09f-47fd-a504-8034a8f98ff2" providerId="AD" clId="Web-{6303856D-4B64-3C84-BBFD-04AA4A5BAB3A}" dt="2024-07-25T14:44:31.571" v="6"/>
        <pc:sldMkLst>
          <pc:docMk/>
          <pc:sldMk cId="888373888" sldId="276"/>
        </pc:sldMkLst>
        <pc:spChg chg="mod ord">
          <ac:chgData name="Beek, Ine van" userId="S::ivbeek@volkerwessels.com::6cdcb5ba-d09f-47fd-a504-8034a8f98ff2" providerId="AD" clId="Web-{6303856D-4B64-3C84-BBFD-04AA4A5BAB3A}" dt="2024-07-25T14:44:31.571" v="6"/>
          <ac:spMkLst>
            <pc:docMk/>
            <pc:sldMk cId="888373888" sldId="276"/>
            <ac:spMk id="3" creationId="{C9D03439-6994-DE4E-D1CD-1D3FD78C11A0}"/>
          </ac:spMkLst>
        </pc:spChg>
        <pc:spChg chg="mod ord">
          <ac:chgData name="Beek, Ine van" userId="S::ivbeek@volkerwessels.com::6cdcb5ba-d09f-47fd-a504-8034a8f98ff2" providerId="AD" clId="Web-{6303856D-4B64-3C84-BBFD-04AA4A5BAB3A}" dt="2024-07-25T14:44:31.571" v="6"/>
          <ac:spMkLst>
            <pc:docMk/>
            <pc:sldMk cId="888373888" sldId="276"/>
            <ac:spMk id="6" creationId="{0D114B56-608F-456E-AD2D-C48853B0DFF0}"/>
          </ac:spMkLst>
        </pc:spChg>
      </pc:sldChg>
      <pc:sldMasterChg chg="add del addSldLayout delSldLayout">
        <pc:chgData name="Beek, Ine van" userId="S::ivbeek@volkerwessels.com::6cdcb5ba-d09f-47fd-a504-8034a8f98ff2" providerId="AD" clId="Web-{6303856D-4B64-3C84-BBFD-04AA4A5BAB3A}" dt="2024-07-25T14:44:31.571" v="6"/>
        <pc:sldMasterMkLst>
          <pc:docMk/>
          <pc:sldMasterMk cId="3641486974" sldId="2147483648"/>
        </pc:sldMasterMkLst>
        <pc:sldLayoutChg chg="add del">
          <pc:chgData name="Beek, Ine van" userId="S::ivbeek@volkerwessels.com::6cdcb5ba-d09f-47fd-a504-8034a8f98ff2" providerId="AD" clId="Web-{6303856D-4B64-3C84-BBFD-04AA4A5BAB3A}" dt="2024-07-25T14:44:31.571" v="6"/>
          <pc:sldLayoutMkLst>
            <pc:docMk/>
            <pc:sldMasterMk cId="3641486974" sldId="2147483648"/>
            <pc:sldLayoutMk cId="3758720441" sldId="2147483649"/>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2646846720" sldId="2147483650"/>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1341624264" sldId="2147483653"/>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1340692724" sldId="2147483654"/>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1051067155" sldId="2147483655"/>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867535932" sldId="2147483656"/>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2322944216" sldId="2147483657"/>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2730041371" sldId="2147483658"/>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1009169000" sldId="2147483659"/>
          </pc:sldLayoutMkLst>
        </pc:sldLayoutChg>
        <pc:sldLayoutChg chg="add del">
          <pc:chgData name="Beek, Ine van" userId="S::ivbeek@volkerwessels.com::6cdcb5ba-d09f-47fd-a504-8034a8f98ff2" providerId="AD" clId="Web-{6303856D-4B64-3C84-BBFD-04AA4A5BAB3A}" dt="2024-07-25T14:44:31.571" v="6"/>
          <pc:sldLayoutMkLst>
            <pc:docMk/>
            <pc:sldMasterMk cId="3641486974" sldId="2147483648"/>
            <pc:sldLayoutMk cId="3662854059" sldId="2147483660"/>
          </pc:sldLayoutMkLst>
        </pc:sldLayoutChg>
      </pc:sldMasterChg>
      <pc:sldMasterChg chg="add del addSldLayout delSldLayout modSldLayout">
        <pc:chgData name="Beek, Ine van" userId="S::ivbeek@volkerwessels.com::6cdcb5ba-d09f-47fd-a504-8034a8f98ff2" providerId="AD" clId="Web-{6303856D-4B64-3C84-BBFD-04AA4A5BAB3A}" dt="2024-07-25T14:44:31.571" v="6"/>
        <pc:sldMasterMkLst>
          <pc:docMk/>
          <pc:sldMasterMk cId="123768693" sldId="2147483661"/>
        </pc:sldMasterMkLst>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80137611" sldId="2147483662"/>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2393737277" sldId="2147483663"/>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251615377" sldId="2147483664"/>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835401290" sldId="2147483665"/>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2804697583" sldId="2147483666"/>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883590500" sldId="2147483667"/>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3998123412" sldId="2147483668"/>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1719393604" sldId="2147483669"/>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2371478273" sldId="2147483670"/>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963977438" sldId="2147483671"/>
          </pc:sldLayoutMkLst>
        </pc:sldLayoutChg>
        <pc:sldLayoutChg chg="add del mod replId">
          <pc:chgData name="Beek, Ine van" userId="S::ivbeek@volkerwessels.com::6cdcb5ba-d09f-47fd-a504-8034a8f98ff2" providerId="AD" clId="Web-{6303856D-4B64-3C84-BBFD-04AA4A5BAB3A}" dt="2024-07-25T14:44:31.571" v="6"/>
          <pc:sldLayoutMkLst>
            <pc:docMk/>
            <pc:sldMasterMk cId="123768693" sldId="2147483661"/>
            <pc:sldLayoutMk cId="54441028" sldId="2147483672"/>
          </pc:sldLayoutMkLst>
        </pc:sldLayoutChg>
      </pc:sldMasterChg>
    </pc:docChg>
  </pc:docChgLst>
  <pc:docChgLst>
    <pc:chgData name="Beek, Ine van" userId="S::ivbeek@volkerwessels.com::6cdcb5ba-d09f-47fd-a504-8034a8f98ff2" providerId="AD" clId="Web-{E768431A-2956-00F3-8220-C5EF7EDD6337}"/>
    <pc:docChg chg="modSld">
      <pc:chgData name="Beek, Ine van" userId="S::ivbeek@volkerwessels.com::6cdcb5ba-d09f-47fd-a504-8034a8f98ff2" providerId="AD" clId="Web-{E768431A-2956-00F3-8220-C5EF7EDD6337}" dt="2024-01-23T09:51:10.556" v="12" actId="1076"/>
      <pc:docMkLst>
        <pc:docMk/>
      </pc:docMkLst>
      <pc:sldChg chg="addSp delSp modSp">
        <pc:chgData name="Beek, Ine van" userId="S::ivbeek@volkerwessels.com::6cdcb5ba-d09f-47fd-a504-8034a8f98ff2" providerId="AD" clId="Web-{E768431A-2956-00F3-8220-C5EF7EDD6337}" dt="2024-01-23T09:51:10.556" v="12" actId="1076"/>
        <pc:sldMkLst>
          <pc:docMk/>
          <pc:sldMk cId="3753470074" sldId="260"/>
        </pc:sldMkLst>
        <pc:picChg chg="add del mod">
          <ac:chgData name="Beek, Ine van" userId="S::ivbeek@volkerwessels.com::6cdcb5ba-d09f-47fd-a504-8034a8f98ff2" providerId="AD" clId="Web-{E768431A-2956-00F3-8220-C5EF7EDD6337}" dt="2024-01-23T09:50:42.695" v="6"/>
          <ac:picMkLst>
            <pc:docMk/>
            <pc:sldMk cId="3753470074" sldId="260"/>
            <ac:picMk id="6" creationId="{AD2BDC4E-0800-F6CA-9FEB-2CE15677AC47}"/>
          </ac:picMkLst>
        </pc:picChg>
        <pc:picChg chg="add mod">
          <ac:chgData name="Beek, Ine van" userId="S::ivbeek@volkerwessels.com::6cdcb5ba-d09f-47fd-a504-8034a8f98ff2" providerId="AD" clId="Web-{E768431A-2956-00F3-8220-C5EF7EDD6337}" dt="2024-01-23T09:51:10.556" v="12" actId="1076"/>
          <ac:picMkLst>
            <pc:docMk/>
            <pc:sldMk cId="3753470074" sldId="260"/>
            <ac:picMk id="7" creationId="{F0690715-07C0-5184-9ECC-CE897313DEC8}"/>
          </ac:picMkLst>
        </pc:picChg>
        <pc:picChg chg="del">
          <ac:chgData name="Beek, Ine van" userId="S::ivbeek@volkerwessels.com::6cdcb5ba-d09f-47fd-a504-8034a8f98ff2" providerId="AD" clId="Web-{E768431A-2956-00F3-8220-C5EF7EDD6337}" dt="2024-01-23T09:50:21.788" v="0"/>
          <ac:picMkLst>
            <pc:docMk/>
            <pc:sldMk cId="3753470074" sldId="260"/>
            <ac:picMk id="8" creationId="{93AEC78B-7ED1-0580-FAA6-280DD3F29BB2}"/>
          </ac:picMkLst>
        </pc:picChg>
      </pc:sldChg>
    </pc:docChg>
  </pc:docChgLst>
  <pc:docChgLst>
    <pc:chgData name="Roordink, Bas" userId="e6b80f22-b7ea-4a1b-9826-4cad8536796c" providerId="ADAL" clId="{A9419C22-C1BC-40E8-9FA3-A142517ED767}"/>
    <pc:docChg chg="custSel addSld delSld modSld sldOrd">
      <pc:chgData name="Roordink, Bas" userId="e6b80f22-b7ea-4a1b-9826-4cad8536796c" providerId="ADAL" clId="{A9419C22-C1BC-40E8-9FA3-A142517ED767}" dt="2024-06-19T13:57:59.940" v="2338" actId="27636"/>
      <pc:docMkLst>
        <pc:docMk/>
      </pc:docMkLst>
      <pc:sldChg chg="addSp delSp modSp mod">
        <pc:chgData name="Roordink, Bas" userId="e6b80f22-b7ea-4a1b-9826-4cad8536796c" providerId="ADAL" clId="{A9419C22-C1BC-40E8-9FA3-A142517ED767}" dt="2024-06-17T09:21:03.241" v="1527" actId="1076"/>
        <pc:sldMkLst>
          <pc:docMk/>
          <pc:sldMk cId="192953906" sldId="257"/>
        </pc:sldMkLst>
        <pc:spChg chg="mod">
          <ac:chgData name="Roordink, Bas" userId="e6b80f22-b7ea-4a1b-9826-4cad8536796c" providerId="ADAL" clId="{A9419C22-C1BC-40E8-9FA3-A142517ED767}" dt="2024-06-17T09:19:42.215" v="1524" actId="404"/>
          <ac:spMkLst>
            <pc:docMk/>
            <pc:sldMk cId="192953906" sldId="257"/>
            <ac:spMk id="2" creationId="{8BFA767E-3DB7-7B46-855B-3C179A0A7873}"/>
          </ac:spMkLst>
        </pc:spChg>
        <pc:spChg chg="del mod">
          <ac:chgData name="Roordink, Bas" userId="e6b80f22-b7ea-4a1b-9826-4cad8536796c" providerId="ADAL" clId="{A9419C22-C1BC-40E8-9FA3-A142517ED767}" dt="2024-06-13T11:37:58.003" v="11" actId="478"/>
          <ac:spMkLst>
            <pc:docMk/>
            <pc:sldMk cId="192953906" sldId="257"/>
            <ac:spMk id="3" creationId="{5AC63826-AA46-8547-9011-215698E5E527}"/>
          </ac:spMkLst>
        </pc:spChg>
        <pc:spChg chg="add del mod">
          <ac:chgData name="Roordink, Bas" userId="e6b80f22-b7ea-4a1b-9826-4cad8536796c" providerId="ADAL" clId="{A9419C22-C1BC-40E8-9FA3-A142517ED767}" dt="2024-06-13T11:38:02.047" v="12" actId="478"/>
          <ac:spMkLst>
            <pc:docMk/>
            <pc:sldMk cId="192953906" sldId="257"/>
            <ac:spMk id="5" creationId="{D0008508-B736-C137-FCA6-E81B0375DC6B}"/>
          </ac:spMkLst>
        </pc:spChg>
        <pc:picChg chg="add mod">
          <ac:chgData name="Roordink, Bas" userId="e6b80f22-b7ea-4a1b-9826-4cad8536796c" providerId="ADAL" clId="{A9419C22-C1BC-40E8-9FA3-A142517ED767}" dt="2024-06-17T09:21:03.241" v="1527" actId="1076"/>
          <ac:picMkLst>
            <pc:docMk/>
            <pc:sldMk cId="192953906" sldId="257"/>
            <ac:picMk id="4" creationId="{223FA856-73B9-5E2C-F516-7315B3983E5A}"/>
          </ac:picMkLst>
        </pc:picChg>
      </pc:sldChg>
      <pc:sldChg chg="modSp mod">
        <pc:chgData name="Roordink, Bas" userId="e6b80f22-b7ea-4a1b-9826-4cad8536796c" providerId="ADAL" clId="{A9419C22-C1BC-40E8-9FA3-A142517ED767}" dt="2024-06-19T08:14:37.466" v="2316" actId="20577"/>
        <pc:sldMkLst>
          <pc:docMk/>
          <pc:sldMk cId="634627726" sldId="261"/>
        </pc:sldMkLst>
        <pc:spChg chg="mod">
          <ac:chgData name="Roordink, Bas" userId="e6b80f22-b7ea-4a1b-9826-4cad8536796c" providerId="ADAL" clId="{A9419C22-C1BC-40E8-9FA3-A142517ED767}" dt="2024-06-19T08:14:37.466" v="2316" actId="20577"/>
          <ac:spMkLst>
            <pc:docMk/>
            <pc:sldMk cId="634627726" sldId="261"/>
            <ac:spMk id="3" creationId="{64535D5F-4E78-144C-A407-989D05CBAB47}"/>
          </ac:spMkLst>
        </pc:spChg>
      </pc:sldChg>
      <pc:sldChg chg="modSp mod">
        <pc:chgData name="Roordink, Bas" userId="e6b80f22-b7ea-4a1b-9826-4cad8536796c" providerId="ADAL" clId="{A9419C22-C1BC-40E8-9FA3-A142517ED767}" dt="2024-06-17T09:13:00.714" v="1169" actId="1076"/>
        <pc:sldMkLst>
          <pc:docMk/>
          <pc:sldMk cId="1587596849" sldId="267"/>
        </pc:sldMkLst>
        <pc:picChg chg="mod">
          <ac:chgData name="Roordink, Bas" userId="e6b80f22-b7ea-4a1b-9826-4cad8536796c" providerId="ADAL" clId="{A9419C22-C1BC-40E8-9FA3-A142517ED767}" dt="2024-06-17T09:13:00.714" v="1169" actId="1076"/>
          <ac:picMkLst>
            <pc:docMk/>
            <pc:sldMk cId="1587596849" sldId="267"/>
            <ac:picMk id="2" creationId="{3E1B261C-8A05-8E34-D9A7-113A0F55356E}"/>
          </ac:picMkLst>
        </pc:picChg>
      </pc:sldChg>
      <pc:sldChg chg="addSp delSp modSp mod">
        <pc:chgData name="Roordink, Bas" userId="e6b80f22-b7ea-4a1b-9826-4cad8536796c" providerId="ADAL" clId="{A9419C22-C1BC-40E8-9FA3-A142517ED767}" dt="2024-06-19T13:56:53.456" v="2336" actId="20577"/>
        <pc:sldMkLst>
          <pc:docMk/>
          <pc:sldMk cId="3648348918" sldId="268"/>
        </pc:sldMkLst>
        <pc:spChg chg="del">
          <ac:chgData name="Roordink, Bas" userId="e6b80f22-b7ea-4a1b-9826-4cad8536796c" providerId="ADAL" clId="{A9419C22-C1BC-40E8-9FA3-A142517ED767}" dt="2024-06-17T09:16:40.173" v="1415" actId="478"/>
          <ac:spMkLst>
            <pc:docMk/>
            <pc:sldMk cId="3648348918" sldId="268"/>
            <ac:spMk id="4" creationId="{7126FB9D-B883-6741-8B26-1B8549314BD4}"/>
          </ac:spMkLst>
        </pc:spChg>
        <pc:spChg chg="mod">
          <ac:chgData name="Roordink, Bas" userId="e6b80f22-b7ea-4a1b-9826-4cad8536796c" providerId="ADAL" clId="{A9419C22-C1BC-40E8-9FA3-A142517ED767}" dt="2024-06-19T13:56:53.456" v="2336" actId="20577"/>
          <ac:spMkLst>
            <pc:docMk/>
            <pc:sldMk cId="3648348918" sldId="268"/>
            <ac:spMk id="7" creationId="{ECF6BBEC-608B-4D4B-95C8-A3DAF85A5A22}"/>
          </ac:spMkLst>
        </pc:spChg>
        <pc:spChg chg="add mod">
          <ac:chgData name="Roordink, Bas" userId="e6b80f22-b7ea-4a1b-9826-4cad8536796c" providerId="ADAL" clId="{A9419C22-C1BC-40E8-9FA3-A142517ED767}" dt="2024-06-17T09:11:53.690" v="1167" actId="14100"/>
          <ac:spMkLst>
            <pc:docMk/>
            <pc:sldMk cId="3648348918" sldId="268"/>
            <ac:spMk id="8" creationId="{68221B38-604C-C03D-0991-56EFF75392AB}"/>
          </ac:spMkLst>
        </pc:spChg>
        <pc:picChg chg="add mod">
          <ac:chgData name="Roordink, Bas" userId="e6b80f22-b7ea-4a1b-9826-4cad8536796c" providerId="ADAL" clId="{A9419C22-C1BC-40E8-9FA3-A142517ED767}" dt="2024-06-17T09:11:44.410" v="1165" actId="1076"/>
          <ac:picMkLst>
            <pc:docMk/>
            <pc:sldMk cId="3648348918" sldId="268"/>
            <ac:picMk id="6" creationId="{40BAD52C-26E5-7764-8F08-F8A606CEC41A}"/>
          </ac:picMkLst>
        </pc:picChg>
      </pc:sldChg>
      <pc:sldChg chg="modSp mod">
        <pc:chgData name="Roordink, Bas" userId="e6b80f22-b7ea-4a1b-9826-4cad8536796c" providerId="ADAL" clId="{A9419C22-C1BC-40E8-9FA3-A142517ED767}" dt="2024-06-18T09:30:36.506" v="2226" actId="27636"/>
        <pc:sldMkLst>
          <pc:docMk/>
          <pc:sldMk cId="2386992394" sldId="269"/>
        </pc:sldMkLst>
        <pc:spChg chg="mod">
          <ac:chgData name="Roordink, Bas" userId="e6b80f22-b7ea-4a1b-9826-4cad8536796c" providerId="ADAL" clId="{A9419C22-C1BC-40E8-9FA3-A142517ED767}" dt="2024-06-18T09:30:36.506" v="2226" actId="27636"/>
          <ac:spMkLst>
            <pc:docMk/>
            <pc:sldMk cId="2386992394" sldId="269"/>
            <ac:spMk id="8" creationId="{AE7CDBC2-733E-4F8F-8DEA-3D9F0E942E24}"/>
          </ac:spMkLst>
        </pc:spChg>
      </pc:sldChg>
      <pc:sldChg chg="addSp delSp modSp del mod">
        <pc:chgData name="Roordink, Bas" userId="e6b80f22-b7ea-4a1b-9826-4cad8536796c" providerId="ADAL" clId="{A9419C22-C1BC-40E8-9FA3-A142517ED767}" dt="2024-06-17T08:41:41.371" v="395" actId="47"/>
        <pc:sldMkLst>
          <pc:docMk/>
          <pc:sldMk cId="3067787434" sldId="270"/>
        </pc:sldMkLst>
        <pc:spChg chg="add mod">
          <ac:chgData name="Roordink, Bas" userId="e6b80f22-b7ea-4a1b-9826-4cad8536796c" providerId="ADAL" clId="{A9419C22-C1BC-40E8-9FA3-A142517ED767}" dt="2024-06-13T11:51:30.121" v="179" actId="1076"/>
          <ac:spMkLst>
            <pc:docMk/>
            <pc:sldMk cId="3067787434" sldId="270"/>
            <ac:spMk id="3" creationId="{CD42240E-AA70-45EB-AB46-151C0D6AB8C3}"/>
          </ac:spMkLst>
        </pc:spChg>
        <pc:spChg chg="add mod">
          <ac:chgData name="Roordink, Bas" userId="e6b80f22-b7ea-4a1b-9826-4cad8536796c" providerId="ADAL" clId="{A9419C22-C1BC-40E8-9FA3-A142517ED767}" dt="2024-06-13T11:55:23.819" v="389" actId="14100"/>
          <ac:spMkLst>
            <pc:docMk/>
            <pc:sldMk cId="3067787434" sldId="270"/>
            <ac:spMk id="7" creationId="{CB960B66-8D2D-6309-0F15-383CEB29A8D7}"/>
          </ac:spMkLst>
        </pc:spChg>
        <pc:spChg chg="del">
          <ac:chgData name="Roordink, Bas" userId="e6b80f22-b7ea-4a1b-9826-4cad8536796c" providerId="ADAL" clId="{A9419C22-C1BC-40E8-9FA3-A142517ED767}" dt="2024-06-13T11:50:45.096" v="166" actId="478"/>
          <ac:spMkLst>
            <pc:docMk/>
            <pc:sldMk cId="3067787434" sldId="270"/>
            <ac:spMk id="8" creationId="{AE7CDBC2-733E-4F8F-8DEA-3D9F0E942E24}"/>
          </ac:spMkLst>
        </pc:spChg>
        <pc:picChg chg="add mod">
          <ac:chgData name="Roordink, Bas" userId="e6b80f22-b7ea-4a1b-9826-4cad8536796c" providerId="ADAL" clId="{A9419C22-C1BC-40E8-9FA3-A142517ED767}" dt="2024-06-13T11:51:30.121" v="179" actId="1076"/>
          <ac:picMkLst>
            <pc:docMk/>
            <pc:sldMk cId="3067787434" sldId="270"/>
            <ac:picMk id="2" creationId="{C852DBCF-ED65-1F9B-A6F7-B2C58F100E55}"/>
          </ac:picMkLst>
        </pc:picChg>
      </pc:sldChg>
      <pc:sldChg chg="delSp modSp mod">
        <pc:chgData name="Roordink, Bas" userId="e6b80f22-b7ea-4a1b-9826-4cad8536796c" providerId="ADAL" clId="{A9419C22-C1BC-40E8-9FA3-A142517ED767}" dt="2024-06-18T09:30:28.153" v="2224" actId="2711"/>
        <pc:sldMkLst>
          <pc:docMk/>
          <pc:sldMk cId="2646418580" sldId="271"/>
        </pc:sldMkLst>
        <pc:spChg chg="del">
          <ac:chgData name="Roordink, Bas" userId="e6b80f22-b7ea-4a1b-9826-4cad8536796c" providerId="ADAL" clId="{A9419C22-C1BC-40E8-9FA3-A142517ED767}" dt="2024-06-17T09:17:23.803" v="1419" actId="478"/>
          <ac:spMkLst>
            <pc:docMk/>
            <pc:sldMk cId="2646418580" sldId="271"/>
            <ac:spMk id="4" creationId="{5E8B34FD-5255-4A4E-AC75-C102EF8F0D5B}"/>
          </ac:spMkLst>
        </pc:spChg>
        <pc:spChg chg="mod">
          <ac:chgData name="Roordink, Bas" userId="e6b80f22-b7ea-4a1b-9826-4cad8536796c" providerId="ADAL" clId="{A9419C22-C1BC-40E8-9FA3-A142517ED767}" dt="2024-06-18T09:30:28.153" v="2224" actId="2711"/>
          <ac:spMkLst>
            <pc:docMk/>
            <pc:sldMk cId="2646418580" sldId="271"/>
            <ac:spMk id="8" creationId="{AE7CDBC2-733E-4F8F-8DEA-3D9F0E942E24}"/>
          </ac:spMkLst>
        </pc:spChg>
      </pc:sldChg>
      <pc:sldChg chg="delSp modSp mod ord">
        <pc:chgData name="Roordink, Bas" userId="e6b80f22-b7ea-4a1b-9826-4cad8536796c" providerId="ADAL" clId="{A9419C22-C1BC-40E8-9FA3-A142517ED767}" dt="2024-06-18T09:29:55.275" v="2220" actId="2711"/>
        <pc:sldMkLst>
          <pc:docMk/>
          <pc:sldMk cId="261819029" sldId="273"/>
        </pc:sldMkLst>
        <pc:spChg chg="del">
          <ac:chgData name="Roordink, Bas" userId="e6b80f22-b7ea-4a1b-9826-4cad8536796c" providerId="ADAL" clId="{A9419C22-C1BC-40E8-9FA3-A142517ED767}" dt="2024-06-17T09:17:18.888" v="1417" actId="478"/>
          <ac:spMkLst>
            <pc:docMk/>
            <pc:sldMk cId="261819029" sldId="273"/>
            <ac:spMk id="4" creationId="{5E8B34FD-5255-4A4E-AC75-C102EF8F0D5B}"/>
          </ac:spMkLst>
        </pc:spChg>
        <pc:spChg chg="mod">
          <ac:chgData name="Roordink, Bas" userId="e6b80f22-b7ea-4a1b-9826-4cad8536796c" providerId="ADAL" clId="{A9419C22-C1BC-40E8-9FA3-A142517ED767}" dt="2024-06-18T09:29:55.275" v="2220" actId="2711"/>
          <ac:spMkLst>
            <pc:docMk/>
            <pc:sldMk cId="261819029" sldId="273"/>
            <ac:spMk id="8" creationId="{AE7CDBC2-733E-4F8F-8DEA-3D9F0E942E24}"/>
          </ac:spMkLst>
        </pc:spChg>
      </pc:sldChg>
      <pc:sldChg chg="delSp modSp mod ord">
        <pc:chgData name="Roordink, Bas" userId="e6b80f22-b7ea-4a1b-9826-4cad8536796c" providerId="ADAL" clId="{A9419C22-C1BC-40E8-9FA3-A142517ED767}" dt="2024-06-19T13:57:59.940" v="2338" actId="27636"/>
        <pc:sldMkLst>
          <pc:docMk/>
          <pc:sldMk cId="3272005309" sldId="274"/>
        </pc:sldMkLst>
        <pc:spChg chg="del">
          <ac:chgData name="Roordink, Bas" userId="e6b80f22-b7ea-4a1b-9826-4cad8536796c" providerId="ADAL" clId="{A9419C22-C1BC-40E8-9FA3-A142517ED767}" dt="2024-06-17T09:17:21.451" v="1418" actId="478"/>
          <ac:spMkLst>
            <pc:docMk/>
            <pc:sldMk cId="3272005309" sldId="274"/>
            <ac:spMk id="4" creationId="{5E8B34FD-5255-4A4E-AC75-C102EF8F0D5B}"/>
          </ac:spMkLst>
        </pc:spChg>
        <pc:spChg chg="mod">
          <ac:chgData name="Roordink, Bas" userId="e6b80f22-b7ea-4a1b-9826-4cad8536796c" providerId="ADAL" clId="{A9419C22-C1BC-40E8-9FA3-A142517ED767}" dt="2024-06-19T13:57:59.940" v="2338" actId="27636"/>
          <ac:spMkLst>
            <pc:docMk/>
            <pc:sldMk cId="3272005309" sldId="274"/>
            <ac:spMk id="8" creationId="{AE7CDBC2-733E-4F8F-8DEA-3D9F0E942E24}"/>
          </ac:spMkLst>
        </pc:spChg>
      </pc:sldChg>
      <pc:sldChg chg="delSp modSp mod ord">
        <pc:chgData name="Roordink, Bas" userId="e6b80f22-b7ea-4a1b-9826-4cad8536796c" providerId="ADAL" clId="{A9419C22-C1BC-40E8-9FA3-A142517ED767}" dt="2024-06-19T13:55:56.765" v="2330" actId="20577"/>
        <pc:sldMkLst>
          <pc:docMk/>
          <pc:sldMk cId="1920094800" sldId="275"/>
        </pc:sldMkLst>
        <pc:spChg chg="del">
          <ac:chgData name="Roordink, Bas" userId="e6b80f22-b7ea-4a1b-9826-4cad8536796c" providerId="ADAL" clId="{A9419C22-C1BC-40E8-9FA3-A142517ED767}" dt="2024-06-17T09:17:16.468" v="1416" actId="478"/>
          <ac:spMkLst>
            <pc:docMk/>
            <pc:sldMk cId="1920094800" sldId="275"/>
            <ac:spMk id="4" creationId="{5E8B34FD-5255-4A4E-AC75-C102EF8F0D5B}"/>
          </ac:spMkLst>
        </pc:spChg>
        <pc:spChg chg="mod">
          <ac:chgData name="Roordink, Bas" userId="e6b80f22-b7ea-4a1b-9826-4cad8536796c" providerId="ADAL" clId="{A9419C22-C1BC-40E8-9FA3-A142517ED767}" dt="2024-06-19T13:55:56.765" v="2330" actId="20577"/>
          <ac:spMkLst>
            <pc:docMk/>
            <pc:sldMk cId="1920094800" sldId="275"/>
            <ac:spMk id="8" creationId="{AE7CDBC2-733E-4F8F-8DEA-3D9F0E942E24}"/>
          </ac:spMkLst>
        </pc:spChg>
      </pc:sldChg>
      <pc:sldChg chg="modSp add mod">
        <pc:chgData name="Roordink, Bas" userId="e6b80f22-b7ea-4a1b-9826-4cad8536796c" providerId="ADAL" clId="{A9419C22-C1BC-40E8-9FA3-A142517ED767}" dt="2024-06-19T08:12:40.486" v="2312" actId="20577"/>
        <pc:sldMkLst>
          <pc:docMk/>
          <pc:sldMk cId="200269297" sldId="276"/>
        </pc:sldMkLst>
        <pc:spChg chg="mod">
          <ac:chgData name="Roordink, Bas" userId="e6b80f22-b7ea-4a1b-9826-4cad8536796c" providerId="ADAL" clId="{A9419C22-C1BC-40E8-9FA3-A142517ED767}" dt="2024-06-18T09:08:55.279" v="1643" actId="6549"/>
          <ac:spMkLst>
            <pc:docMk/>
            <pc:sldMk cId="200269297" sldId="276"/>
            <ac:spMk id="6" creationId="{0D114B56-608F-456E-AD2D-C48853B0DFF0}"/>
          </ac:spMkLst>
        </pc:spChg>
        <pc:spChg chg="mod">
          <ac:chgData name="Roordink, Bas" userId="e6b80f22-b7ea-4a1b-9826-4cad8536796c" providerId="ADAL" clId="{A9419C22-C1BC-40E8-9FA3-A142517ED767}" dt="2024-06-19T08:12:40.486" v="2312" actId="20577"/>
          <ac:spMkLst>
            <pc:docMk/>
            <pc:sldMk cId="200269297" sldId="276"/>
            <ac:spMk id="8" creationId="{AE7CDBC2-733E-4F8F-8DEA-3D9F0E942E24}"/>
          </ac:spMkLst>
        </pc:spChg>
      </pc:sldChg>
      <pc:sldChg chg="modSp add del mod">
        <pc:chgData name="Roordink, Bas" userId="e6b80f22-b7ea-4a1b-9826-4cad8536796c" providerId="ADAL" clId="{A9419C22-C1BC-40E8-9FA3-A142517ED767}" dt="2024-06-17T09:15:26.249" v="1329" actId="47"/>
        <pc:sldMkLst>
          <pc:docMk/>
          <pc:sldMk cId="770531427" sldId="276"/>
        </pc:sldMkLst>
        <pc:spChg chg="mod">
          <ac:chgData name="Roordink, Bas" userId="e6b80f22-b7ea-4a1b-9826-4cad8536796c" providerId="ADAL" clId="{A9419C22-C1BC-40E8-9FA3-A142517ED767}" dt="2024-06-13T11:45:34.449" v="118" actId="20577"/>
          <ac:spMkLst>
            <pc:docMk/>
            <pc:sldMk cId="770531427" sldId="276"/>
            <ac:spMk id="6" creationId="{0D114B56-608F-456E-AD2D-C48853B0DFF0}"/>
          </ac:spMkLst>
        </pc:spChg>
        <pc:spChg chg="mod">
          <ac:chgData name="Roordink, Bas" userId="e6b80f22-b7ea-4a1b-9826-4cad8536796c" providerId="ADAL" clId="{A9419C22-C1BC-40E8-9FA3-A142517ED767}" dt="2024-06-17T09:15:22.941" v="1328" actId="20577"/>
          <ac:spMkLst>
            <pc:docMk/>
            <pc:sldMk cId="770531427" sldId="276"/>
            <ac:spMk id="8" creationId="{AE7CDBC2-733E-4F8F-8DEA-3D9F0E942E24}"/>
          </ac:spMkLst>
        </pc:spChg>
      </pc:sldChg>
    </pc:docChg>
  </pc:docChgLst>
  <pc:docChgLst>
    <pc:chgData name="Beek, Ine van" userId="S::ivbeek@volkerwessels.com::6cdcb5ba-d09f-47fd-a504-8034a8f98ff2" providerId="AD" clId="Web-{BFBBE1C8-EA39-34BE-0784-5900689D330C}"/>
    <pc:docChg chg="modSld">
      <pc:chgData name="Beek, Ine van" userId="S::ivbeek@volkerwessels.com::6cdcb5ba-d09f-47fd-a504-8034a8f98ff2" providerId="AD" clId="Web-{BFBBE1C8-EA39-34BE-0784-5900689D330C}" dt="2024-01-19T11:02:47.695" v="12"/>
      <pc:docMkLst>
        <pc:docMk/>
      </pc:docMkLst>
      <pc:sldChg chg="addSp delSp modSp">
        <pc:chgData name="Beek, Ine van" userId="S::ivbeek@volkerwessels.com::6cdcb5ba-d09f-47fd-a504-8034a8f98ff2" providerId="AD" clId="Web-{BFBBE1C8-EA39-34BE-0784-5900689D330C}" dt="2024-01-19T11:02:47.695" v="12"/>
        <pc:sldMkLst>
          <pc:docMk/>
          <pc:sldMk cId="3753470074" sldId="260"/>
        </pc:sldMkLst>
        <pc:spChg chg="del mod">
          <ac:chgData name="Beek, Ine van" userId="S::ivbeek@volkerwessels.com::6cdcb5ba-d09f-47fd-a504-8034a8f98ff2" providerId="AD" clId="Web-{BFBBE1C8-EA39-34BE-0784-5900689D330C}" dt="2024-01-19T11:02:47.695" v="12"/>
          <ac:spMkLst>
            <pc:docMk/>
            <pc:sldMk cId="3753470074" sldId="260"/>
            <ac:spMk id="7" creationId="{D38B991B-9499-7034-0A8B-12213ACA36A7}"/>
          </ac:spMkLst>
        </pc:spChg>
        <pc:picChg chg="add del mod">
          <ac:chgData name="Beek, Ine van" userId="S::ivbeek@volkerwessels.com::6cdcb5ba-d09f-47fd-a504-8034a8f98ff2" providerId="AD" clId="Web-{BFBBE1C8-EA39-34BE-0784-5900689D330C}" dt="2024-01-19T11:02:21.038" v="4"/>
          <ac:picMkLst>
            <pc:docMk/>
            <pc:sldMk cId="3753470074" sldId="260"/>
            <ac:picMk id="6" creationId="{5394AA8E-5878-BDBB-F190-1C48EFAD9EE8}"/>
          </ac:picMkLst>
        </pc:picChg>
        <pc:picChg chg="add mod">
          <ac:chgData name="Beek, Ine van" userId="S::ivbeek@volkerwessels.com::6cdcb5ba-d09f-47fd-a504-8034a8f98ff2" providerId="AD" clId="Web-{BFBBE1C8-EA39-34BE-0784-5900689D330C}" dt="2024-01-19T11:02:46.960" v="11" actId="1076"/>
          <ac:picMkLst>
            <pc:docMk/>
            <pc:sldMk cId="3753470074" sldId="260"/>
            <ac:picMk id="8" creationId="{93AEC78B-7ED1-0580-FAA6-280DD3F29BB2}"/>
          </ac:picMkLst>
        </pc:picChg>
      </pc:sldChg>
    </pc:docChg>
  </pc:docChgLst>
  <pc:docChgLst>
    <pc:chgData name="Roordink, Bas" userId="e6b80f22-b7ea-4a1b-9826-4cad8536796c" providerId="ADAL" clId="{87B3D91A-5855-4030-ACF1-6809452785F6}"/>
    <pc:docChg chg="undo custSel modSld">
      <pc:chgData name="Roordink, Bas" userId="e6b80f22-b7ea-4a1b-9826-4cad8536796c" providerId="ADAL" clId="{87B3D91A-5855-4030-ACF1-6809452785F6}" dt="2023-11-30T13:27:53.305" v="219" actId="12"/>
      <pc:docMkLst>
        <pc:docMk/>
      </pc:docMkLst>
      <pc:sldChg chg="addSp delSp modSp mod">
        <pc:chgData name="Roordink, Bas" userId="e6b80f22-b7ea-4a1b-9826-4cad8536796c" providerId="ADAL" clId="{87B3D91A-5855-4030-ACF1-6809452785F6}" dt="2023-11-30T11:26:22.440" v="17" actId="20577"/>
        <pc:sldMkLst>
          <pc:docMk/>
          <pc:sldMk cId="3753470074" sldId="260"/>
        </pc:sldMkLst>
        <pc:spChg chg="add mod">
          <ac:chgData name="Roordink, Bas" userId="e6b80f22-b7ea-4a1b-9826-4cad8536796c" providerId="ADAL" clId="{87B3D91A-5855-4030-ACF1-6809452785F6}" dt="2023-11-30T11:26:22.440" v="17" actId="20577"/>
          <ac:spMkLst>
            <pc:docMk/>
            <pc:sldMk cId="3753470074" sldId="260"/>
            <ac:spMk id="7" creationId="{D38B991B-9499-7034-0A8B-12213ACA36A7}"/>
          </ac:spMkLst>
        </pc:spChg>
        <pc:picChg chg="del">
          <ac:chgData name="Roordink, Bas" userId="e6b80f22-b7ea-4a1b-9826-4cad8536796c" providerId="ADAL" clId="{87B3D91A-5855-4030-ACF1-6809452785F6}" dt="2023-11-30T11:26:09.573" v="0" actId="478"/>
          <ac:picMkLst>
            <pc:docMk/>
            <pc:sldMk cId="3753470074" sldId="260"/>
            <ac:picMk id="2" creationId="{7A12DB3E-80D2-7E7D-43DA-CE760E3BE800}"/>
          </ac:picMkLst>
        </pc:picChg>
      </pc:sldChg>
      <pc:sldChg chg="delSp modSp mod">
        <pc:chgData name="Roordink, Bas" userId="e6b80f22-b7ea-4a1b-9826-4cad8536796c" providerId="ADAL" clId="{87B3D91A-5855-4030-ACF1-6809452785F6}" dt="2023-11-30T11:26:54.022" v="38" actId="478"/>
        <pc:sldMkLst>
          <pc:docMk/>
          <pc:sldMk cId="1885442784" sldId="263"/>
        </pc:sldMkLst>
        <pc:spChg chg="mod">
          <ac:chgData name="Roordink, Bas" userId="e6b80f22-b7ea-4a1b-9826-4cad8536796c" providerId="ADAL" clId="{87B3D91A-5855-4030-ACF1-6809452785F6}" dt="2023-11-30T11:26:50.994" v="37" actId="20577"/>
          <ac:spMkLst>
            <pc:docMk/>
            <pc:sldMk cId="1885442784" sldId="263"/>
            <ac:spMk id="6" creationId="{0D114B56-608F-456E-AD2D-C48853B0DFF0}"/>
          </ac:spMkLst>
        </pc:spChg>
        <pc:picChg chg="del">
          <ac:chgData name="Roordink, Bas" userId="e6b80f22-b7ea-4a1b-9826-4cad8536796c" providerId="ADAL" clId="{87B3D91A-5855-4030-ACF1-6809452785F6}" dt="2023-11-30T11:26:54.022" v="38" actId="478"/>
          <ac:picMkLst>
            <pc:docMk/>
            <pc:sldMk cId="1885442784" sldId="263"/>
            <ac:picMk id="2" creationId="{3F3FC1AA-22FD-8ECF-13D3-067229D99D0B}"/>
          </ac:picMkLst>
        </pc:picChg>
      </pc:sldChg>
      <pc:sldChg chg="modSp mod">
        <pc:chgData name="Roordink, Bas" userId="e6b80f22-b7ea-4a1b-9826-4cad8536796c" providerId="ADAL" clId="{87B3D91A-5855-4030-ACF1-6809452785F6}" dt="2023-11-30T11:26:39.240" v="30" actId="20577"/>
        <pc:sldMkLst>
          <pc:docMk/>
          <pc:sldMk cId="28953270" sldId="266"/>
        </pc:sldMkLst>
        <pc:spChg chg="mod">
          <ac:chgData name="Roordink, Bas" userId="e6b80f22-b7ea-4a1b-9826-4cad8536796c" providerId="ADAL" clId="{87B3D91A-5855-4030-ACF1-6809452785F6}" dt="2023-11-30T11:26:39.240" v="30" actId="20577"/>
          <ac:spMkLst>
            <pc:docMk/>
            <pc:sldMk cId="28953270" sldId="266"/>
            <ac:spMk id="3" creationId="{BB2A0E52-A3D1-AC44-97E9-4AE4FCB62B0E}"/>
          </ac:spMkLst>
        </pc:spChg>
      </pc:sldChg>
      <pc:sldChg chg="modSp mod">
        <pc:chgData name="Roordink, Bas" userId="e6b80f22-b7ea-4a1b-9826-4cad8536796c" providerId="ADAL" clId="{87B3D91A-5855-4030-ACF1-6809452785F6}" dt="2023-11-30T13:27:53.305" v="219" actId="12"/>
        <pc:sldMkLst>
          <pc:docMk/>
          <pc:sldMk cId="1587596849" sldId="267"/>
        </pc:sldMkLst>
        <pc:spChg chg="mod">
          <ac:chgData name="Roordink, Bas" userId="e6b80f22-b7ea-4a1b-9826-4cad8536796c" providerId="ADAL" clId="{87B3D91A-5855-4030-ACF1-6809452785F6}" dt="2023-11-30T13:27:53.305" v="219" actId="12"/>
          <ac:spMkLst>
            <pc:docMk/>
            <pc:sldMk cId="1587596849" sldId="267"/>
            <ac:spMk id="8" creationId="{AE7CDBC2-733E-4F8F-8DEA-3D9F0E942E24}"/>
          </ac:spMkLst>
        </pc:spChg>
      </pc:sldChg>
      <pc:sldChg chg="modSp mod">
        <pc:chgData name="Roordink, Bas" userId="e6b80f22-b7ea-4a1b-9826-4cad8536796c" providerId="ADAL" clId="{87B3D91A-5855-4030-ACF1-6809452785F6}" dt="2023-11-30T13:26:16.188" v="180" actId="207"/>
        <pc:sldMkLst>
          <pc:docMk/>
          <pc:sldMk cId="3648348918" sldId="268"/>
        </pc:sldMkLst>
        <pc:spChg chg="mod">
          <ac:chgData name="Roordink, Bas" userId="e6b80f22-b7ea-4a1b-9826-4cad8536796c" providerId="ADAL" clId="{87B3D91A-5855-4030-ACF1-6809452785F6}" dt="2023-11-30T13:26:16.188" v="180" actId="207"/>
          <ac:spMkLst>
            <pc:docMk/>
            <pc:sldMk cId="3648348918" sldId="268"/>
            <ac:spMk id="7" creationId="{ECF6BBEC-608B-4D4B-95C8-A3DAF85A5A22}"/>
          </ac:spMkLst>
        </pc:spChg>
      </pc:sldChg>
    </pc:docChg>
  </pc:docChgLst>
  <pc:docChgLst>
    <pc:chgData name="Roordink, Bas" userId="e6b80f22-b7ea-4a1b-9826-4cad8536796c" providerId="ADAL" clId="{D2AE845B-76EF-47B5-A09E-857376940FCB}"/>
    <pc:docChg chg="custSel addSld modSld">
      <pc:chgData name="Roordink, Bas" userId="e6b80f22-b7ea-4a1b-9826-4cad8536796c" providerId="ADAL" clId="{D2AE845B-76EF-47B5-A09E-857376940FCB}" dt="2023-12-07T10:55:05.684" v="448" actId="20577"/>
      <pc:docMkLst>
        <pc:docMk/>
      </pc:docMkLst>
      <pc:sldChg chg="modSp mod">
        <pc:chgData name="Roordink, Bas" userId="e6b80f22-b7ea-4a1b-9826-4cad8536796c" providerId="ADAL" clId="{D2AE845B-76EF-47B5-A09E-857376940FCB}" dt="2023-12-07T10:51:42.706" v="185" actId="20577"/>
        <pc:sldMkLst>
          <pc:docMk/>
          <pc:sldMk cId="192953906" sldId="257"/>
        </pc:sldMkLst>
        <pc:spChg chg="mod">
          <ac:chgData name="Roordink, Bas" userId="e6b80f22-b7ea-4a1b-9826-4cad8536796c" providerId="ADAL" clId="{D2AE845B-76EF-47B5-A09E-857376940FCB}" dt="2023-12-07T10:51:42.706" v="185" actId="20577"/>
          <ac:spMkLst>
            <pc:docMk/>
            <pc:sldMk cId="192953906" sldId="257"/>
            <ac:spMk id="3" creationId="{5AC63826-AA46-8547-9011-215698E5E527}"/>
          </ac:spMkLst>
        </pc:spChg>
      </pc:sldChg>
      <pc:sldChg chg="addSp modSp mod">
        <pc:chgData name="Roordink, Bas" userId="e6b80f22-b7ea-4a1b-9826-4cad8536796c" providerId="ADAL" clId="{D2AE845B-76EF-47B5-A09E-857376940FCB}" dt="2023-12-07T10:50:49.833" v="183" actId="1076"/>
        <pc:sldMkLst>
          <pc:docMk/>
          <pc:sldMk cId="3753470074" sldId="260"/>
        </pc:sldMkLst>
        <pc:spChg chg="add mod">
          <ac:chgData name="Roordink, Bas" userId="e6b80f22-b7ea-4a1b-9826-4cad8536796c" providerId="ADAL" clId="{D2AE845B-76EF-47B5-A09E-857376940FCB}" dt="2023-12-07T10:50:49.833" v="183" actId="1076"/>
          <ac:spMkLst>
            <pc:docMk/>
            <pc:sldMk cId="3753470074" sldId="260"/>
            <ac:spMk id="2" creationId="{5DD63982-B483-DC97-185E-F892DF850178}"/>
          </ac:spMkLst>
        </pc:spChg>
        <pc:spChg chg="mod">
          <ac:chgData name="Roordink, Bas" userId="e6b80f22-b7ea-4a1b-9826-4cad8536796c" providerId="ADAL" clId="{D2AE845B-76EF-47B5-A09E-857376940FCB}" dt="2023-12-07T10:40:38.721" v="29" actId="20577"/>
          <ac:spMkLst>
            <pc:docMk/>
            <pc:sldMk cId="3753470074" sldId="260"/>
            <ac:spMk id="7" creationId="{D38B991B-9499-7034-0A8B-12213ACA36A7}"/>
          </ac:spMkLst>
        </pc:spChg>
      </pc:sldChg>
      <pc:sldChg chg="addSp modSp mod modNotesTx">
        <pc:chgData name="Roordink, Bas" userId="e6b80f22-b7ea-4a1b-9826-4cad8536796c" providerId="ADAL" clId="{D2AE845B-76EF-47B5-A09E-857376940FCB}" dt="2023-12-07T10:42:02.270" v="36" actId="20577"/>
        <pc:sldMkLst>
          <pc:docMk/>
          <pc:sldMk cId="1885442784" sldId="263"/>
        </pc:sldMkLst>
        <pc:spChg chg="add mod">
          <ac:chgData name="Roordink, Bas" userId="e6b80f22-b7ea-4a1b-9826-4cad8536796c" providerId="ADAL" clId="{D2AE845B-76EF-47B5-A09E-857376940FCB}" dt="2023-12-07T10:41:45.767" v="32"/>
          <ac:spMkLst>
            <pc:docMk/>
            <pc:sldMk cId="1885442784" sldId="263"/>
            <ac:spMk id="2" creationId="{A87740D1-B12A-A21F-0C30-DCE5739DFA8A}"/>
          </ac:spMkLst>
        </pc:spChg>
        <pc:spChg chg="mod">
          <ac:chgData name="Roordink, Bas" userId="e6b80f22-b7ea-4a1b-9826-4cad8536796c" providerId="ADAL" clId="{D2AE845B-76EF-47B5-A09E-857376940FCB}" dt="2023-12-07T10:42:02.270" v="36" actId="20577"/>
          <ac:spMkLst>
            <pc:docMk/>
            <pc:sldMk cId="1885442784" sldId="263"/>
            <ac:spMk id="6" creationId="{0D114B56-608F-456E-AD2D-C48853B0DFF0}"/>
          </ac:spMkLst>
        </pc:spChg>
      </pc:sldChg>
      <pc:sldChg chg="modSp mod">
        <pc:chgData name="Roordink, Bas" userId="e6b80f22-b7ea-4a1b-9826-4cad8536796c" providerId="ADAL" clId="{D2AE845B-76EF-47B5-A09E-857376940FCB}" dt="2023-12-07T10:41:58.695" v="34" actId="20577"/>
        <pc:sldMkLst>
          <pc:docMk/>
          <pc:sldMk cId="28953270" sldId="266"/>
        </pc:sldMkLst>
        <pc:spChg chg="mod">
          <ac:chgData name="Roordink, Bas" userId="e6b80f22-b7ea-4a1b-9826-4cad8536796c" providerId="ADAL" clId="{D2AE845B-76EF-47B5-A09E-857376940FCB}" dt="2023-12-07T10:41:58.695" v="34" actId="20577"/>
          <ac:spMkLst>
            <pc:docMk/>
            <pc:sldMk cId="28953270" sldId="266"/>
            <ac:spMk id="3" creationId="{BB2A0E52-A3D1-AC44-97E9-4AE4FCB62B0E}"/>
          </ac:spMkLst>
        </pc:spChg>
      </pc:sldChg>
      <pc:sldChg chg="modSp mod">
        <pc:chgData name="Roordink, Bas" userId="e6b80f22-b7ea-4a1b-9826-4cad8536796c" providerId="ADAL" clId="{D2AE845B-76EF-47B5-A09E-857376940FCB}" dt="2023-12-07T10:46:40.226" v="38"/>
        <pc:sldMkLst>
          <pc:docMk/>
          <pc:sldMk cId="1587596849" sldId="267"/>
        </pc:sldMkLst>
        <pc:spChg chg="mod">
          <ac:chgData name="Roordink, Bas" userId="e6b80f22-b7ea-4a1b-9826-4cad8536796c" providerId="ADAL" clId="{D2AE845B-76EF-47B5-A09E-857376940FCB}" dt="2023-12-07T10:46:40.226" v="38"/>
          <ac:spMkLst>
            <pc:docMk/>
            <pc:sldMk cId="1587596849" sldId="267"/>
            <ac:spMk id="8" creationId="{AE7CDBC2-733E-4F8F-8DEA-3D9F0E942E24}"/>
          </ac:spMkLst>
        </pc:spChg>
      </pc:sldChg>
      <pc:sldChg chg="modSp mod">
        <pc:chgData name="Roordink, Bas" userId="e6b80f22-b7ea-4a1b-9826-4cad8536796c" providerId="ADAL" clId="{D2AE845B-76EF-47B5-A09E-857376940FCB}" dt="2023-12-07T10:40:57.888" v="30" actId="20577"/>
        <pc:sldMkLst>
          <pc:docMk/>
          <pc:sldMk cId="3648348918" sldId="268"/>
        </pc:sldMkLst>
        <pc:spChg chg="mod">
          <ac:chgData name="Roordink, Bas" userId="e6b80f22-b7ea-4a1b-9826-4cad8536796c" providerId="ADAL" clId="{D2AE845B-76EF-47B5-A09E-857376940FCB}" dt="2023-12-07T10:40:57.888" v="30" actId="20577"/>
          <ac:spMkLst>
            <pc:docMk/>
            <pc:sldMk cId="3648348918" sldId="268"/>
            <ac:spMk id="7" creationId="{ECF6BBEC-608B-4D4B-95C8-A3DAF85A5A22}"/>
          </ac:spMkLst>
        </pc:spChg>
      </pc:sldChg>
      <pc:sldChg chg="modSp add mod">
        <pc:chgData name="Roordink, Bas" userId="e6b80f22-b7ea-4a1b-9826-4cad8536796c" providerId="ADAL" clId="{D2AE845B-76EF-47B5-A09E-857376940FCB}" dt="2023-12-07T10:55:05.684" v="448" actId="20577"/>
        <pc:sldMkLst>
          <pc:docMk/>
          <pc:sldMk cId="2386992394" sldId="269"/>
        </pc:sldMkLst>
        <pc:spChg chg="mod">
          <ac:chgData name="Roordink, Bas" userId="e6b80f22-b7ea-4a1b-9826-4cad8536796c" providerId="ADAL" clId="{D2AE845B-76EF-47B5-A09E-857376940FCB}" dt="2023-12-07T10:47:06.725" v="70" actId="20577"/>
          <ac:spMkLst>
            <pc:docMk/>
            <pc:sldMk cId="2386992394" sldId="269"/>
            <ac:spMk id="6" creationId="{0D114B56-608F-456E-AD2D-C48853B0DFF0}"/>
          </ac:spMkLst>
        </pc:spChg>
        <pc:spChg chg="mod">
          <ac:chgData name="Roordink, Bas" userId="e6b80f22-b7ea-4a1b-9826-4cad8536796c" providerId="ADAL" clId="{D2AE845B-76EF-47B5-A09E-857376940FCB}" dt="2023-12-07T10:55:05.684" v="448" actId="20577"/>
          <ac:spMkLst>
            <pc:docMk/>
            <pc:sldMk cId="2386992394" sldId="269"/>
            <ac:spMk id="8" creationId="{AE7CDBC2-733E-4F8F-8DEA-3D9F0E942E24}"/>
          </ac:spMkLst>
        </pc:spChg>
      </pc:sldChg>
    </pc:docChg>
  </pc:docChgLst>
  <pc:docChgLst>
    <pc:chgData name="Beek, Ine van" userId="S::ivbeek@volkerwessels.com::6cdcb5ba-d09f-47fd-a504-8034a8f98ff2" providerId="AD" clId="Web-{222D84B6-ED40-EAA0-4304-32C784D4F9DE}"/>
    <pc:docChg chg="modSld">
      <pc:chgData name="Beek, Ine van" userId="S::ivbeek@volkerwessels.com::6cdcb5ba-d09f-47fd-a504-8034a8f98ff2" providerId="AD" clId="Web-{222D84B6-ED40-EAA0-4304-32C784D4F9DE}" dt="2024-07-15T09:22:03.730" v="0" actId="20577"/>
      <pc:docMkLst>
        <pc:docMk/>
      </pc:docMkLst>
      <pc:sldChg chg="modSp">
        <pc:chgData name="Beek, Ine van" userId="S::ivbeek@volkerwessels.com::6cdcb5ba-d09f-47fd-a504-8034a8f98ff2" providerId="AD" clId="Web-{222D84B6-ED40-EAA0-4304-32C784D4F9DE}" dt="2024-07-15T09:22:03.730" v="0" actId="20577"/>
        <pc:sldMkLst>
          <pc:docMk/>
          <pc:sldMk cId="3648348918" sldId="268"/>
        </pc:sldMkLst>
        <pc:spChg chg="mod">
          <ac:chgData name="Beek, Ine van" userId="S::ivbeek@volkerwessels.com::6cdcb5ba-d09f-47fd-a504-8034a8f98ff2" providerId="AD" clId="Web-{222D84B6-ED40-EAA0-4304-32C784D4F9DE}" dt="2024-07-15T09:22:03.730" v="0" actId="20577"/>
          <ac:spMkLst>
            <pc:docMk/>
            <pc:sldMk cId="3648348918" sldId="268"/>
            <ac:spMk id="7" creationId="{ECF6BBEC-608B-4D4B-95C8-A3DAF85A5A22}"/>
          </ac:spMkLst>
        </pc:spChg>
      </pc:sldChg>
    </pc:docChg>
  </pc:docChgLst>
  <pc:docChgLst>
    <pc:chgData name="Beek, Ine van" userId="S::ivbeek@volkerwessels.com::6cdcb5ba-d09f-47fd-a504-8034a8f98ff2" providerId="AD" clId="Web-{9D3BB805-CD4B-C9E6-0027-9B72BDEA1AE9}"/>
    <pc:docChg chg="modSld">
      <pc:chgData name="Beek, Ine van" userId="S::ivbeek@volkerwessels.com::6cdcb5ba-d09f-47fd-a504-8034a8f98ff2" providerId="AD" clId="Web-{9D3BB805-CD4B-C9E6-0027-9B72BDEA1AE9}" dt="2024-07-08T09:52:45.041" v="37" actId="20577"/>
      <pc:docMkLst>
        <pc:docMk/>
      </pc:docMkLst>
      <pc:sldChg chg="modSp">
        <pc:chgData name="Beek, Ine van" userId="S::ivbeek@volkerwessels.com::6cdcb5ba-d09f-47fd-a504-8034a8f98ff2" providerId="AD" clId="Web-{9D3BB805-CD4B-C9E6-0027-9B72BDEA1AE9}" dt="2024-07-08T09:36:30.646" v="14" actId="20577"/>
        <pc:sldMkLst>
          <pc:docMk/>
          <pc:sldMk cId="3648348918" sldId="268"/>
        </pc:sldMkLst>
        <pc:spChg chg="mod">
          <ac:chgData name="Beek, Ine van" userId="S::ivbeek@volkerwessels.com::6cdcb5ba-d09f-47fd-a504-8034a8f98ff2" providerId="AD" clId="Web-{9D3BB805-CD4B-C9E6-0027-9B72BDEA1AE9}" dt="2024-07-08T09:36:30.646" v="14" actId="20577"/>
          <ac:spMkLst>
            <pc:docMk/>
            <pc:sldMk cId="3648348918" sldId="268"/>
            <ac:spMk id="7" creationId="{ECF6BBEC-608B-4D4B-95C8-A3DAF85A5A22}"/>
          </ac:spMkLst>
        </pc:spChg>
      </pc:sldChg>
      <pc:sldChg chg="modSp">
        <pc:chgData name="Beek, Ine van" userId="S::ivbeek@volkerwessels.com::6cdcb5ba-d09f-47fd-a504-8034a8f98ff2" providerId="AD" clId="Web-{9D3BB805-CD4B-C9E6-0027-9B72BDEA1AE9}" dt="2024-07-08T09:52:45.041" v="37" actId="20577"/>
        <pc:sldMkLst>
          <pc:docMk/>
          <pc:sldMk cId="2386992394" sldId="269"/>
        </pc:sldMkLst>
        <pc:spChg chg="mod">
          <ac:chgData name="Beek, Ine van" userId="S::ivbeek@volkerwessels.com::6cdcb5ba-d09f-47fd-a504-8034a8f98ff2" providerId="AD" clId="Web-{9D3BB805-CD4B-C9E6-0027-9B72BDEA1AE9}" dt="2024-07-08T09:52:45.041" v="37" actId="20577"/>
          <ac:spMkLst>
            <pc:docMk/>
            <pc:sldMk cId="2386992394" sldId="269"/>
            <ac:spMk id="8" creationId="{AE7CDBC2-733E-4F8F-8DEA-3D9F0E942E24}"/>
          </ac:spMkLst>
        </pc:spChg>
      </pc:sldChg>
      <pc:sldChg chg="modSp">
        <pc:chgData name="Beek, Ine van" userId="S::ivbeek@volkerwessels.com::6cdcb5ba-d09f-47fd-a504-8034a8f98ff2" providerId="AD" clId="Web-{9D3BB805-CD4B-C9E6-0027-9B72BDEA1AE9}" dt="2024-07-08T09:48:01.202" v="30" actId="20577"/>
        <pc:sldMkLst>
          <pc:docMk/>
          <pc:sldMk cId="2646418580" sldId="271"/>
        </pc:sldMkLst>
        <pc:spChg chg="mod">
          <ac:chgData name="Beek, Ine van" userId="S::ivbeek@volkerwessels.com::6cdcb5ba-d09f-47fd-a504-8034a8f98ff2" providerId="AD" clId="Web-{9D3BB805-CD4B-C9E6-0027-9B72BDEA1AE9}" dt="2024-07-08T09:48:01.202" v="30" actId="20577"/>
          <ac:spMkLst>
            <pc:docMk/>
            <pc:sldMk cId="2646418580" sldId="271"/>
            <ac:spMk id="8" creationId="{AE7CDBC2-733E-4F8F-8DEA-3D9F0E942E24}"/>
          </ac:spMkLst>
        </pc:spChg>
      </pc:sldChg>
      <pc:sldChg chg="modSp">
        <pc:chgData name="Beek, Ine van" userId="S::ivbeek@volkerwessels.com::6cdcb5ba-d09f-47fd-a504-8034a8f98ff2" providerId="AD" clId="Web-{9D3BB805-CD4B-C9E6-0027-9B72BDEA1AE9}" dt="2024-07-08T09:47:34.701" v="28" actId="20577"/>
        <pc:sldMkLst>
          <pc:docMk/>
          <pc:sldMk cId="888373888" sldId="276"/>
        </pc:sldMkLst>
        <pc:spChg chg="mod">
          <ac:chgData name="Beek, Ine van" userId="S::ivbeek@volkerwessels.com::6cdcb5ba-d09f-47fd-a504-8034a8f98ff2" providerId="AD" clId="Web-{9D3BB805-CD4B-C9E6-0027-9B72BDEA1AE9}" dt="2024-07-08T09:47:34.701" v="28" actId="20577"/>
          <ac:spMkLst>
            <pc:docMk/>
            <pc:sldMk cId="888373888" sldId="276"/>
            <ac:spMk id="8" creationId="{AE7CDBC2-733E-4F8F-8DEA-3D9F0E942E24}"/>
          </ac:spMkLst>
        </pc:spChg>
      </pc:sldChg>
    </pc:docChg>
  </pc:docChgLst>
  <pc:docChgLst>
    <pc:chgData name="Roordink, Bas" userId="e6b80f22-b7ea-4a1b-9826-4cad8536796c" providerId="ADAL" clId="{F58E0E85-8B55-4145-9572-B0A548871D5E}"/>
    <pc:docChg chg="undo custSel addSld delSld modSld">
      <pc:chgData name="Roordink, Bas" userId="e6b80f22-b7ea-4a1b-9826-4cad8536796c" providerId="ADAL" clId="{F58E0E85-8B55-4145-9572-B0A548871D5E}" dt="2024-05-28T10:01:07.293" v="2281" actId="27636"/>
      <pc:docMkLst>
        <pc:docMk/>
      </pc:docMkLst>
      <pc:sldChg chg="modSp mod">
        <pc:chgData name="Roordink, Bas" userId="e6b80f22-b7ea-4a1b-9826-4cad8536796c" providerId="ADAL" clId="{F58E0E85-8B55-4145-9572-B0A548871D5E}" dt="2024-05-28T08:57:28.781" v="68" actId="14100"/>
        <pc:sldMkLst>
          <pc:docMk/>
          <pc:sldMk cId="192953906" sldId="257"/>
        </pc:sldMkLst>
        <pc:spChg chg="mod">
          <ac:chgData name="Roordink, Bas" userId="e6b80f22-b7ea-4a1b-9826-4cad8536796c" providerId="ADAL" clId="{F58E0E85-8B55-4145-9572-B0A548871D5E}" dt="2024-05-28T08:57:28.781" v="68" actId="14100"/>
          <ac:spMkLst>
            <pc:docMk/>
            <pc:sldMk cId="192953906" sldId="257"/>
            <ac:spMk id="2" creationId="{8BFA767E-3DB7-7B46-855B-3C179A0A7873}"/>
          </ac:spMkLst>
        </pc:spChg>
      </pc:sldChg>
      <pc:sldChg chg="delSp del mod">
        <pc:chgData name="Roordink, Bas" userId="e6b80f22-b7ea-4a1b-9826-4cad8536796c" providerId="ADAL" clId="{F58E0E85-8B55-4145-9572-B0A548871D5E}" dt="2024-05-28T08:57:43.413" v="70" actId="47"/>
        <pc:sldMkLst>
          <pc:docMk/>
          <pc:sldMk cId="3753470074" sldId="260"/>
        </pc:sldMkLst>
        <pc:picChg chg="del">
          <ac:chgData name="Roordink, Bas" userId="e6b80f22-b7ea-4a1b-9826-4cad8536796c" providerId="ADAL" clId="{F58E0E85-8B55-4145-9572-B0A548871D5E}" dt="2024-05-28T08:57:37.257" v="69" actId="478"/>
          <ac:picMkLst>
            <pc:docMk/>
            <pc:sldMk cId="3753470074" sldId="260"/>
            <ac:picMk id="7" creationId="{F0690715-07C0-5184-9ECC-CE897313DEC8}"/>
          </ac:picMkLst>
        </pc:picChg>
      </pc:sldChg>
      <pc:sldChg chg="del">
        <pc:chgData name="Roordink, Bas" userId="e6b80f22-b7ea-4a1b-9826-4cad8536796c" providerId="ADAL" clId="{F58E0E85-8B55-4145-9572-B0A548871D5E}" dt="2024-05-28T09:13:12.822" v="1003" actId="47"/>
        <pc:sldMkLst>
          <pc:docMk/>
          <pc:sldMk cId="1885442784" sldId="263"/>
        </pc:sldMkLst>
      </pc:sldChg>
      <pc:sldChg chg="del">
        <pc:chgData name="Roordink, Bas" userId="e6b80f22-b7ea-4a1b-9826-4cad8536796c" providerId="ADAL" clId="{F58E0E85-8B55-4145-9572-B0A548871D5E}" dt="2024-05-28T09:13:10.026" v="1002" actId="47"/>
        <pc:sldMkLst>
          <pc:docMk/>
          <pc:sldMk cId="28953270" sldId="266"/>
        </pc:sldMkLst>
      </pc:sldChg>
      <pc:sldChg chg="addSp delSp modSp mod modAnim">
        <pc:chgData name="Roordink, Bas" userId="e6b80f22-b7ea-4a1b-9826-4cad8536796c" providerId="ADAL" clId="{F58E0E85-8B55-4145-9572-B0A548871D5E}" dt="2024-05-28T09:14:33.325" v="1040" actId="1076"/>
        <pc:sldMkLst>
          <pc:docMk/>
          <pc:sldMk cId="1587596849" sldId="267"/>
        </pc:sldMkLst>
        <pc:spChg chg="mod">
          <ac:chgData name="Roordink, Bas" userId="e6b80f22-b7ea-4a1b-9826-4cad8536796c" providerId="ADAL" clId="{F58E0E85-8B55-4145-9572-B0A548871D5E}" dt="2024-05-28T09:13:43.241" v="1033" actId="20577"/>
          <ac:spMkLst>
            <pc:docMk/>
            <pc:sldMk cId="1587596849" sldId="267"/>
            <ac:spMk id="6" creationId="{0D114B56-608F-456E-AD2D-C48853B0DFF0}"/>
          </ac:spMkLst>
        </pc:spChg>
        <pc:spChg chg="del">
          <ac:chgData name="Roordink, Bas" userId="e6b80f22-b7ea-4a1b-9826-4cad8536796c" providerId="ADAL" clId="{F58E0E85-8B55-4145-9572-B0A548871D5E}" dt="2024-05-28T09:13:46.938" v="1034" actId="478"/>
          <ac:spMkLst>
            <pc:docMk/>
            <pc:sldMk cId="1587596849" sldId="267"/>
            <ac:spMk id="8" creationId="{AE7CDBC2-733E-4F8F-8DEA-3D9F0E942E24}"/>
          </ac:spMkLst>
        </pc:spChg>
        <pc:picChg chg="add mod">
          <ac:chgData name="Roordink, Bas" userId="e6b80f22-b7ea-4a1b-9826-4cad8536796c" providerId="ADAL" clId="{F58E0E85-8B55-4145-9572-B0A548871D5E}" dt="2024-05-28T09:14:33.325" v="1040" actId="1076"/>
          <ac:picMkLst>
            <pc:docMk/>
            <pc:sldMk cId="1587596849" sldId="267"/>
            <ac:picMk id="2" creationId="{3E1B261C-8A05-8E34-D9A7-113A0F55356E}"/>
          </ac:picMkLst>
        </pc:picChg>
      </pc:sldChg>
      <pc:sldChg chg="modSp mod">
        <pc:chgData name="Roordink, Bas" userId="e6b80f22-b7ea-4a1b-9826-4cad8536796c" providerId="ADAL" clId="{F58E0E85-8B55-4145-9572-B0A548871D5E}" dt="2024-05-28T09:56:34.624" v="2226" actId="20577"/>
        <pc:sldMkLst>
          <pc:docMk/>
          <pc:sldMk cId="3648348918" sldId="268"/>
        </pc:sldMkLst>
        <pc:spChg chg="mod">
          <ac:chgData name="Roordink, Bas" userId="e6b80f22-b7ea-4a1b-9826-4cad8536796c" providerId="ADAL" clId="{F58E0E85-8B55-4145-9572-B0A548871D5E}" dt="2024-05-28T09:56:34.624" v="2226" actId="20577"/>
          <ac:spMkLst>
            <pc:docMk/>
            <pc:sldMk cId="3648348918" sldId="268"/>
            <ac:spMk id="7" creationId="{ECF6BBEC-608B-4D4B-95C8-A3DAF85A5A22}"/>
          </ac:spMkLst>
        </pc:spChg>
      </pc:sldChg>
      <pc:sldChg chg="addSp delSp modSp add mod">
        <pc:chgData name="Roordink, Bas" userId="e6b80f22-b7ea-4a1b-9826-4cad8536796c" providerId="ADAL" clId="{F58E0E85-8B55-4145-9572-B0A548871D5E}" dt="2024-05-28T09:57:05.952" v="2253" actId="20577"/>
        <pc:sldMkLst>
          <pc:docMk/>
          <pc:sldMk cId="3067787434" sldId="270"/>
        </pc:sldMkLst>
        <pc:spChg chg="mod">
          <ac:chgData name="Roordink, Bas" userId="e6b80f22-b7ea-4a1b-9826-4cad8536796c" providerId="ADAL" clId="{F58E0E85-8B55-4145-9572-B0A548871D5E}" dt="2024-05-28T09:56:55.997" v="2249" actId="20577"/>
          <ac:spMkLst>
            <pc:docMk/>
            <pc:sldMk cId="3067787434" sldId="270"/>
            <ac:spMk id="6" creationId="{0D114B56-608F-456E-AD2D-C48853B0DFF0}"/>
          </ac:spMkLst>
        </pc:spChg>
        <pc:spChg chg="mod">
          <ac:chgData name="Roordink, Bas" userId="e6b80f22-b7ea-4a1b-9826-4cad8536796c" providerId="ADAL" clId="{F58E0E85-8B55-4145-9572-B0A548871D5E}" dt="2024-05-28T09:57:05.952" v="2253" actId="20577"/>
          <ac:spMkLst>
            <pc:docMk/>
            <pc:sldMk cId="3067787434" sldId="270"/>
            <ac:spMk id="8" creationId="{AE7CDBC2-733E-4F8F-8DEA-3D9F0E942E24}"/>
          </ac:spMkLst>
        </pc:spChg>
        <pc:picChg chg="add del mod">
          <ac:chgData name="Roordink, Bas" userId="e6b80f22-b7ea-4a1b-9826-4cad8536796c" providerId="ADAL" clId="{F58E0E85-8B55-4145-9572-B0A548871D5E}" dt="2024-05-28T09:33:11.654" v="1717" actId="478"/>
          <ac:picMkLst>
            <pc:docMk/>
            <pc:sldMk cId="3067787434" sldId="270"/>
            <ac:picMk id="3" creationId="{CAEA4106-9F14-F91D-BDB8-B21AA7020B94}"/>
          </ac:picMkLst>
        </pc:picChg>
      </pc:sldChg>
      <pc:sldChg chg="add">
        <pc:chgData name="Roordink, Bas" userId="e6b80f22-b7ea-4a1b-9826-4cad8536796c" providerId="ADAL" clId="{F58E0E85-8B55-4145-9572-B0A548871D5E}" dt="2024-05-28T09:21:32.992" v="1041"/>
        <pc:sldMkLst>
          <pc:docMk/>
          <pc:sldMk cId="2646418580" sldId="271"/>
        </pc:sldMkLst>
      </pc:sldChg>
      <pc:sldChg chg="add del">
        <pc:chgData name="Roordink, Bas" userId="e6b80f22-b7ea-4a1b-9826-4cad8536796c" providerId="ADAL" clId="{F58E0E85-8B55-4145-9572-B0A548871D5E}" dt="2024-05-28T09:57:13.455" v="2254" actId="47"/>
        <pc:sldMkLst>
          <pc:docMk/>
          <pc:sldMk cId="898436040" sldId="272"/>
        </pc:sldMkLst>
      </pc:sldChg>
      <pc:sldChg chg="modSp add mod">
        <pc:chgData name="Roordink, Bas" userId="e6b80f22-b7ea-4a1b-9826-4cad8536796c" providerId="ADAL" clId="{F58E0E85-8B55-4145-9572-B0A548871D5E}" dt="2024-05-28T09:42:11.875" v="2016" actId="20577"/>
        <pc:sldMkLst>
          <pc:docMk/>
          <pc:sldMk cId="261819029" sldId="273"/>
        </pc:sldMkLst>
        <pc:spChg chg="mod">
          <ac:chgData name="Roordink, Bas" userId="e6b80f22-b7ea-4a1b-9826-4cad8536796c" providerId="ADAL" clId="{F58E0E85-8B55-4145-9572-B0A548871D5E}" dt="2024-05-28T09:24:45.353" v="1320" actId="20577"/>
          <ac:spMkLst>
            <pc:docMk/>
            <pc:sldMk cId="261819029" sldId="273"/>
            <ac:spMk id="6" creationId="{0D114B56-608F-456E-AD2D-C48853B0DFF0}"/>
          </ac:spMkLst>
        </pc:spChg>
        <pc:spChg chg="mod">
          <ac:chgData name="Roordink, Bas" userId="e6b80f22-b7ea-4a1b-9826-4cad8536796c" providerId="ADAL" clId="{F58E0E85-8B55-4145-9572-B0A548871D5E}" dt="2024-05-28T09:42:11.875" v="2016" actId="20577"/>
          <ac:spMkLst>
            <pc:docMk/>
            <pc:sldMk cId="261819029" sldId="273"/>
            <ac:spMk id="8" creationId="{AE7CDBC2-733E-4F8F-8DEA-3D9F0E942E24}"/>
          </ac:spMkLst>
        </pc:spChg>
      </pc:sldChg>
      <pc:sldChg chg="modSp add mod">
        <pc:chgData name="Roordink, Bas" userId="e6b80f22-b7ea-4a1b-9826-4cad8536796c" providerId="ADAL" clId="{F58E0E85-8B55-4145-9572-B0A548871D5E}" dt="2024-05-28T10:01:07.293" v="2281" actId="27636"/>
        <pc:sldMkLst>
          <pc:docMk/>
          <pc:sldMk cId="3272005309" sldId="274"/>
        </pc:sldMkLst>
        <pc:spChg chg="mod">
          <ac:chgData name="Roordink, Bas" userId="e6b80f22-b7ea-4a1b-9826-4cad8536796c" providerId="ADAL" clId="{F58E0E85-8B55-4145-9572-B0A548871D5E}" dt="2024-05-28T09:24:24.644" v="1273" actId="20577"/>
          <ac:spMkLst>
            <pc:docMk/>
            <pc:sldMk cId="3272005309" sldId="274"/>
            <ac:spMk id="6" creationId="{0D114B56-608F-456E-AD2D-C48853B0DFF0}"/>
          </ac:spMkLst>
        </pc:spChg>
        <pc:spChg chg="mod">
          <ac:chgData name="Roordink, Bas" userId="e6b80f22-b7ea-4a1b-9826-4cad8536796c" providerId="ADAL" clId="{F58E0E85-8B55-4145-9572-B0A548871D5E}" dt="2024-05-28T10:01:07.293" v="2281" actId="27636"/>
          <ac:spMkLst>
            <pc:docMk/>
            <pc:sldMk cId="3272005309" sldId="274"/>
            <ac:spMk id="8" creationId="{AE7CDBC2-733E-4F8F-8DEA-3D9F0E942E24}"/>
          </ac:spMkLst>
        </pc:spChg>
      </pc:sldChg>
      <pc:sldChg chg="add">
        <pc:chgData name="Roordink, Bas" userId="e6b80f22-b7ea-4a1b-9826-4cad8536796c" providerId="ADAL" clId="{F58E0E85-8B55-4145-9572-B0A548871D5E}" dt="2024-05-28T09:56:45.027" v="2227"/>
        <pc:sldMkLst>
          <pc:docMk/>
          <pc:sldMk cId="1920094800" sldId="275"/>
        </pc:sldMkLst>
      </pc:sldChg>
    </pc:docChg>
  </pc:docChgLst>
  <pc:docChgLst>
    <pc:chgData name="Beek, Ine van" userId="S::ivbeek@volkerwessels.com::6cdcb5ba-d09f-47fd-a504-8034a8f98ff2" providerId="AD" clId="Web-{FD985EF2-D46F-4938-5166-604B24F16085}"/>
    <pc:docChg chg="modSld">
      <pc:chgData name="Beek, Ine van" userId="S::ivbeek@volkerwessels.com::6cdcb5ba-d09f-47fd-a504-8034a8f98ff2" providerId="AD" clId="Web-{FD985EF2-D46F-4938-5166-604B24F16085}" dt="2024-07-12T14:14:02.789" v="6" actId="20577"/>
      <pc:docMkLst>
        <pc:docMk/>
      </pc:docMkLst>
      <pc:sldChg chg="modSp">
        <pc:chgData name="Beek, Ine van" userId="S::ivbeek@volkerwessels.com::6cdcb5ba-d09f-47fd-a504-8034a8f98ff2" providerId="AD" clId="Web-{FD985EF2-D46F-4938-5166-604B24F16085}" dt="2024-07-12T14:14:02.789" v="6" actId="20577"/>
        <pc:sldMkLst>
          <pc:docMk/>
          <pc:sldMk cId="3648348918" sldId="268"/>
        </pc:sldMkLst>
        <pc:spChg chg="mod">
          <ac:chgData name="Beek, Ine van" userId="S::ivbeek@volkerwessels.com::6cdcb5ba-d09f-47fd-a504-8034a8f98ff2" providerId="AD" clId="Web-{FD985EF2-D46F-4938-5166-604B24F16085}" dt="2024-07-12T14:14:02.789" v="6" actId="20577"/>
          <ac:spMkLst>
            <pc:docMk/>
            <pc:sldMk cId="3648348918" sldId="268"/>
            <ac:spMk id="7" creationId="{ECF6BBEC-608B-4D4B-95C8-A3DAF85A5A22}"/>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7-8-2024</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7-8-2024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2</a:t>
            </a:fld>
            <a:endParaRPr lang="nl-NL"/>
          </a:p>
        </p:txBody>
      </p:sp>
    </p:spTree>
    <p:extLst>
      <p:ext uri="{BB962C8B-B14F-4D97-AF65-F5344CB8AC3E}">
        <p14:creationId xmlns:p14="http://schemas.microsoft.com/office/powerpoint/2010/main" val="196809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3</a:t>
            </a:fld>
            <a:endParaRPr lang="nl-NL"/>
          </a:p>
        </p:txBody>
      </p:sp>
    </p:spTree>
    <p:extLst>
      <p:ext uri="{BB962C8B-B14F-4D97-AF65-F5344CB8AC3E}">
        <p14:creationId xmlns:p14="http://schemas.microsoft.com/office/powerpoint/2010/main" val="20607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4</a:t>
            </a:fld>
            <a:endParaRPr lang="nl-NL"/>
          </a:p>
        </p:txBody>
      </p:sp>
    </p:spTree>
    <p:extLst>
      <p:ext uri="{BB962C8B-B14F-4D97-AF65-F5344CB8AC3E}">
        <p14:creationId xmlns:p14="http://schemas.microsoft.com/office/powerpoint/2010/main" val="1142629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818527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142124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7</a:t>
            </a:fld>
            <a:endParaRPr lang="nl-NL"/>
          </a:p>
        </p:txBody>
      </p:sp>
    </p:spTree>
    <p:extLst>
      <p:ext uri="{BB962C8B-B14F-4D97-AF65-F5344CB8AC3E}">
        <p14:creationId xmlns:p14="http://schemas.microsoft.com/office/powerpoint/2010/main" val="1017274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9</a:t>
            </a:fld>
            <a:endParaRPr lang="nl-NL"/>
          </a:p>
        </p:txBody>
      </p:sp>
    </p:spTree>
    <p:extLst>
      <p:ext uri="{BB962C8B-B14F-4D97-AF65-F5344CB8AC3E}">
        <p14:creationId xmlns:p14="http://schemas.microsoft.com/office/powerpoint/2010/main" val="151469456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endParaRPr lang="nl-NL"/>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E2433FDE-25E2-48D4-8400-7B6AF65954AF}"/>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CD0CF4B3-C9CF-464F-8CD7-A90A2C30A531}"/>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endParaRPr lang="nl-NL"/>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8" name="Afbeelding 7">
            <a:extLst>
              <a:ext uri="{FF2B5EF4-FFF2-40B4-BE49-F238E27FC236}">
                <a16:creationId xmlns:a16="http://schemas.microsoft.com/office/drawing/2014/main" id="{4052BE30-4C57-4501-9608-06608B3D5136}"/>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8E9D430E-E2AE-4011-89CF-35C67623414E}"/>
              </a:ext>
            </a:extLst>
          </p:cNvPr>
          <p:cNvPicPr>
            <a:picLocks noChangeAspect="1"/>
          </p:cNvPicPr>
          <p:nvPr userDrawn="1"/>
        </p:nvPicPr>
        <p:blipFill>
          <a:blip r:embed="rId2"/>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endParaRPr lang="nl-NL"/>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10" name="Afbeelding 9">
            <a:extLst>
              <a:ext uri="{FF2B5EF4-FFF2-40B4-BE49-F238E27FC236}">
                <a16:creationId xmlns:a16="http://schemas.microsoft.com/office/drawing/2014/main" id="{37C9D3DC-E106-4920-BF2B-D274C5BA3C34}"/>
              </a:ext>
            </a:extLst>
          </p:cNvPr>
          <p:cNvPicPr>
            <a:picLocks noChangeAspect="1"/>
          </p:cNvPicPr>
          <p:nvPr userDrawn="1"/>
        </p:nvPicPr>
        <p:blipFill>
          <a:blip r:embed="rId3"/>
          <a:stretch>
            <a:fillRect/>
          </a:stretch>
        </p:blipFill>
        <p:spPr>
          <a:xfrm>
            <a:off x="9690931" y="6119096"/>
            <a:ext cx="2238998" cy="168595"/>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endParaRPr lang="nl-NL"/>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sldNum="0"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ideo" Target="https://www.youtube.com/embed/t6svbsfRtzo?feature=oembed" TargetMode="Externa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volkerwessels.com/nl/downloadpagina-veiligheid" TargetMode="External"/><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374073" y="1371599"/>
            <a:ext cx="11817927" cy="581890"/>
          </a:xfrm>
        </p:spPr>
        <p:txBody>
          <a:bodyPr>
            <a:normAutofit fontScale="90000"/>
          </a:bodyPr>
          <a:lstStyle/>
          <a:p>
            <a:r>
              <a:rPr lang="nl-NL" sz="5300" dirty="0">
                <a:latin typeface="IBM Plex Sans"/>
              </a:rPr>
              <a:t>Veiligheidsleiders aan het werk</a:t>
            </a:r>
            <a:endParaRPr lang="nl-NL" sz="2800" b="0" i="1" dirty="0">
              <a:latin typeface="IBM Plex Sans"/>
            </a:endParaRPr>
          </a:p>
        </p:txBody>
      </p:sp>
      <p:sp>
        <p:nvSpPr>
          <p:cNvPr id="5" name="Tekstvak 4">
            <a:extLst>
              <a:ext uri="{FF2B5EF4-FFF2-40B4-BE49-F238E27FC236}">
                <a16:creationId xmlns:a16="http://schemas.microsoft.com/office/drawing/2014/main" id="{C7E0D54D-329B-10D3-50A2-E41D44EE73F9}"/>
              </a:ext>
            </a:extLst>
          </p:cNvPr>
          <p:cNvSpPr txBox="1"/>
          <p:nvPr/>
        </p:nvSpPr>
        <p:spPr>
          <a:xfrm>
            <a:off x="498764" y="2473036"/>
            <a:ext cx="9193067" cy="461665"/>
          </a:xfrm>
          <a:prstGeom prst="rect">
            <a:avLst/>
          </a:prstGeom>
          <a:noFill/>
        </p:spPr>
        <p:txBody>
          <a:bodyPr wrap="square" lIns="91440" tIns="45720" rIns="91440" bIns="45720" rtlCol="0" anchor="t">
            <a:spAutoFit/>
          </a:bodyPr>
          <a:lstStyle/>
          <a:p>
            <a:r>
              <a:rPr lang="nl-NL" sz="2400" b="1" dirty="0">
                <a:latin typeface="IBM Plex Sans"/>
              </a:rPr>
              <a:t>Herkennen van een gevaar en accepteren van risico’s </a:t>
            </a:r>
          </a:p>
        </p:txBody>
      </p:sp>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Aanleiding</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2533514"/>
          </a:xfrm>
          <a:prstGeom prst="rect">
            <a:avLst/>
          </a:prstGeom>
          <a:noFill/>
        </p:spPr>
        <p:txBody>
          <a:bodyPr wrap="square" lIns="91440" tIns="45720" rIns="91440" bIns="45720" anchor="t">
            <a:spAutoFit/>
          </a:bodyPr>
          <a:lstStyle/>
          <a:p>
            <a:pPr>
              <a:lnSpc>
                <a:spcPct val="115000"/>
              </a:lnSpc>
              <a:spcAft>
                <a:spcPts val="800"/>
              </a:spcAft>
            </a:pPr>
            <a:r>
              <a:rPr lang="nl-NL" dirty="0">
                <a:effectLst/>
                <a:latin typeface="IBM Plex Sans"/>
                <a:ea typeface="Aptos" panose="020B0004020202020204" pitchFamily="34" charset="0"/>
                <a:cs typeface="Times New Roman"/>
              </a:rPr>
              <a:t>Bij </a:t>
            </a:r>
            <a:r>
              <a:rPr lang="nl-NL" err="1">
                <a:effectLst/>
                <a:latin typeface="IBM Plex Sans"/>
                <a:ea typeface="Aptos" panose="020B0004020202020204" pitchFamily="34" charset="0"/>
                <a:cs typeface="Times New Roman"/>
              </a:rPr>
              <a:t>VolkerWessels</a:t>
            </a:r>
            <a:r>
              <a:rPr lang="nl-NL" dirty="0">
                <a:effectLst/>
                <a:latin typeface="IBM Plex Sans"/>
                <a:ea typeface="Aptos" panose="020B0004020202020204" pitchFamily="34" charset="0"/>
                <a:cs typeface="Times New Roman"/>
              </a:rPr>
              <a:t> is iedereen veiligheidsleider. Elke collega past WAVE toe en draagt actief bij aan onze veiligheidscultuur. We leren van elkaar en spreken elkaar aan. Samen houden we de werkplek veilig, wat jouw rol ook is bij onze werkzaamheden.</a:t>
            </a:r>
            <a:endParaRPr lang="nl-NL" dirty="0">
              <a:latin typeface="IBM Plex Sans"/>
              <a:cs typeface="Times New Roman"/>
            </a:endParaRPr>
          </a:p>
          <a:p>
            <a:pPr>
              <a:lnSpc>
                <a:spcPct val="115000"/>
              </a:lnSpc>
              <a:spcAft>
                <a:spcPts val="800"/>
              </a:spcAft>
            </a:pPr>
            <a:r>
              <a:rPr lang="nl-NL" dirty="0">
                <a:latin typeface="IBM Plex Sans"/>
                <a:ea typeface="Aptos" panose="020B0004020202020204" pitchFamily="34" charset="0"/>
                <a:cs typeface="Times New Roman"/>
              </a:rPr>
              <a:t>Elke dag v</a:t>
            </a:r>
            <a:r>
              <a:rPr lang="nl-NL" dirty="0">
                <a:effectLst/>
                <a:latin typeface="IBM Plex Sans"/>
                <a:ea typeface="Aptos" panose="020B0004020202020204" pitchFamily="34" charset="0"/>
                <a:cs typeface="Times New Roman"/>
              </a:rPr>
              <a:t>eilig thuiskomen; dat begint met het herkennen van gevaren en bewust zijn van eventuele risico’s die je neemt of juist niet.</a:t>
            </a:r>
            <a:endParaRPr lang="nl-NL" dirty="0">
              <a:latin typeface="IBM Plex Sans"/>
              <a:cs typeface="Times New Roman"/>
            </a:endParaRPr>
          </a:p>
          <a:p>
            <a:pPr>
              <a:lnSpc>
                <a:spcPct val="107000"/>
              </a:lnSpc>
              <a:spcAft>
                <a:spcPts val="800"/>
              </a:spcAft>
            </a:pPr>
            <a:r>
              <a:rPr lang="nl-NL" dirty="0">
                <a:latin typeface="IBM Plex Sans"/>
                <a:cs typeface="Times New Roman"/>
              </a:rPr>
              <a:t>Bekijk de video, discussieer mee en werk veiliger – elke dag! </a:t>
            </a:r>
            <a:endParaRPr lang="nl-NL" dirty="0">
              <a:latin typeface="IBM Plex Sans" panose="020B0503050203000203" pitchFamily="34" charset="0"/>
              <a:cs typeface="Times New Roman"/>
            </a:endParaRPr>
          </a:p>
          <a:p>
            <a:pPr marL="0" indent="0">
              <a:lnSpc>
                <a:spcPct val="107000"/>
              </a:lnSpc>
              <a:spcAft>
                <a:spcPts val="800"/>
              </a:spcAft>
              <a:buNone/>
            </a:pPr>
            <a:endParaRPr lang="nl-NL" sz="160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364834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Hoe doen onze veiligheidsleiders dat?</a:t>
            </a:r>
            <a:endParaRPr lang="nl-NL" b="0">
              <a:latin typeface="IBM Plex Sans"/>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pic>
        <p:nvPicPr>
          <p:cNvPr id="3" name="Onlinemedia 2" title="VW-Veiligheidsleiders aan het werk-NL">
            <a:hlinkClick r:id="" action="ppaction://media"/>
            <a:extLst>
              <a:ext uri="{FF2B5EF4-FFF2-40B4-BE49-F238E27FC236}">
                <a16:creationId xmlns:a16="http://schemas.microsoft.com/office/drawing/2014/main" id="{765F437B-6091-F77A-3466-0CE7031CBD02}"/>
              </a:ext>
            </a:extLst>
          </p:cNvPr>
          <p:cNvPicPr>
            <a:picLocks noRot="1" noChangeAspect="1"/>
          </p:cNvPicPr>
          <p:nvPr>
            <a:videoFile r:link="rId1"/>
          </p:nvPr>
        </p:nvPicPr>
        <p:blipFill>
          <a:blip r:embed="rId4"/>
          <a:stretch>
            <a:fillRect/>
          </a:stretch>
        </p:blipFill>
        <p:spPr>
          <a:xfrm>
            <a:off x="528833" y="1803510"/>
            <a:ext cx="8077285" cy="4560098"/>
          </a:xfrm>
          <a:prstGeom prst="rect">
            <a:avLst/>
          </a:prstGeom>
        </p:spPr>
      </p:pic>
    </p:spTree>
    <p:extLst>
      <p:ext uri="{BB962C8B-B14F-4D97-AF65-F5344CB8AC3E}">
        <p14:creationId xmlns:p14="http://schemas.microsoft.com/office/powerpoint/2010/main" val="312664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Hoe doen onze veiligheidsleiders dat?</a:t>
            </a:r>
            <a:endParaRPr lang="nl-NL" b="0">
              <a:latin typeface="IBM Plex Sans"/>
            </a:endParaRP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1178912"/>
          </a:xfrm>
          <a:prstGeom prst="rect">
            <a:avLst/>
          </a:prstGeom>
          <a:noFill/>
        </p:spPr>
        <p:txBody>
          <a:bodyPr wrap="square" lIns="91440" tIns="45720" rIns="91440" bIns="45720" anchor="t">
            <a:spAutoFit/>
          </a:bodyPr>
          <a:lstStyle/>
          <a:p>
            <a:pPr marL="342900" indent="-342900">
              <a:lnSpc>
                <a:spcPct val="114999"/>
              </a:lnSpc>
              <a:spcAft>
                <a:spcPts val="800"/>
              </a:spcAft>
              <a:buAutoNum type="arabicPeriod"/>
            </a:pPr>
            <a:r>
              <a:rPr lang="nl-NL" dirty="0">
                <a:latin typeface="IBM Plex Sans"/>
                <a:cs typeface="Times New Roman"/>
              </a:rPr>
              <a:t>Wat doen deze veiligheidsleiders goed?</a:t>
            </a:r>
          </a:p>
          <a:p>
            <a:pPr marL="342900" indent="-342900">
              <a:lnSpc>
                <a:spcPct val="114999"/>
              </a:lnSpc>
              <a:spcAft>
                <a:spcPts val="800"/>
              </a:spcAft>
              <a:buAutoNum type="arabicPeriod"/>
            </a:pPr>
            <a:r>
              <a:rPr lang="nl-NL" dirty="0">
                <a:highlight>
                  <a:srgbClr val="FFFFFF"/>
                </a:highlight>
                <a:latin typeface="IBM Plex Sans"/>
                <a:cs typeface="Arial"/>
              </a:rPr>
              <a:t>Op welk gevaar van deze werkplek zouden jullie eigenlijk extra maatregelen moeten nemen?</a:t>
            </a:r>
            <a:endParaRPr lang="nl-NL" dirty="0">
              <a:latin typeface="IBM Plex Sans"/>
              <a:cs typeface="Times New Roman"/>
            </a:endParaRPr>
          </a:p>
          <a:p>
            <a:pPr marL="0" indent="0">
              <a:lnSpc>
                <a:spcPct val="107000"/>
              </a:lnSpc>
              <a:spcAft>
                <a:spcPts val="800"/>
              </a:spcAft>
              <a:buNone/>
            </a:pPr>
            <a:endParaRPr lang="nl-NL" sz="160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1861587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Wat kun je zelf doen?</a:t>
            </a:r>
          </a:p>
        </p:txBody>
      </p:sp>
      <p:sp>
        <p:nvSpPr>
          <p:cNvPr id="7" name="Tekstvak 6">
            <a:extLst>
              <a:ext uri="{FF2B5EF4-FFF2-40B4-BE49-F238E27FC236}">
                <a16:creationId xmlns:a16="http://schemas.microsoft.com/office/drawing/2014/main" id="{ECF6BBEC-608B-4D4B-95C8-A3DAF85A5A22}"/>
              </a:ext>
            </a:extLst>
          </p:cNvPr>
          <p:cNvSpPr txBox="1"/>
          <p:nvPr/>
        </p:nvSpPr>
        <p:spPr>
          <a:xfrm>
            <a:off x="512242" y="2090946"/>
            <a:ext cx="4769428" cy="2922980"/>
          </a:xfrm>
          <a:prstGeom prst="rect">
            <a:avLst/>
          </a:prstGeom>
          <a:noFill/>
        </p:spPr>
        <p:txBody>
          <a:bodyPr wrap="square" lIns="91440" tIns="45720" rIns="91440" bIns="45720" anchor="t">
            <a:spAutoFit/>
          </a:bodyPr>
          <a:lstStyle/>
          <a:p>
            <a:pPr>
              <a:lnSpc>
                <a:spcPct val="114999"/>
              </a:lnSpc>
              <a:spcAft>
                <a:spcPts val="800"/>
              </a:spcAft>
            </a:pPr>
            <a:r>
              <a:rPr lang="nl-NL" sz="2000" b="1" dirty="0">
                <a:highlight>
                  <a:srgbClr val="FFFFFF"/>
                </a:highlight>
                <a:latin typeface="IBM Plex Sans"/>
                <a:cs typeface="Arial"/>
              </a:rPr>
              <a:t>Herkennen van een gevaar</a:t>
            </a:r>
          </a:p>
          <a:p>
            <a:pPr>
              <a:lnSpc>
                <a:spcPct val="90000"/>
              </a:lnSpc>
              <a:spcBef>
                <a:spcPts val="1000"/>
              </a:spcBef>
            </a:pPr>
            <a:r>
              <a:rPr lang="nl-NL" b="1" dirty="0">
                <a:highlight>
                  <a:srgbClr val="FFFFFF"/>
                </a:highlight>
                <a:latin typeface="IBM Plex Sans"/>
                <a:cs typeface="Arial"/>
              </a:rPr>
              <a:t>Tip</a:t>
            </a:r>
            <a:r>
              <a:rPr lang="nl-NL" dirty="0">
                <a:highlight>
                  <a:srgbClr val="FFFFFF"/>
                </a:highlight>
                <a:latin typeface="IBM Plex Sans"/>
                <a:cs typeface="Arial"/>
              </a:rPr>
              <a:t>: Praat over gevaren met je team om samen bewust veilig te werken. Zo blijf je scherp, ook als het werk verandert.</a:t>
            </a:r>
          </a:p>
          <a:p>
            <a:pPr>
              <a:lnSpc>
                <a:spcPct val="90000"/>
              </a:lnSpc>
              <a:spcBef>
                <a:spcPts val="1000"/>
              </a:spcBef>
            </a:pPr>
            <a:endParaRPr lang="nl-NL" dirty="0">
              <a:highlight>
                <a:srgbClr val="FFFFFF"/>
              </a:highlight>
              <a:latin typeface="IBM Plex Sans"/>
              <a:cs typeface="Arial"/>
            </a:endParaRPr>
          </a:p>
          <a:p>
            <a:pPr>
              <a:lnSpc>
                <a:spcPct val="90000"/>
              </a:lnSpc>
              <a:spcBef>
                <a:spcPts val="1000"/>
              </a:spcBef>
            </a:pPr>
            <a:r>
              <a:rPr lang="nl-NL" b="1" dirty="0">
                <a:highlight>
                  <a:srgbClr val="FFFFFF"/>
                </a:highlight>
                <a:latin typeface="IBM Plex Sans"/>
                <a:cs typeface="Arial"/>
              </a:rPr>
              <a:t>Vraag:</a:t>
            </a:r>
            <a:r>
              <a:rPr lang="nl-NL" dirty="0">
                <a:highlight>
                  <a:srgbClr val="FFFFFF"/>
                </a:highlight>
                <a:latin typeface="IBM Plex Sans"/>
                <a:cs typeface="Arial"/>
              </a:rPr>
              <a:t> </a:t>
            </a:r>
            <a:r>
              <a:rPr lang="nl-NL" i="1" dirty="0">
                <a:highlight>
                  <a:srgbClr val="FFFFFF"/>
                </a:highlight>
                <a:latin typeface="IBM Plex Sans"/>
                <a:cs typeface="Arial"/>
              </a:rPr>
              <a:t>Hoe werken jullie (nieuwe) collega’s in op de belangrijkste risico’s van jullie werkzaamheden?</a:t>
            </a:r>
            <a:endParaRPr lang="nl-NL">
              <a:latin typeface="IBM Plex Sans"/>
            </a:endParaRPr>
          </a:p>
          <a:p>
            <a:pPr marL="0" indent="0">
              <a:lnSpc>
                <a:spcPct val="107000"/>
              </a:lnSpc>
              <a:spcAft>
                <a:spcPts val="800"/>
              </a:spcAft>
              <a:buNone/>
            </a:pPr>
            <a:endParaRPr lang="nl-NL" sz="160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
        <p:nvSpPr>
          <p:cNvPr id="3" name="Tekstvak 2">
            <a:extLst>
              <a:ext uri="{FF2B5EF4-FFF2-40B4-BE49-F238E27FC236}">
                <a16:creationId xmlns:a16="http://schemas.microsoft.com/office/drawing/2014/main" id="{9DAA2981-30B7-9B8F-5673-773B602F196F}"/>
              </a:ext>
            </a:extLst>
          </p:cNvPr>
          <p:cNvSpPr txBox="1"/>
          <p:nvPr/>
        </p:nvSpPr>
        <p:spPr>
          <a:xfrm>
            <a:off x="6187435" y="2090946"/>
            <a:ext cx="4940025" cy="3726276"/>
          </a:xfrm>
          <a:prstGeom prst="rect">
            <a:avLst/>
          </a:prstGeom>
          <a:noFill/>
        </p:spPr>
        <p:txBody>
          <a:bodyPr wrap="square" lIns="91440" tIns="45720" rIns="91440" bIns="45720" anchor="t">
            <a:spAutoFit/>
          </a:bodyPr>
          <a:lstStyle/>
          <a:p>
            <a:pPr>
              <a:lnSpc>
                <a:spcPct val="114999"/>
              </a:lnSpc>
              <a:spcAft>
                <a:spcPts val="800"/>
              </a:spcAft>
            </a:pPr>
            <a:r>
              <a:rPr lang="nl-NL" sz="2000" b="1" dirty="0">
                <a:highlight>
                  <a:srgbClr val="FFFFFF"/>
                </a:highlight>
                <a:latin typeface="IBM Plex Sans"/>
                <a:cs typeface="Arial"/>
              </a:rPr>
              <a:t>Gewend aan een risico?</a:t>
            </a:r>
            <a:endParaRPr lang="nl-NL" dirty="0"/>
          </a:p>
          <a:p>
            <a:pPr>
              <a:lnSpc>
                <a:spcPct val="90000"/>
              </a:lnSpc>
              <a:spcBef>
                <a:spcPts val="1000"/>
              </a:spcBef>
            </a:pPr>
            <a:r>
              <a:rPr lang="nl-NL" b="1" dirty="0">
                <a:highlight>
                  <a:srgbClr val="FFFFFF"/>
                </a:highlight>
                <a:latin typeface="IBM Plex Sans"/>
                <a:cs typeface="Arial"/>
              </a:rPr>
              <a:t>Tip</a:t>
            </a:r>
            <a:r>
              <a:rPr lang="nl-NL" dirty="0">
                <a:highlight>
                  <a:srgbClr val="FFFFFF"/>
                </a:highlight>
                <a:latin typeface="IBM Plex Sans"/>
                <a:cs typeface="Arial"/>
              </a:rPr>
              <a:t>: Doordat ‘het altijd goed gaat’ kun je blind worden voor een risico. Juist daarom moet je extra opletten en de tijd nemen om te controleren of het nog écht veilig is. Bijvoorbeeld door consequent de LMRA (</a:t>
            </a:r>
            <a:r>
              <a:rPr lang="nl-NL" dirty="0">
                <a:solidFill>
                  <a:srgbClr val="040C28"/>
                </a:solidFill>
                <a:highlight>
                  <a:srgbClr val="FFFFFF"/>
                </a:highlight>
                <a:latin typeface="IBM Plex Sans"/>
                <a:cs typeface="Arial"/>
              </a:rPr>
              <a:t>Laatste Minuut Risico Analyse</a:t>
            </a:r>
            <a:r>
              <a:rPr lang="nl-NL" dirty="0">
                <a:highlight>
                  <a:srgbClr val="FFFFFF"/>
                </a:highlight>
                <a:latin typeface="IBM Plex Sans"/>
                <a:cs typeface="Arial"/>
              </a:rPr>
              <a:t>) toe te passen.    </a:t>
            </a:r>
          </a:p>
          <a:p>
            <a:pPr>
              <a:lnSpc>
                <a:spcPct val="90000"/>
              </a:lnSpc>
              <a:spcBef>
                <a:spcPts val="1000"/>
              </a:spcBef>
            </a:pPr>
            <a:endParaRPr lang="nl-NL" dirty="0">
              <a:highlight>
                <a:srgbClr val="FFFFFF"/>
              </a:highlight>
              <a:latin typeface="IBM Plex Sans"/>
              <a:cs typeface="Arial"/>
            </a:endParaRPr>
          </a:p>
          <a:p>
            <a:pPr>
              <a:spcBef>
                <a:spcPts val="1000"/>
              </a:spcBef>
            </a:pPr>
            <a:r>
              <a:rPr lang="nl-NL" b="1" dirty="0">
                <a:highlight>
                  <a:srgbClr val="FFFFFF"/>
                </a:highlight>
                <a:latin typeface="IBM Plex Sans"/>
                <a:cs typeface="Arial"/>
              </a:rPr>
              <a:t>Vraag: </a:t>
            </a:r>
            <a:r>
              <a:rPr lang="nl-NL" i="1" dirty="0">
                <a:highlight>
                  <a:srgbClr val="FFFFFF"/>
                </a:highlight>
                <a:latin typeface="IBM Plex Sans"/>
                <a:cs typeface="Arial"/>
              </a:rPr>
              <a:t>Neem jij weleens de tijd om te controleren of je nog veilig werkt?</a:t>
            </a:r>
            <a:endParaRPr lang="nl-NL" dirty="0">
              <a:latin typeface="IBM Plex Sans"/>
            </a:endParaRPr>
          </a:p>
          <a:p>
            <a:pPr marL="0" indent="0">
              <a:lnSpc>
                <a:spcPct val="107000"/>
              </a:lnSpc>
              <a:spcAft>
                <a:spcPts val="800"/>
              </a:spcAft>
              <a:buNone/>
            </a:pPr>
            <a:endParaRPr lang="nl-NL" sz="1600">
              <a:cs typeface="Times New Roman" panose="02020603050405020304" pitchFamily="18" charset="0"/>
            </a:endParaRPr>
          </a:p>
        </p:txBody>
      </p:sp>
    </p:spTree>
    <p:extLst>
      <p:ext uri="{BB962C8B-B14F-4D97-AF65-F5344CB8AC3E}">
        <p14:creationId xmlns:p14="http://schemas.microsoft.com/office/powerpoint/2010/main" val="236645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Samen in gesprek</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1178912"/>
          </a:xfrm>
          <a:prstGeom prst="rect">
            <a:avLst/>
          </a:prstGeom>
          <a:noFill/>
        </p:spPr>
        <p:txBody>
          <a:bodyPr wrap="square" lIns="91440" tIns="45720" rIns="91440" bIns="45720" anchor="t">
            <a:spAutoFit/>
          </a:bodyPr>
          <a:lstStyle/>
          <a:p>
            <a:pPr marL="342900" indent="-342900">
              <a:lnSpc>
                <a:spcPct val="114999"/>
              </a:lnSpc>
              <a:spcAft>
                <a:spcPts val="800"/>
              </a:spcAft>
              <a:buAutoNum type="arabicPeriod"/>
            </a:pPr>
            <a:r>
              <a:rPr lang="nl-NL" dirty="0">
                <a:latin typeface="IBM Plex Sans"/>
                <a:cs typeface="Times New Roman"/>
              </a:rPr>
              <a:t>Van welk gevaar heb jij veel verstand?</a:t>
            </a:r>
          </a:p>
          <a:p>
            <a:pPr marL="342900" indent="-342900">
              <a:lnSpc>
                <a:spcPct val="114999"/>
              </a:lnSpc>
              <a:spcAft>
                <a:spcPts val="800"/>
              </a:spcAft>
              <a:buAutoNum type="arabicPeriod"/>
            </a:pPr>
            <a:r>
              <a:rPr lang="nl-NL" dirty="0">
                <a:highlight>
                  <a:srgbClr val="FFFFFF"/>
                </a:highlight>
                <a:latin typeface="IBM Plex Sans"/>
                <a:cs typeface="Arial"/>
              </a:rPr>
              <a:t>Wat is op deze werkplek het belangrijkste risico? Waarom is dat zo?</a:t>
            </a:r>
            <a:endParaRPr lang="nl-NL" dirty="0">
              <a:latin typeface="IBM Plex Sans"/>
              <a:cs typeface="Times New Roman"/>
            </a:endParaRPr>
          </a:p>
          <a:p>
            <a:pPr marL="0" indent="0">
              <a:lnSpc>
                <a:spcPct val="107000"/>
              </a:lnSpc>
              <a:spcAft>
                <a:spcPts val="800"/>
              </a:spcAft>
              <a:buNone/>
            </a:pPr>
            <a:endParaRPr lang="nl-NL" sz="160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27097227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a:xfrm>
            <a:off x="565245" y="1825625"/>
            <a:ext cx="10515600" cy="4064000"/>
          </a:xfrm>
        </p:spPr>
        <p:txBody>
          <a:bodyPr vert="horz" lIns="91440" tIns="45720" rIns="91440" bIns="45720" rtlCol="0" anchor="t">
            <a:normAutofit lnSpcReduction="10000"/>
          </a:bodyPr>
          <a:lstStyle/>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endParaRPr lang="nl-NL"/>
          </a:p>
          <a:p>
            <a:pPr marL="0" indent="0">
              <a:buNone/>
            </a:pPr>
            <a:r>
              <a:rPr lang="nl-NL" sz="1800" dirty="0">
                <a:latin typeface="IBM Plex Sans"/>
              </a:rPr>
              <a:t>Vragen of opmerkingen?</a:t>
            </a:r>
          </a:p>
          <a:p>
            <a:pPr marL="0" indent="0">
              <a:buNone/>
            </a:pPr>
            <a:r>
              <a:rPr lang="nl-NL" sz="1800" dirty="0">
                <a:latin typeface="IBM Plex Sans"/>
                <a:hlinkClick r:id="rId2"/>
              </a:rPr>
              <a:t>veiligheid@volkerwessels.com</a:t>
            </a:r>
            <a:r>
              <a:rPr lang="nl-NL" sz="1800" dirty="0">
                <a:latin typeface="IBM Plex Sans"/>
              </a:rPr>
              <a:t> </a:t>
            </a:r>
          </a:p>
          <a:p>
            <a:pPr marL="0" indent="0">
              <a:buNone/>
            </a:pPr>
            <a:r>
              <a:rPr lang="nl-NL" sz="1800" dirty="0">
                <a:latin typeface="IBM Plex Sans"/>
                <a:hlinkClick r:id="rId3"/>
              </a:rPr>
              <a:t>https://www.volkerwessels.com/nl/downloadpagina-veiligheid</a:t>
            </a:r>
            <a:r>
              <a:rPr lang="nl-NL" sz="1800" dirty="0">
                <a:latin typeface="IBM Plex Sans"/>
              </a:rPr>
              <a:t> </a:t>
            </a:r>
          </a:p>
          <a:p>
            <a:pPr marL="0" indent="0">
              <a:buNone/>
            </a:pPr>
            <a:endParaRPr lang="nl-NL"/>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endParaRPr lang="nl-NL"/>
          </a:p>
        </p:txBody>
      </p:sp>
      <p:sp>
        <p:nvSpPr>
          <p:cNvPr id="6" name="Titel 1">
            <a:extLst>
              <a:ext uri="{FF2B5EF4-FFF2-40B4-BE49-F238E27FC236}">
                <a16:creationId xmlns:a16="http://schemas.microsoft.com/office/drawing/2014/main" id="{5A039FEC-EE24-9AAA-669A-937D17502C89}"/>
              </a:ext>
            </a:extLst>
          </p:cNvPr>
          <p:cNvSpPr txBox="1">
            <a:spLocks/>
          </p:cNvSpPr>
          <p:nvPr/>
        </p:nvSpPr>
        <p:spPr>
          <a:xfrm>
            <a:off x="421257" y="1014850"/>
            <a:ext cx="10515600" cy="9490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a:lstStyle>
          <a:p>
            <a:r>
              <a:rPr lang="nl-NL" dirty="0">
                <a:latin typeface="IBM Plex Sans"/>
              </a:rPr>
              <a:t>Bedankt voor je aandacht!</a:t>
            </a:r>
          </a:p>
        </p:txBody>
      </p:sp>
    </p:spTree>
    <p:extLst>
      <p:ext uri="{BB962C8B-B14F-4D97-AF65-F5344CB8AC3E}">
        <p14:creationId xmlns:p14="http://schemas.microsoft.com/office/powerpoint/2010/main" val="63462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a:xfrm>
            <a:off x="421257" y="1014850"/>
            <a:ext cx="10515600" cy="949008"/>
          </a:xfrm>
        </p:spPr>
        <p:txBody>
          <a:bodyPr/>
          <a:lstStyle/>
          <a:p>
            <a:r>
              <a:rPr lang="nl-NL" dirty="0">
                <a:latin typeface="IBM Plex Sans"/>
              </a:rPr>
              <a:t>Aanvullende vragen voor gesprek</a:t>
            </a:r>
          </a:p>
        </p:txBody>
      </p:sp>
      <p:sp>
        <p:nvSpPr>
          <p:cNvPr id="7" name="Tekstvak 6">
            <a:extLst>
              <a:ext uri="{FF2B5EF4-FFF2-40B4-BE49-F238E27FC236}">
                <a16:creationId xmlns:a16="http://schemas.microsoft.com/office/drawing/2014/main" id="{ECF6BBEC-608B-4D4B-95C8-A3DAF85A5A22}"/>
              </a:ext>
            </a:extLst>
          </p:cNvPr>
          <p:cNvSpPr txBox="1"/>
          <p:nvPr/>
        </p:nvSpPr>
        <p:spPr>
          <a:xfrm>
            <a:off x="421257" y="2056827"/>
            <a:ext cx="10103427" cy="5184111"/>
          </a:xfrm>
          <a:prstGeom prst="rect">
            <a:avLst/>
          </a:prstGeom>
          <a:noFill/>
        </p:spPr>
        <p:txBody>
          <a:bodyPr wrap="square" lIns="91440" tIns="45720" rIns="91440" bIns="45720" anchor="t">
            <a:spAutoFit/>
          </a:bodyPr>
          <a:lstStyle/>
          <a:p>
            <a:pPr>
              <a:lnSpc>
                <a:spcPct val="114999"/>
              </a:lnSpc>
              <a:spcAft>
                <a:spcPts val="800"/>
              </a:spcAft>
            </a:pPr>
            <a:r>
              <a:rPr lang="nl-NL" b="1" dirty="0">
                <a:latin typeface="IBM Plex Sans"/>
                <a:cs typeface="Times New Roman"/>
              </a:rPr>
              <a:t>Aanvullende vragen voor de </a:t>
            </a:r>
            <a:r>
              <a:rPr lang="nl-NL" b="1" err="1">
                <a:latin typeface="IBM Plex Sans"/>
                <a:cs typeface="Times New Roman"/>
              </a:rPr>
              <a:t>toolbox</a:t>
            </a:r>
            <a:r>
              <a:rPr lang="nl-NL" b="1" dirty="0">
                <a:latin typeface="IBM Plex Sans"/>
                <a:cs typeface="Times New Roman"/>
              </a:rPr>
              <a:t>. De vragen zijn naar eigen inzicht in te zetten.</a:t>
            </a:r>
          </a:p>
          <a:p>
            <a:pPr marL="0" indent="0">
              <a:spcAft>
                <a:spcPts val="800"/>
              </a:spcAft>
              <a:buNone/>
            </a:pPr>
            <a:endParaRPr lang="nl-NL" dirty="0">
              <a:latin typeface="IBM Plex Sans"/>
              <a:cs typeface="Times New Roman" panose="02020603050405020304" pitchFamily="18" charset="0"/>
            </a:endParaRPr>
          </a:p>
          <a:p>
            <a:pPr marL="285750">
              <a:spcAft>
                <a:spcPts val="800"/>
              </a:spcAft>
              <a:buFont typeface="Arial"/>
              <a:buChar char="•"/>
            </a:pPr>
            <a:r>
              <a:rPr lang="nl-NL" dirty="0">
                <a:highlight>
                  <a:srgbClr val="FFFFFF"/>
                </a:highlight>
                <a:latin typeface="IBM Plex Sans"/>
                <a:cs typeface="Arial"/>
              </a:rPr>
              <a:t> Hoe hou jij je scherp op het gebied van gevaren? </a:t>
            </a:r>
            <a:endParaRPr lang="nl-NL" dirty="0">
              <a:latin typeface="IBM Plex Sans"/>
              <a:cs typeface="Times New Roman" panose="02020603050405020304" pitchFamily="18" charset="0"/>
            </a:endParaRPr>
          </a:p>
          <a:p>
            <a:pPr marL="285750">
              <a:spcBef>
                <a:spcPts val="1000"/>
              </a:spcBef>
              <a:buFont typeface="Arial"/>
              <a:buChar char="•"/>
            </a:pPr>
            <a:r>
              <a:rPr lang="nl-NL" dirty="0">
                <a:highlight>
                  <a:srgbClr val="FFFFFF"/>
                </a:highlight>
                <a:latin typeface="IBM Plex Sans"/>
                <a:cs typeface="Arial"/>
              </a:rPr>
              <a:t> Heb je een voorbeeld van (achteraf) een gevaarlijke situatie wat net goed af liep? </a:t>
            </a:r>
            <a:endParaRPr lang="en-US" dirty="0">
              <a:highlight>
                <a:srgbClr val="FFFFFF"/>
              </a:highlight>
              <a:latin typeface="IBM Plex Sans"/>
              <a:cs typeface="Arial"/>
            </a:endParaRPr>
          </a:p>
          <a:p>
            <a:pPr marL="285750">
              <a:spcBef>
                <a:spcPts val="1000"/>
              </a:spcBef>
              <a:buFont typeface="Arial"/>
              <a:buChar char="•"/>
            </a:pPr>
            <a:r>
              <a:rPr lang="nl-NL" dirty="0">
                <a:highlight>
                  <a:srgbClr val="FFFFFF"/>
                </a:highlight>
                <a:latin typeface="IBM Plex Sans"/>
                <a:cs typeface="Arial"/>
              </a:rPr>
              <a:t> Hoe laat jij je kinderen omgaan met gevaarlijke situaties? </a:t>
            </a:r>
          </a:p>
          <a:p>
            <a:pPr marL="285750">
              <a:spcBef>
                <a:spcPts val="1000"/>
              </a:spcBef>
              <a:buFont typeface="Arial"/>
              <a:buChar char="•"/>
            </a:pPr>
            <a:r>
              <a:rPr lang="nl-NL" dirty="0">
                <a:highlight>
                  <a:srgbClr val="FFFFFF"/>
                </a:highlight>
                <a:latin typeface="IBM Plex Sans"/>
                <a:cs typeface="Arial"/>
              </a:rPr>
              <a:t> Welke risico’s neem jij thuis of in het verkeer weleens? </a:t>
            </a:r>
          </a:p>
          <a:p>
            <a:pPr marL="285750">
              <a:spcBef>
                <a:spcPts val="1000"/>
              </a:spcBef>
              <a:buFont typeface="Arial"/>
              <a:buChar char="•"/>
            </a:pPr>
            <a:r>
              <a:rPr lang="nl-NL" dirty="0">
                <a:highlight>
                  <a:srgbClr val="FFFFFF"/>
                </a:highlight>
                <a:latin typeface="IBM Plex Sans"/>
                <a:cs typeface="Arial"/>
              </a:rPr>
              <a:t> Van welk risico lig jij wakker? </a:t>
            </a:r>
          </a:p>
          <a:p>
            <a:pPr marL="285750">
              <a:spcBef>
                <a:spcPts val="1000"/>
              </a:spcBef>
              <a:buFont typeface="Arial"/>
              <a:buChar char="•"/>
            </a:pPr>
            <a:r>
              <a:rPr lang="nl-NL" dirty="0">
                <a:highlight>
                  <a:srgbClr val="FFFFFF"/>
                </a:highlight>
                <a:latin typeface="IBM Plex Sans"/>
                <a:cs typeface="Arial"/>
              </a:rPr>
              <a:t> Aan welk risico moet volgens jou meer aandacht worden besteed? </a:t>
            </a:r>
          </a:p>
          <a:p>
            <a:pPr marL="285750" indent="-285750">
              <a:lnSpc>
                <a:spcPct val="90000"/>
              </a:lnSpc>
              <a:spcBef>
                <a:spcPts val="1000"/>
              </a:spcBef>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highlight>
                <a:srgbClr val="FFFFFF"/>
              </a:highlight>
              <a:latin typeface="Arial"/>
              <a:cs typeface="Arial"/>
            </a:endParaRPr>
          </a:p>
          <a:p>
            <a:pPr marL="285750" indent="-285750">
              <a:lnSpc>
                <a:spcPct val="114999"/>
              </a:lnSpc>
              <a:spcAft>
                <a:spcPts val="800"/>
              </a:spcAft>
              <a:buFont typeface="Arial"/>
              <a:buChar char="•"/>
            </a:pPr>
            <a:endParaRPr lang="nl-NL" dirty="0">
              <a:latin typeface="IBM Plex Sans"/>
              <a:cs typeface="Times New Roman" panose="02020603050405020304" pitchFamily="18" charset="0"/>
            </a:endParaRPr>
          </a:p>
          <a:p>
            <a:pPr>
              <a:lnSpc>
                <a:spcPct val="107000"/>
              </a:lnSpc>
              <a:spcAft>
                <a:spcPts val="800"/>
              </a:spcAft>
            </a:pPr>
            <a:endParaRPr lang="nl-NL" sz="1600">
              <a:cs typeface="Times New Roman" panose="02020603050405020304" pitchFamily="18" charset="0"/>
            </a:endParaRPr>
          </a:p>
        </p:txBody>
      </p:sp>
      <p:sp>
        <p:nvSpPr>
          <p:cNvPr id="4" name="Tijdelijke aanduiding voor voettekst 3">
            <a:extLst>
              <a:ext uri="{FF2B5EF4-FFF2-40B4-BE49-F238E27FC236}">
                <a16:creationId xmlns:a16="http://schemas.microsoft.com/office/drawing/2014/main" id="{3EB48D3D-34D4-9A6C-F248-36F3778B9D67}"/>
              </a:ext>
            </a:extLst>
          </p:cNvPr>
          <p:cNvSpPr>
            <a:spLocks noGrp="1"/>
          </p:cNvSpPr>
          <p:nvPr>
            <p:ph type="ftr" sz="quarter" idx="10"/>
          </p:nvPr>
        </p:nvSpPr>
        <p:spPr/>
        <p:txBody>
          <a:bodyPr/>
          <a:lstStyle/>
          <a:p>
            <a:endParaRPr lang="nl-NL"/>
          </a:p>
        </p:txBody>
      </p:sp>
    </p:spTree>
    <p:extLst>
      <p:ext uri="{BB962C8B-B14F-4D97-AF65-F5344CB8AC3E}">
        <p14:creationId xmlns:p14="http://schemas.microsoft.com/office/powerpoint/2010/main" val="936906363"/>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7F5A2D1D56FF459CCE8CF027CDFEA7" ma:contentTypeVersion="18" ma:contentTypeDescription="Een nieuw document maken." ma:contentTypeScope="" ma:versionID="f49a8fd142d74f53061dfca262628e28">
  <xsd:schema xmlns:xsd="http://www.w3.org/2001/XMLSchema" xmlns:xs="http://www.w3.org/2001/XMLSchema" xmlns:p="http://schemas.microsoft.com/office/2006/metadata/properties" xmlns:ns2="999cfada-34d5-4714-b4a8-e68cae7209eb" xmlns:ns3="f59e6ea7-2f2e-4003-9225-dd4e64329d84" targetNamespace="http://schemas.microsoft.com/office/2006/metadata/properties" ma:root="true" ma:fieldsID="805abe0f474dd31a0c3d322f17e1066b" ns2:_="" ns3:_="">
    <xsd:import namespace="999cfada-34d5-4714-b4a8-e68cae7209eb"/>
    <xsd:import namespace="f59e6ea7-2f2e-4003-9225-dd4e64329d8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9cfada-34d5-4714-b4a8-e68cae7209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1050673b-4c74-4831-8420-66cff89eac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59e6ea7-2f2e-4003-9225-dd4e64329d84" elementFormDefault="qualified">
    <xsd:import namespace="http://schemas.microsoft.com/office/2006/documentManagement/types"/>
    <xsd:import namespace="http://schemas.microsoft.com/office/infopath/2007/PartnerControls"/>
    <xsd:element name="SharedWithUsers" ma:index="1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c7accce4-edea-4f15-833f-e6a93ff32e8d}" ma:internalName="TaxCatchAll" ma:showField="CatchAllData" ma:web="f59e6ea7-2f2e-4003-9225-dd4e64329d8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59e6ea7-2f2e-4003-9225-dd4e64329d84">
      <UserInfo>
        <DisplayName>Hollander, William</DisplayName>
        <AccountId>12</AccountId>
        <AccountType/>
      </UserInfo>
    </SharedWithUsers>
    <TaxCatchAll xmlns="f59e6ea7-2f2e-4003-9225-dd4e64329d84" xsi:nil="true"/>
    <lcf76f155ced4ddcb4097134ff3c332f xmlns="999cfada-34d5-4714-b4a8-e68cae7209e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FA1A11DA-73E3-43EF-862E-2A020234EC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99cfada-34d5-4714-b4a8-e68cae7209eb"/>
    <ds:schemaRef ds:uri="f59e6ea7-2f2e-4003-9225-dd4e64329d8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508e3145-0529-4d6a-a15f-862d6f4bb661"/>
    <ds:schemaRef ds:uri="80547ce2-a977-4319-b44a-40ea7c5ebcbb"/>
    <ds:schemaRef ds:uri="b46f7e7e-091b-45fc-b07a-14756525cbd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f59e6ea7-2f2e-4003-9225-dd4e64329d84"/>
    <ds:schemaRef ds:uri="999cfada-34d5-4714-b4a8-e68cae7209eb"/>
  </ds:schemaRefs>
</ds:datastoreItem>
</file>

<file path=docProps/app.xml><?xml version="1.0" encoding="utf-8"?>
<Properties xmlns="http://schemas.openxmlformats.org/officeDocument/2006/extended-properties" xmlns:vt="http://schemas.openxmlformats.org/officeDocument/2006/docPropsVTypes">
  <Template>Powerpoint</Template>
  <TotalTime>1</TotalTime>
  <Words>404</Words>
  <Application>Microsoft Office PowerPoint</Application>
  <PresentationFormat>Breedbeeld</PresentationFormat>
  <Paragraphs>51</Paragraphs>
  <Slides>8</Slides>
  <Notes>7</Notes>
  <HiddenSlides>0</HiddenSlides>
  <MMClips>1</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IBM Plex Sans</vt:lpstr>
      <vt:lpstr>Times New Roman</vt:lpstr>
      <vt:lpstr>Kantoorthema</vt:lpstr>
      <vt:lpstr>Veiligheidsleiders aan het werk</vt:lpstr>
      <vt:lpstr>Aanleiding</vt:lpstr>
      <vt:lpstr>Hoe doen onze veiligheidsleiders dat?</vt:lpstr>
      <vt:lpstr>Hoe doen onze veiligheidsleiders dat?</vt:lpstr>
      <vt:lpstr>Wat kun je zelf doen?</vt:lpstr>
      <vt:lpstr>Samen in gesprek</vt:lpstr>
      <vt:lpstr>PowerPoint-presentatie</vt:lpstr>
      <vt:lpstr>Aanvullende vragen voor gesprek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Beek, Ine van</cp:lastModifiedBy>
  <cp:revision>84</cp:revision>
  <dcterms:created xsi:type="dcterms:W3CDTF">2021-02-11T14:15:30Z</dcterms:created>
  <dcterms:modified xsi:type="dcterms:W3CDTF">2024-08-07T09:43:19Z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y fmtid="{D5CDD505-2E9C-101B-9397-08002B2CF9AE}" pid="3" name="MediaServiceImageTags">
    <vt:lpwstr/>
  </property>
</Properties>
</file>