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howSpecialPlsOnTitleSld="0" saveSubsetFonts="1" autoCompressPictures="0">
  <p:sldMasterIdLst>
    <p:sldMasterId id="2147483648" r:id="rId4"/>
  </p:sldMasterIdLst>
  <p:notesMasterIdLst>
    <p:notesMasterId r:id="rId13"/>
  </p:notesMasterIdLst>
  <p:handoutMasterIdLst>
    <p:handoutMasterId r:id="rId14"/>
  </p:handoutMasterIdLst>
  <p:sldIdLst>
    <p:sldId id="257" r:id="rId5"/>
    <p:sldId id="268" r:id="rId6"/>
    <p:sldId id="267" r:id="rId7"/>
    <p:sldId id="275" r:id="rId8"/>
    <p:sldId id="276" r:id="rId9"/>
    <p:sldId id="271" r:id="rId10"/>
    <p:sldId id="261" r:id="rId11"/>
    <p:sldId id="269" r:id="rId1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EEA2DD0-8F6D-CD5B-9FAE-9F3212461F97}" name="Roordink, Bas" initials="BR" userId="S::broordink@volkerwessels.com::e6b80f22-b7ea-4a1b-9826-4cad8536796c"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Roordink, Bas" initials="RB" lastIdx="1" clrIdx="0">
    <p:extLst>
      <p:ext uri="{19B8F6BF-5375-455C-9EA6-DF929625EA0E}">
        <p15:presenceInfo xmlns:p15="http://schemas.microsoft.com/office/powerpoint/2012/main" userId="S::broordink@volkerwessels.com::e6b80f22-b7ea-4a1b-9826-4cad8536796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52B5887-E010-4587-8CC5-17E063362FE7}" v="1" dt="2024-08-07T09:37:36.21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7" d="100"/>
          <a:sy n="57" d="100"/>
        </p:scale>
        <p:origin x="144" y="48"/>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 Id="rId22"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ek, Ine van" userId="6cdcb5ba-d09f-47fd-a504-8034a8f98ff2" providerId="ADAL" clId="{852B5887-E010-4587-8CC5-17E063362FE7}"/>
    <pc:docChg chg="custSel modSld">
      <pc:chgData name="Beek, Ine van" userId="6cdcb5ba-d09f-47fd-a504-8034a8f98ff2" providerId="ADAL" clId="{852B5887-E010-4587-8CC5-17E063362FE7}" dt="2024-08-07T09:38:38.568" v="8" actId="1076"/>
      <pc:docMkLst>
        <pc:docMk/>
      </pc:docMkLst>
      <pc:sldChg chg="addSp delSp modSp mod modAnim">
        <pc:chgData name="Beek, Ine van" userId="6cdcb5ba-d09f-47fd-a504-8034a8f98ff2" providerId="ADAL" clId="{852B5887-E010-4587-8CC5-17E063362FE7}" dt="2024-08-07T09:38:38.568" v="8" actId="1076"/>
        <pc:sldMkLst>
          <pc:docMk/>
          <pc:sldMk cId="1587596849" sldId="267"/>
        </pc:sldMkLst>
        <pc:spChg chg="del">
          <ac:chgData name="Beek, Ine van" userId="6cdcb5ba-d09f-47fd-a504-8034a8f98ff2" providerId="ADAL" clId="{852B5887-E010-4587-8CC5-17E063362FE7}" dt="2024-08-07T09:36:51.492" v="3" actId="478"/>
          <ac:spMkLst>
            <pc:docMk/>
            <pc:sldMk cId="1587596849" sldId="267"/>
            <ac:spMk id="3" creationId="{E4DB4126-EEE7-EBB7-F966-8F794A0AA22C}"/>
          </ac:spMkLst>
        </pc:spChg>
        <pc:picChg chg="add mod">
          <ac:chgData name="Beek, Ine van" userId="6cdcb5ba-d09f-47fd-a504-8034a8f98ff2" providerId="ADAL" clId="{852B5887-E010-4587-8CC5-17E063362FE7}" dt="2024-08-07T09:38:38.568" v="8" actId="1076"/>
          <ac:picMkLst>
            <pc:docMk/>
            <pc:sldMk cId="1587596849" sldId="267"/>
            <ac:picMk id="2" creationId="{273CAA1B-018B-BD25-B95E-465855521C23}"/>
          </ac:picMkLst>
        </pc:picChg>
      </pc:sldChg>
      <pc:sldChg chg="modSp mod">
        <pc:chgData name="Beek, Ine van" userId="6cdcb5ba-d09f-47fd-a504-8034a8f98ff2" providerId="ADAL" clId="{852B5887-E010-4587-8CC5-17E063362FE7}" dt="2024-08-06T15:12:57.842" v="0" actId="1076"/>
        <pc:sldMkLst>
          <pc:docMk/>
          <pc:sldMk cId="2386992394" sldId="269"/>
        </pc:sldMkLst>
        <pc:spChg chg="mod">
          <ac:chgData name="Beek, Ine van" userId="6cdcb5ba-d09f-47fd-a504-8034a8f98ff2" providerId="ADAL" clId="{852B5887-E010-4587-8CC5-17E063362FE7}" dt="2024-08-06T15:12:57.842" v="0" actId="1076"/>
          <ac:spMkLst>
            <pc:docMk/>
            <pc:sldMk cId="2386992394" sldId="269"/>
            <ac:spMk id="8" creationId="{AE7CDBC2-733E-4F8F-8DEA-3D9F0E942E24}"/>
          </ac:spMkLst>
        </pc:spChg>
      </pc:sldChg>
      <pc:sldChg chg="modSp mod">
        <pc:chgData name="Beek, Ine van" userId="6cdcb5ba-d09f-47fd-a504-8034a8f98ff2" providerId="ADAL" clId="{852B5887-E010-4587-8CC5-17E063362FE7}" dt="2024-08-06T15:13:44.207" v="2" actId="1037"/>
        <pc:sldMkLst>
          <pc:docMk/>
          <pc:sldMk cId="2646418580" sldId="271"/>
        </pc:sldMkLst>
        <pc:spChg chg="mod">
          <ac:chgData name="Beek, Ine van" userId="6cdcb5ba-d09f-47fd-a504-8034a8f98ff2" providerId="ADAL" clId="{852B5887-E010-4587-8CC5-17E063362FE7}" dt="2024-08-06T15:13:44.207" v="2" actId="1037"/>
          <ac:spMkLst>
            <pc:docMk/>
            <pc:sldMk cId="2646418580" sldId="271"/>
            <ac:spMk id="6" creationId="{0D114B56-608F-456E-AD2D-C48853B0DFF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3C9284CA-EE09-4B3F-9B00-2DDCC75282E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406FA12D-EBC8-405D-A962-9ADF9107298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88317C7-521E-4CAE-AC4F-38E8DAB6A462}" type="datetimeFigureOut">
              <a:rPr lang="nl-NL" smtClean="0"/>
              <a:t>7-8-2024</a:t>
            </a:fld>
            <a:endParaRPr lang="nl-NL"/>
          </a:p>
        </p:txBody>
      </p:sp>
      <p:sp>
        <p:nvSpPr>
          <p:cNvPr id="4" name="Tijdelijke aanduiding voor voettekst 3">
            <a:extLst>
              <a:ext uri="{FF2B5EF4-FFF2-40B4-BE49-F238E27FC236}">
                <a16:creationId xmlns:a16="http://schemas.microsoft.com/office/drawing/2014/main" id="{C7D59D3B-EF79-4626-9877-36215975A2F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BD50ACBB-A86D-4D70-BC3C-4659F1B339E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30DE843-64F8-4497-BDD2-590291499EAE}" type="slidenum">
              <a:rPr lang="nl-NL" smtClean="0"/>
              <a:t>‹nr.›</a:t>
            </a:fld>
            <a:endParaRPr lang="nl-NL"/>
          </a:p>
        </p:txBody>
      </p:sp>
    </p:spTree>
    <p:extLst>
      <p:ext uri="{BB962C8B-B14F-4D97-AF65-F5344CB8AC3E}">
        <p14:creationId xmlns:p14="http://schemas.microsoft.com/office/powerpoint/2010/main" val="19853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85C2C8-B723-4546-AA45-0F060A885A57}" type="datetimeFigureOut">
              <a:rPr lang="nl-NL" smtClean="0"/>
              <a:t>7-8-2024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730059-9356-5542-B7AC-C623CB1A6CD8}" type="slidenum">
              <a:rPr lang="nl-NL" smtClean="0"/>
              <a:t>‹nr.›</a:t>
            </a:fld>
            <a:endParaRPr lang="nl-NL"/>
          </a:p>
        </p:txBody>
      </p:sp>
    </p:spTree>
    <p:extLst>
      <p:ext uri="{BB962C8B-B14F-4D97-AF65-F5344CB8AC3E}">
        <p14:creationId xmlns:p14="http://schemas.microsoft.com/office/powerpoint/2010/main" val="27642965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a:p>
        </p:txBody>
      </p:sp>
      <p:sp>
        <p:nvSpPr>
          <p:cNvPr id="4" name="Tijdelijke aanduiding voor dianummer 3"/>
          <p:cNvSpPr>
            <a:spLocks noGrp="1"/>
          </p:cNvSpPr>
          <p:nvPr>
            <p:ph type="sldNum" sz="quarter" idx="5"/>
          </p:nvPr>
        </p:nvSpPr>
        <p:spPr/>
        <p:txBody>
          <a:bodyPr/>
          <a:lstStyle/>
          <a:p>
            <a:pPr algn="l" rtl="0"/>
            <a:fld id="{71730059-9356-5542-B7AC-C623CB1A6CD8}" type="slidenum">
              <a:rPr/>
              <a:t>2</a:t>
            </a:fld>
            <a:endParaRPr lang="en-gb"/>
          </a:p>
        </p:txBody>
      </p:sp>
    </p:spTree>
    <p:extLst>
      <p:ext uri="{BB962C8B-B14F-4D97-AF65-F5344CB8AC3E}">
        <p14:creationId xmlns:p14="http://schemas.microsoft.com/office/powerpoint/2010/main" val="1968091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a:p>
        </p:txBody>
      </p:sp>
      <p:sp>
        <p:nvSpPr>
          <p:cNvPr id="4" name="Tijdelijke aanduiding voor dianummer 3"/>
          <p:cNvSpPr>
            <a:spLocks noGrp="1"/>
          </p:cNvSpPr>
          <p:nvPr>
            <p:ph type="sldNum" sz="quarter" idx="5"/>
          </p:nvPr>
        </p:nvSpPr>
        <p:spPr/>
        <p:txBody>
          <a:bodyPr/>
          <a:lstStyle/>
          <a:p>
            <a:pPr algn="l" rtl="0"/>
            <a:fld id="{71730059-9356-5542-B7AC-C623CB1A6CD8}" type="slidenum">
              <a:rPr/>
              <a:t>3</a:t>
            </a:fld>
            <a:endParaRPr lang="en-gb"/>
          </a:p>
        </p:txBody>
      </p:sp>
    </p:spTree>
    <p:extLst>
      <p:ext uri="{BB962C8B-B14F-4D97-AF65-F5344CB8AC3E}">
        <p14:creationId xmlns:p14="http://schemas.microsoft.com/office/powerpoint/2010/main" val="2060702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a:p>
        </p:txBody>
      </p:sp>
      <p:sp>
        <p:nvSpPr>
          <p:cNvPr id="4" name="Tijdelijke aanduiding voor dianummer 3"/>
          <p:cNvSpPr>
            <a:spLocks noGrp="1"/>
          </p:cNvSpPr>
          <p:nvPr>
            <p:ph type="sldNum" sz="quarter" idx="5"/>
          </p:nvPr>
        </p:nvSpPr>
        <p:spPr/>
        <p:txBody>
          <a:bodyPr/>
          <a:lstStyle/>
          <a:p>
            <a:pPr algn="l" rtl="0"/>
            <a:fld id="{71730059-9356-5542-B7AC-C623CB1A6CD8}" type="slidenum">
              <a:rPr/>
              <a:t>4</a:t>
            </a:fld>
            <a:endParaRPr lang="en-gb"/>
          </a:p>
        </p:txBody>
      </p:sp>
    </p:spTree>
    <p:extLst>
      <p:ext uri="{BB962C8B-B14F-4D97-AF65-F5344CB8AC3E}">
        <p14:creationId xmlns:p14="http://schemas.microsoft.com/office/powerpoint/2010/main" val="27728626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a:p>
        </p:txBody>
      </p:sp>
      <p:sp>
        <p:nvSpPr>
          <p:cNvPr id="4" name="Tijdelijke aanduiding voor dianummer 3"/>
          <p:cNvSpPr>
            <a:spLocks noGrp="1"/>
          </p:cNvSpPr>
          <p:nvPr>
            <p:ph type="sldNum" sz="quarter" idx="5"/>
          </p:nvPr>
        </p:nvSpPr>
        <p:spPr/>
        <p:txBody>
          <a:bodyPr/>
          <a:lstStyle/>
          <a:p>
            <a:pPr algn="l" rtl="0"/>
            <a:fld id="{71730059-9356-5542-B7AC-C623CB1A6CD8}" type="slidenum">
              <a:rPr/>
              <a:t>5</a:t>
            </a:fld>
            <a:endParaRPr lang="en-gb"/>
          </a:p>
        </p:txBody>
      </p:sp>
    </p:spTree>
    <p:extLst>
      <p:ext uri="{BB962C8B-B14F-4D97-AF65-F5344CB8AC3E}">
        <p14:creationId xmlns:p14="http://schemas.microsoft.com/office/powerpoint/2010/main" val="7186800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a:p>
        </p:txBody>
      </p:sp>
      <p:sp>
        <p:nvSpPr>
          <p:cNvPr id="4" name="Tijdelijke aanduiding voor dianummer 3"/>
          <p:cNvSpPr>
            <a:spLocks noGrp="1"/>
          </p:cNvSpPr>
          <p:nvPr>
            <p:ph type="sldNum" sz="quarter" idx="5"/>
          </p:nvPr>
        </p:nvSpPr>
        <p:spPr/>
        <p:txBody>
          <a:bodyPr/>
          <a:lstStyle/>
          <a:p>
            <a:pPr algn="l" rtl="0"/>
            <a:fld id="{71730059-9356-5542-B7AC-C623CB1A6CD8}" type="slidenum">
              <a:rPr/>
              <a:t>6</a:t>
            </a:fld>
            <a:endParaRPr lang="en-gb"/>
          </a:p>
        </p:txBody>
      </p:sp>
    </p:spTree>
    <p:extLst>
      <p:ext uri="{BB962C8B-B14F-4D97-AF65-F5344CB8AC3E}">
        <p14:creationId xmlns:p14="http://schemas.microsoft.com/office/powerpoint/2010/main" val="20233827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a:p>
        </p:txBody>
      </p:sp>
      <p:sp>
        <p:nvSpPr>
          <p:cNvPr id="4" name="Tijdelijke aanduiding voor dianummer 3"/>
          <p:cNvSpPr>
            <a:spLocks noGrp="1"/>
          </p:cNvSpPr>
          <p:nvPr>
            <p:ph type="sldNum" sz="quarter" idx="5"/>
          </p:nvPr>
        </p:nvSpPr>
        <p:spPr/>
        <p:txBody>
          <a:bodyPr/>
          <a:lstStyle/>
          <a:p>
            <a:pPr algn="l" rtl="0"/>
            <a:fld id="{71730059-9356-5542-B7AC-C623CB1A6CD8}" type="slidenum">
              <a:rPr/>
              <a:t>7</a:t>
            </a:fld>
            <a:endParaRPr lang="en-gb"/>
          </a:p>
        </p:txBody>
      </p:sp>
    </p:spTree>
    <p:extLst>
      <p:ext uri="{BB962C8B-B14F-4D97-AF65-F5344CB8AC3E}">
        <p14:creationId xmlns:p14="http://schemas.microsoft.com/office/powerpoint/2010/main" val="21624003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a:p>
        </p:txBody>
      </p:sp>
      <p:sp>
        <p:nvSpPr>
          <p:cNvPr id="4" name="Tijdelijke aanduiding voor dianummer 3"/>
          <p:cNvSpPr>
            <a:spLocks noGrp="1"/>
          </p:cNvSpPr>
          <p:nvPr>
            <p:ph type="sldNum" sz="quarter" idx="5"/>
          </p:nvPr>
        </p:nvSpPr>
        <p:spPr/>
        <p:txBody>
          <a:bodyPr/>
          <a:lstStyle/>
          <a:p>
            <a:pPr algn="l" rtl="0"/>
            <a:fld id="{71730059-9356-5542-B7AC-C623CB1A6CD8}" type="slidenum">
              <a:rPr/>
              <a:t>9</a:t>
            </a:fld>
            <a:endParaRPr lang="en-gb"/>
          </a:p>
        </p:txBody>
      </p:sp>
    </p:spTree>
    <p:extLst>
      <p:ext uri="{BB962C8B-B14F-4D97-AF65-F5344CB8AC3E}">
        <p14:creationId xmlns:p14="http://schemas.microsoft.com/office/powerpoint/2010/main" val="292239241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
        <p:nvSpPr>
          <p:cNvPr id="4" name="Tijdelijke aanduiding voor voettekst 3">
            <a:extLst>
              <a:ext uri="{FF2B5EF4-FFF2-40B4-BE49-F238E27FC236}">
                <a16:creationId xmlns:a16="http://schemas.microsoft.com/office/drawing/2014/main" id="{DFDBD2BC-DA55-2D4E-8862-5C21587C474A}"/>
              </a:ext>
            </a:extLst>
          </p:cNvPr>
          <p:cNvSpPr>
            <a:spLocks noGrp="1"/>
          </p:cNvSpPr>
          <p:nvPr>
            <p:ph type="ftr" sz="quarter" idx="10"/>
          </p:nvPr>
        </p:nvSpPr>
        <p:spPr/>
        <p:txBody>
          <a:bodyPr/>
          <a:lstStyle/>
          <a:p>
            <a:endParaRPr lang="nl-NL"/>
          </a:p>
        </p:txBody>
      </p:sp>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9" name="Afbeelding 8">
            <a:extLst>
              <a:ext uri="{FF2B5EF4-FFF2-40B4-BE49-F238E27FC236}">
                <a16:creationId xmlns:a16="http://schemas.microsoft.com/office/drawing/2014/main" id="{E2433FDE-25E2-48D4-8400-7B6AF65954AF}"/>
              </a:ext>
            </a:extLst>
          </p:cNvPr>
          <p:cNvPicPr>
            <a:picLocks noChangeAspect="1"/>
          </p:cNvPicPr>
          <p:nvPr userDrawn="1"/>
        </p:nvPicPr>
        <p:blipFill>
          <a:blip r:embed="rId3"/>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105106715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366285405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pPr/>
              <a:t>‹nr.›</a:t>
            </a:fld>
            <a:endParaRPr lang="nl-NL"/>
          </a:p>
        </p:txBody>
      </p:sp>
    </p:spTree>
    <p:extLst>
      <p:ext uri="{BB962C8B-B14F-4D97-AF65-F5344CB8AC3E}">
        <p14:creationId xmlns:p14="http://schemas.microsoft.com/office/powerpoint/2010/main" val="86753593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endParaRPr lang="nl-NL"/>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7" name="Afbeelding 6">
            <a:extLst>
              <a:ext uri="{FF2B5EF4-FFF2-40B4-BE49-F238E27FC236}">
                <a16:creationId xmlns:a16="http://schemas.microsoft.com/office/drawing/2014/main" id="{CD0CF4B3-C9CF-464F-8CD7-A90A2C30A531}"/>
              </a:ext>
            </a:extLst>
          </p:cNvPr>
          <p:cNvPicPr>
            <a:picLocks noChangeAspect="1"/>
          </p:cNvPicPr>
          <p:nvPr userDrawn="1"/>
        </p:nvPicPr>
        <p:blipFill>
          <a:blip r:embed="rId2"/>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3758720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spTree>
    <p:extLst>
      <p:ext uri="{BB962C8B-B14F-4D97-AF65-F5344CB8AC3E}">
        <p14:creationId xmlns:p14="http://schemas.microsoft.com/office/powerpoint/2010/main" val="2322944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endParaRPr lang="nl-NL"/>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pic>
        <p:nvPicPr>
          <p:cNvPr id="8" name="Afbeelding 7">
            <a:extLst>
              <a:ext uri="{FF2B5EF4-FFF2-40B4-BE49-F238E27FC236}">
                <a16:creationId xmlns:a16="http://schemas.microsoft.com/office/drawing/2014/main" id="{4052BE30-4C57-4501-9608-06608B3D5136}"/>
              </a:ext>
            </a:extLst>
          </p:cNvPr>
          <p:cNvPicPr>
            <a:picLocks noChangeAspect="1"/>
          </p:cNvPicPr>
          <p:nvPr userDrawn="1"/>
        </p:nvPicPr>
        <p:blipFill>
          <a:blip r:embed="rId3"/>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1341624264"/>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1_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2730041371"/>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lvl1pPr>
              <a:defRPr sz="800"/>
            </a:lvl1pPr>
          </a:lstStyle>
          <a:p>
            <a:endParaRPr lang="nl-NL"/>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lvl1pPr>
              <a:defRPr sz="800"/>
            </a:lvl1pPr>
          </a:lstStyle>
          <a:p>
            <a:fld id="{4EE4AD8C-2841-0441-ABCE-FDDBA89E857F}" type="slidenum">
              <a:rPr lang="nl-NL" smtClean="0"/>
              <a:pPr/>
              <a:t>‹nr.›</a:t>
            </a:fld>
            <a:endParaRPr lang="nl-NL"/>
          </a:p>
        </p:txBody>
      </p:sp>
      <p:pic>
        <p:nvPicPr>
          <p:cNvPr id="9" name="Afbeelding 8">
            <a:extLst>
              <a:ext uri="{FF2B5EF4-FFF2-40B4-BE49-F238E27FC236}">
                <a16:creationId xmlns:a16="http://schemas.microsoft.com/office/drawing/2014/main" id="{8E9D430E-E2AE-4011-89CF-35C67623414E}"/>
              </a:ext>
            </a:extLst>
          </p:cNvPr>
          <p:cNvPicPr>
            <a:picLocks noChangeAspect="1"/>
          </p:cNvPicPr>
          <p:nvPr userDrawn="1"/>
        </p:nvPicPr>
        <p:blipFill>
          <a:blip r:embed="rId2"/>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2646846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spTree>
    <p:extLst>
      <p:ext uri="{BB962C8B-B14F-4D97-AF65-F5344CB8AC3E}">
        <p14:creationId xmlns:p14="http://schemas.microsoft.com/office/powerpoint/2010/main" val="1009169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p>
            <a:endParaRPr lang="nl-NL"/>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pic>
        <p:nvPicPr>
          <p:cNvPr id="10" name="Afbeelding 9">
            <a:extLst>
              <a:ext uri="{FF2B5EF4-FFF2-40B4-BE49-F238E27FC236}">
                <a16:creationId xmlns:a16="http://schemas.microsoft.com/office/drawing/2014/main" id="{37C9D3DC-E106-4920-BF2B-D274C5BA3C34}"/>
              </a:ext>
            </a:extLst>
          </p:cNvPr>
          <p:cNvPicPr>
            <a:picLocks noChangeAspect="1"/>
          </p:cNvPicPr>
          <p:nvPr userDrawn="1"/>
        </p:nvPicPr>
        <p:blipFill>
          <a:blip r:embed="rId3"/>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1340692724"/>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074628F-69FD-CA41-8C79-B23139C53FDC}"/>
              </a:ext>
            </a:extLst>
          </p:cNvPr>
          <p:cNvSpPr>
            <a:spLocks noGrp="1"/>
          </p:cNvSpPr>
          <p:nvPr>
            <p:ph type="title"/>
          </p:nvPr>
        </p:nvSpPr>
        <p:spPr>
          <a:xfrm>
            <a:off x="838200" y="741680"/>
            <a:ext cx="10515600" cy="949008"/>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70D8E5CA-E8EA-5C4A-8BE1-E97760729F04}"/>
              </a:ext>
            </a:extLst>
          </p:cNvPr>
          <p:cNvSpPr>
            <a:spLocks noGrp="1"/>
          </p:cNvSpPr>
          <p:nvPr>
            <p:ph type="body" idx="1"/>
          </p:nvPr>
        </p:nvSpPr>
        <p:spPr>
          <a:xfrm>
            <a:off x="838200" y="1825625"/>
            <a:ext cx="10515600" cy="40640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4">
            <a:extLst>
              <a:ext uri="{FF2B5EF4-FFF2-40B4-BE49-F238E27FC236}">
                <a16:creationId xmlns:a16="http://schemas.microsoft.com/office/drawing/2014/main" id="{F96F3169-F004-1E41-859E-C1F213D219E5}"/>
              </a:ext>
            </a:extLst>
          </p:cNvPr>
          <p:cNvSpPr>
            <a:spLocks noGrp="1"/>
          </p:cNvSpPr>
          <p:nvPr>
            <p:ph type="ftr" sz="quarter" idx="3"/>
          </p:nvPr>
        </p:nvSpPr>
        <p:spPr>
          <a:xfrm>
            <a:off x="838200" y="6066234"/>
            <a:ext cx="4185920" cy="221457"/>
          </a:xfrm>
          <a:prstGeom prst="rect">
            <a:avLst/>
          </a:prstGeom>
        </p:spPr>
        <p:txBody>
          <a:bodyPr/>
          <a:lstStyle>
            <a:lvl1pPr algn="l">
              <a:defRPr sz="1000">
                <a:solidFill>
                  <a:schemeClr val="tx1"/>
                </a:solidFill>
              </a:defRPr>
            </a:lvl1pPr>
          </a:lstStyle>
          <a:p>
            <a:endParaRPr lang="nl-NL"/>
          </a:p>
        </p:txBody>
      </p:sp>
      <p:sp>
        <p:nvSpPr>
          <p:cNvPr id="8" name="Tijdelijke aanduiding voor dianummer 5">
            <a:extLst>
              <a:ext uri="{FF2B5EF4-FFF2-40B4-BE49-F238E27FC236}">
                <a16:creationId xmlns:a16="http://schemas.microsoft.com/office/drawing/2014/main" id="{CAF06113-FFA7-1846-9695-2AC84ECFB0A3}"/>
              </a:ext>
            </a:extLst>
          </p:cNvPr>
          <p:cNvSpPr>
            <a:spLocks noGrp="1"/>
          </p:cNvSpPr>
          <p:nvPr>
            <p:ph type="sldNum" sz="quarter" idx="4"/>
          </p:nvPr>
        </p:nvSpPr>
        <p:spPr>
          <a:xfrm>
            <a:off x="342900" y="6066234"/>
            <a:ext cx="495300" cy="221457"/>
          </a:xfrm>
          <a:prstGeom prst="rect">
            <a:avLst/>
          </a:prstGeom>
        </p:spPr>
        <p:txBody>
          <a:bodyPr/>
          <a:lstStyle>
            <a:lvl1pPr algn="l">
              <a:defRPr sz="1000">
                <a:solidFill>
                  <a:schemeClr val="tx1"/>
                </a:solidFill>
              </a:defRPr>
            </a:lvl1pPr>
          </a:lstStyle>
          <a:p>
            <a:fld id="{4EE4AD8C-2841-0441-ABCE-FDDBA89E857F}" type="slidenum">
              <a:rPr lang="nl-NL" smtClean="0"/>
              <a:pPr/>
              <a:t>‹nr.›</a:t>
            </a:fld>
            <a:endParaRPr lang="nl-NL"/>
          </a:p>
        </p:txBody>
      </p:sp>
      <p:pic>
        <p:nvPicPr>
          <p:cNvPr id="9" name="Afbeelding 8">
            <a:extLst>
              <a:ext uri="{FF2B5EF4-FFF2-40B4-BE49-F238E27FC236}">
                <a16:creationId xmlns:a16="http://schemas.microsoft.com/office/drawing/2014/main" id="{2D734FFE-290E-224F-ACC3-02E50E931091}"/>
              </a:ext>
            </a:extLst>
          </p:cNvPr>
          <p:cNvPicPr>
            <a:picLocks noChangeAspect="1"/>
          </p:cNvPicPr>
          <p:nvPr userDrawn="1"/>
        </p:nvPicPr>
        <p:blipFill>
          <a:blip r:embed="rId12"/>
          <a:stretch>
            <a:fillRect/>
          </a:stretch>
        </p:blipFill>
        <p:spPr>
          <a:xfrm>
            <a:off x="0" y="0"/>
            <a:ext cx="12192000" cy="393700"/>
          </a:xfrm>
          <a:prstGeom prst="rect">
            <a:avLst/>
          </a:prstGeom>
        </p:spPr>
      </p:pic>
      <p:pic>
        <p:nvPicPr>
          <p:cNvPr id="10" name="Afbeelding 9">
            <a:extLst>
              <a:ext uri="{FF2B5EF4-FFF2-40B4-BE49-F238E27FC236}">
                <a16:creationId xmlns:a16="http://schemas.microsoft.com/office/drawing/2014/main" id="{6CF49184-0590-824E-BF9A-DE0914F033CA}"/>
              </a:ext>
            </a:extLst>
          </p:cNvPr>
          <p:cNvPicPr>
            <a:picLocks noChangeAspect="1"/>
          </p:cNvPicPr>
          <p:nvPr userDrawn="1"/>
        </p:nvPicPr>
        <p:blipFill>
          <a:blip r:embed="rId12"/>
          <a:stretch>
            <a:fillRect/>
          </a:stretch>
        </p:blipFill>
        <p:spPr>
          <a:xfrm>
            <a:off x="0" y="6464300"/>
            <a:ext cx="12192000" cy="393700"/>
          </a:xfrm>
          <a:prstGeom prst="rect">
            <a:avLst/>
          </a:prstGeom>
        </p:spPr>
      </p:pic>
      <p:pic>
        <p:nvPicPr>
          <p:cNvPr id="18" name="Afbeelding 17" descr="Afbeelding met geel, mensen, tekening, man&#10;&#10;Automatisch gegenereerde beschrijving">
            <a:extLst>
              <a:ext uri="{FF2B5EF4-FFF2-40B4-BE49-F238E27FC236}">
                <a16:creationId xmlns:a16="http://schemas.microsoft.com/office/drawing/2014/main" id="{62D31040-170C-634D-A801-DB5693374B0C}"/>
              </a:ext>
            </a:extLst>
          </p:cNvPr>
          <p:cNvPicPr>
            <a:picLocks noChangeAspect="1"/>
          </p:cNvPicPr>
          <p:nvPr userDrawn="1"/>
        </p:nvPicPr>
        <p:blipFill>
          <a:blip r:embed="rId13"/>
          <a:stretch>
            <a:fillRect/>
          </a:stretch>
        </p:blipFill>
        <p:spPr>
          <a:xfrm>
            <a:off x="11007114" y="0"/>
            <a:ext cx="841986" cy="1250950"/>
          </a:xfrm>
          <a:prstGeom prst="rect">
            <a:avLst/>
          </a:prstGeom>
        </p:spPr>
      </p:pic>
    </p:spTree>
    <p:extLst>
      <p:ext uri="{BB962C8B-B14F-4D97-AF65-F5344CB8AC3E}">
        <p14:creationId xmlns:p14="http://schemas.microsoft.com/office/powerpoint/2010/main" val="3641486974"/>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49" r:id="rId3"/>
    <p:sldLayoutId id="2147483657" r:id="rId4"/>
    <p:sldLayoutId id="2147483653" r:id="rId5"/>
    <p:sldLayoutId id="2147483658" r:id="rId6"/>
    <p:sldLayoutId id="2147483650" r:id="rId7"/>
    <p:sldLayoutId id="2147483659" r:id="rId8"/>
    <p:sldLayoutId id="2147483654" r:id="rId9"/>
    <p:sldLayoutId id="2147483660" r:id="rId10"/>
  </p:sldLayoutIdLst>
  <p:hf sldNum="0" hd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ideo" Target="https://www.youtube.com/embed/W9JwH9_3Xrc?feature=oembed" TargetMode="Externa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volkerwessels.com/nl/downloadpagina-veiligheid" TargetMode="External"/><Relationship Id="rId2" Type="http://schemas.openxmlformats.org/officeDocument/2006/relationships/hyperlink" Target="mailto:veiligheid@volkerwessels.com" TargetMode="Externa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FA767E-3DB7-7B46-855B-3C179A0A7873}"/>
              </a:ext>
            </a:extLst>
          </p:cNvPr>
          <p:cNvSpPr>
            <a:spLocks noGrp="1"/>
          </p:cNvSpPr>
          <p:nvPr>
            <p:ph type="ctrTitle"/>
          </p:nvPr>
        </p:nvSpPr>
        <p:spPr>
          <a:xfrm>
            <a:off x="401487" y="1346397"/>
            <a:ext cx="11817927" cy="581890"/>
          </a:xfrm>
        </p:spPr>
        <p:txBody>
          <a:bodyPr>
            <a:noAutofit/>
          </a:bodyPr>
          <a:lstStyle/>
          <a:p>
            <a:pPr algn="l" rtl="0"/>
            <a:r>
              <a:rPr lang="en-gb" sz="4400" b="1" i="0" u="none" baseline="0" dirty="0"/>
              <a:t>Safety leaders at work</a:t>
            </a:r>
            <a:endParaRPr lang="en-gb" sz="4400" b="0" i="1" dirty="0"/>
          </a:p>
        </p:txBody>
      </p:sp>
      <p:sp>
        <p:nvSpPr>
          <p:cNvPr id="5" name="Tekstvak 4">
            <a:extLst>
              <a:ext uri="{FF2B5EF4-FFF2-40B4-BE49-F238E27FC236}">
                <a16:creationId xmlns:a16="http://schemas.microsoft.com/office/drawing/2014/main" id="{C7E0D54D-329B-10D3-50A2-E41D44EE73F9}"/>
              </a:ext>
            </a:extLst>
          </p:cNvPr>
          <p:cNvSpPr txBox="1"/>
          <p:nvPr/>
        </p:nvSpPr>
        <p:spPr>
          <a:xfrm>
            <a:off x="401487" y="1928287"/>
            <a:ext cx="7637317" cy="461665"/>
          </a:xfrm>
          <a:prstGeom prst="rect">
            <a:avLst/>
          </a:prstGeom>
          <a:noFill/>
        </p:spPr>
        <p:txBody>
          <a:bodyPr wrap="square" rtlCol="0">
            <a:spAutoFit/>
          </a:bodyPr>
          <a:lstStyle/>
          <a:p>
            <a:pPr algn="l" rtl="0"/>
            <a:r>
              <a:rPr lang="en-gb" sz="2400" b="0" i="0" u="none" baseline="0" dirty="0"/>
              <a:t>Recognising a hazard and accepting risks </a:t>
            </a:r>
          </a:p>
        </p:txBody>
      </p:sp>
    </p:spTree>
    <p:extLst>
      <p:ext uri="{BB962C8B-B14F-4D97-AF65-F5344CB8AC3E}">
        <p14:creationId xmlns:p14="http://schemas.microsoft.com/office/powerpoint/2010/main" val="192953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a:xfrm>
            <a:off x="421257" y="1102399"/>
            <a:ext cx="10515600" cy="949008"/>
          </a:xfrm>
        </p:spPr>
        <p:txBody>
          <a:bodyPr/>
          <a:lstStyle/>
          <a:p>
            <a:pPr algn="l" rtl="0"/>
            <a:r>
              <a:rPr lang="en-gb" b="1" i="0" u="none" baseline="0" dirty="0"/>
              <a:t>Background</a:t>
            </a:r>
          </a:p>
        </p:txBody>
      </p:sp>
      <p:sp>
        <p:nvSpPr>
          <p:cNvPr id="7" name="Tekstvak 6">
            <a:extLst>
              <a:ext uri="{FF2B5EF4-FFF2-40B4-BE49-F238E27FC236}">
                <a16:creationId xmlns:a16="http://schemas.microsoft.com/office/drawing/2014/main" id="{ECF6BBEC-608B-4D4B-95C8-A3DAF85A5A22}"/>
              </a:ext>
            </a:extLst>
          </p:cNvPr>
          <p:cNvSpPr txBox="1"/>
          <p:nvPr/>
        </p:nvSpPr>
        <p:spPr>
          <a:xfrm>
            <a:off x="421257" y="1963858"/>
            <a:ext cx="10103427" cy="2323649"/>
          </a:xfrm>
          <a:prstGeom prst="rect">
            <a:avLst/>
          </a:prstGeom>
          <a:noFill/>
        </p:spPr>
        <p:txBody>
          <a:bodyPr wrap="square" lIns="91440" tIns="45720" rIns="91440" bIns="45720" anchor="t">
            <a:spAutoFit/>
          </a:bodyPr>
          <a:lstStyle/>
          <a:p>
            <a:pPr algn="l" rtl="0">
              <a:lnSpc>
                <a:spcPct val="115000"/>
              </a:lnSpc>
              <a:spcAft>
                <a:spcPts val="800"/>
              </a:spcAft>
            </a:pPr>
            <a:r>
              <a:rPr lang="en-gb" sz="1600" b="0" i="0" u="none" baseline="0" dirty="0">
                <a:effectLst/>
                <a:latin typeface="IBM Plex Sans" panose="020B0503050203000203" pitchFamily="34" charset="0"/>
                <a:ea typeface="Aptos" panose="020B0004020202020204" pitchFamily="34" charset="0"/>
                <a:cs typeface="Times New Roman" panose="02020603050405020304" pitchFamily="18" charset="0"/>
              </a:rPr>
              <a:t>At VolkerWessels, everyone is a safety leader. Every colleague applies WAVE and actively contributes to our safety culture. We learn from each other and challenge each other to do it right. Together we keep our workplace safe, whatever your role in our work.</a:t>
            </a:r>
            <a:endParaRPr lang="en-gb" sz="1600" dirty="0">
              <a:latin typeface="IBM Plex Sans" panose="020B0503050203000203" pitchFamily="34" charset="0"/>
              <a:cs typeface="Times New Roman" panose="02020603050405020304" pitchFamily="18" charset="0"/>
            </a:endParaRPr>
          </a:p>
          <a:p>
            <a:pPr algn="l" rtl="0">
              <a:lnSpc>
                <a:spcPct val="115000"/>
              </a:lnSpc>
              <a:spcAft>
                <a:spcPts val="800"/>
              </a:spcAft>
            </a:pPr>
            <a:r>
              <a:rPr lang="en-gb" sz="1600" b="0" i="0" u="none" baseline="0" dirty="0">
                <a:latin typeface="IBM Plex Sans" panose="020B0503050203000203" pitchFamily="34" charset="0"/>
                <a:ea typeface="Aptos" panose="020B0004020202020204" pitchFamily="34" charset="0"/>
                <a:cs typeface="Times New Roman" panose="02020603050405020304" pitchFamily="18" charset="0"/>
              </a:rPr>
              <a:t>Going home </a:t>
            </a:r>
            <a:r>
              <a:rPr lang="en-gb" sz="1600" b="0" i="0" u="none" baseline="0" dirty="0">
                <a:effectLst/>
                <a:latin typeface="IBM Plex Sans" panose="020B0503050203000203" pitchFamily="34" charset="0"/>
                <a:ea typeface="Aptos" panose="020B0004020202020204" pitchFamily="34" charset="0"/>
                <a:cs typeface="Times New Roman" panose="02020603050405020304" pitchFamily="18" charset="0"/>
              </a:rPr>
              <a:t>safe every day; that starts with recognising hazards and being aware of potential risks you are taking, or choose not to take.</a:t>
            </a:r>
            <a:endParaRPr lang="en-gb" sz="1600" dirty="0">
              <a:latin typeface="IBM Plex Sans" panose="020B0503050203000203" pitchFamily="34" charset="0"/>
              <a:cs typeface="Times New Roman" panose="02020603050405020304" pitchFamily="18" charset="0"/>
            </a:endParaRPr>
          </a:p>
          <a:p>
            <a:pPr algn="l" rtl="0">
              <a:lnSpc>
                <a:spcPct val="107000"/>
              </a:lnSpc>
              <a:spcAft>
                <a:spcPts val="800"/>
              </a:spcAft>
            </a:pPr>
            <a:r>
              <a:rPr lang="en-gb" sz="1600" b="0" i="0" u="none" baseline="0" dirty="0">
                <a:latin typeface="IBM Plex Sans"/>
                <a:cs typeface="Times New Roman"/>
              </a:rPr>
              <a:t>Watch the video, join the discussion and work more safely – every day! </a:t>
            </a:r>
            <a:endParaRPr lang="en-gb" sz="1600" dirty="0">
              <a:latin typeface="IBM Plex Sans" panose="020B0503050203000203" pitchFamily="34" charset="0"/>
              <a:cs typeface="Times New Roman"/>
            </a:endParaRPr>
          </a:p>
          <a:p>
            <a:pPr marL="0" indent="0" algn="l" rtl="0">
              <a:lnSpc>
                <a:spcPct val="107000"/>
              </a:lnSpc>
              <a:spcAft>
                <a:spcPts val="800"/>
              </a:spcAft>
              <a:buNone/>
            </a:pPr>
            <a:endParaRPr lang="en-gb" sz="1600" dirty="0">
              <a:cs typeface="Times New Roman" panose="02020603050405020304" pitchFamily="18" charset="0"/>
            </a:endParaRPr>
          </a:p>
        </p:txBody>
      </p:sp>
      <p:sp>
        <p:nvSpPr>
          <p:cNvPr id="4" name="Tijdelijke aanduiding voor voettekst 3">
            <a:extLst>
              <a:ext uri="{FF2B5EF4-FFF2-40B4-BE49-F238E27FC236}">
                <a16:creationId xmlns:a16="http://schemas.microsoft.com/office/drawing/2014/main" id="{3EB48D3D-34D4-9A6C-F248-36F3778B9D67}"/>
              </a:ext>
            </a:extLst>
          </p:cNvPr>
          <p:cNvSpPr>
            <a:spLocks noGrp="1"/>
          </p:cNvSpPr>
          <p:nvPr>
            <p:ph type="ftr" sz="quarter" idx="10"/>
          </p:nvPr>
        </p:nvSpPr>
        <p:spPr/>
        <p:txBody>
          <a:bodyPr/>
          <a:lstStyle/>
          <a:p>
            <a:endParaRPr lang="en-gb"/>
          </a:p>
        </p:txBody>
      </p:sp>
    </p:spTree>
    <p:extLst>
      <p:ext uri="{BB962C8B-B14F-4D97-AF65-F5344CB8AC3E}">
        <p14:creationId xmlns:p14="http://schemas.microsoft.com/office/powerpoint/2010/main" val="36483489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5E8B34FD-5255-4A4E-AC75-C102EF8F0D5B}"/>
              </a:ext>
            </a:extLst>
          </p:cNvPr>
          <p:cNvSpPr>
            <a:spLocks noGrp="1"/>
          </p:cNvSpPr>
          <p:nvPr>
            <p:ph type="ftr" sz="quarter" idx="10"/>
          </p:nvPr>
        </p:nvSpPr>
        <p:spPr/>
        <p:txBody>
          <a:bodyPr/>
          <a:lstStyle/>
          <a:p>
            <a:endParaRPr lang="en-gb"/>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439365" y="1116523"/>
            <a:ext cx="10515600" cy="949008"/>
          </a:xfrm>
        </p:spPr>
        <p:txBody>
          <a:bodyPr/>
          <a:lstStyle/>
          <a:p>
            <a:pPr algn="l" rtl="0"/>
            <a:r>
              <a:rPr lang="en-gb" b="1" i="0" u="none" baseline="0" dirty="0"/>
              <a:t>How do our safety leaders do that?</a:t>
            </a:r>
          </a:p>
        </p:txBody>
      </p:sp>
      <p:pic>
        <p:nvPicPr>
          <p:cNvPr id="2" name="Onlinemedia 1" title="VW Veiligheidsleiders aan het werk EN">
            <a:hlinkClick r:id="" action="ppaction://media"/>
            <a:extLst>
              <a:ext uri="{FF2B5EF4-FFF2-40B4-BE49-F238E27FC236}">
                <a16:creationId xmlns:a16="http://schemas.microsoft.com/office/drawing/2014/main" id="{273CAA1B-018B-BD25-B95E-465855521C23}"/>
              </a:ext>
            </a:extLst>
          </p:cNvPr>
          <p:cNvPicPr>
            <a:picLocks noRot="1" noChangeAspect="1"/>
          </p:cNvPicPr>
          <p:nvPr>
            <a:videoFile r:link="rId1"/>
          </p:nvPr>
        </p:nvPicPr>
        <p:blipFill>
          <a:blip r:embed="rId4"/>
          <a:stretch>
            <a:fillRect/>
          </a:stretch>
        </p:blipFill>
        <p:spPr>
          <a:xfrm>
            <a:off x="573835" y="1901916"/>
            <a:ext cx="8032282" cy="4534691"/>
          </a:xfrm>
          <a:prstGeom prst="rect">
            <a:avLst/>
          </a:prstGeom>
        </p:spPr>
      </p:pic>
    </p:spTree>
    <p:extLst>
      <p:ext uri="{BB962C8B-B14F-4D97-AF65-F5344CB8AC3E}">
        <p14:creationId xmlns:p14="http://schemas.microsoft.com/office/powerpoint/2010/main" val="1587596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436527" y="1116709"/>
            <a:ext cx="10515600" cy="949008"/>
          </a:xfrm>
        </p:spPr>
        <p:txBody>
          <a:bodyPr>
            <a:normAutofit/>
          </a:bodyPr>
          <a:lstStyle/>
          <a:p>
            <a:pPr algn="l" rtl="0"/>
            <a:r>
              <a:rPr lang="en-gb" b="1" i="0" u="none" baseline="0" dirty="0"/>
              <a:t>How do our safety leaders do that?</a:t>
            </a:r>
          </a:p>
        </p:txBody>
      </p:sp>
      <p:sp>
        <p:nvSpPr>
          <p:cNvPr id="8" name="Tijdelijke aanduiding voor inhoud 2">
            <a:extLst>
              <a:ext uri="{FF2B5EF4-FFF2-40B4-BE49-F238E27FC236}">
                <a16:creationId xmlns:a16="http://schemas.microsoft.com/office/drawing/2014/main" id="{AE7CDBC2-733E-4F8F-8DEA-3D9F0E942E24}"/>
              </a:ext>
            </a:extLst>
          </p:cNvPr>
          <p:cNvSpPr txBox="1">
            <a:spLocks/>
          </p:cNvSpPr>
          <p:nvPr/>
        </p:nvSpPr>
        <p:spPr>
          <a:xfrm>
            <a:off x="436527" y="2065717"/>
            <a:ext cx="11131724" cy="35951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lgn="l" rtl="0">
              <a:buAutoNum type="arabicPeriod"/>
            </a:pPr>
            <a:r>
              <a:rPr lang="en-gb" sz="2000" b="0" i="0" u="none" baseline="0" dirty="0">
                <a:solidFill>
                  <a:srgbClr val="333333"/>
                </a:solidFill>
                <a:effectLst/>
                <a:highlight>
                  <a:srgbClr val="FFFFFF"/>
                </a:highlight>
              </a:rPr>
              <a:t>What are these safety leaders doing right?</a:t>
            </a:r>
          </a:p>
          <a:p>
            <a:pPr marL="457200" indent="-457200" algn="l" rtl="0">
              <a:buAutoNum type="arabicPeriod"/>
            </a:pPr>
            <a:r>
              <a:rPr lang="en-gb" sz="2000" b="0" i="0" u="none" kern="100" baseline="0" dirty="0">
                <a:effectLst/>
                <a:highlight>
                  <a:srgbClr val="FFFFFF"/>
                </a:highlight>
                <a:ea typeface="Aptos" panose="020B0004020202020204" pitchFamily="34" charset="0"/>
                <a:cs typeface="Times New Roman" panose="02020603050405020304" pitchFamily="18" charset="0"/>
              </a:rPr>
              <a:t>Which hazard in this workplace should you be taking extra measures for?</a:t>
            </a:r>
          </a:p>
          <a:p>
            <a:pPr marL="0" indent="0" algn="l" rtl="0">
              <a:buNone/>
            </a:pPr>
            <a:endParaRPr lang="en-gb" sz="2000" kern="100" dirty="0">
              <a:highlight>
                <a:srgbClr val="FFFFFF"/>
              </a:highlight>
              <a:ea typeface="Aptos" panose="020B0004020202020204" pitchFamily="34" charset="0"/>
              <a:cs typeface="Times New Roman" panose="02020603050405020304" pitchFamily="18" charset="0"/>
            </a:endParaRPr>
          </a:p>
          <a:p>
            <a:pPr marL="0" indent="0" algn="l" rtl="0">
              <a:buNone/>
            </a:pPr>
            <a:endParaRPr lang="en-gb" sz="2000" kern="100" dirty="0">
              <a:effectLst/>
              <a:ea typeface="Aptos" panose="020B0004020202020204" pitchFamily="34" charset="0"/>
              <a:cs typeface="Times New Roman" panose="02020603050405020304" pitchFamily="18" charset="0"/>
            </a:endParaRPr>
          </a:p>
          <a:p>
            <a:pPr marL="0" indent="0" algn="l" rtl="0">
              <a:buNone/>
            </a:pPr>
            <a:endParaRPr lang="en-gb" sz="1800" kern="100" dirty="0">
              <a:effectLst/>
              <a:ea typeface="Aptos" panose="020B0004020202020204" pitchFamily="34" charset="0"/>
              <a:cs typeface="Times New Roman" panose="02020603050405020304" pitchFamily="18" charset="0"/>
            </a:endParaRPr>
          </a:p>
          <a:p>
            <a:pPr marL="0" indent="0" algn="l" rtl="0">
              <a:buNone/>
            </a:pPr>
            <a:endParaRPr lang="en-gb" sz="1800" b="0" i="0" dirty="0">
              <a:solidFill>
                <a:srgbClr val="333333"/>
              </a:solidFill>
              <a:effectLst/>
              <a:highlight>
                <a:srgbClr val="FFFFFF"/>
              </a:highlight>
            </a:endParaRPr>
          </a:p>
        </p:txBody>
      </p:sp>
      <p:sp>
        <p:nvSpPr>
          <p:cNvPr id="2" name="Tijdelijke aanduiding voor voettekst 1">
            <a:extLst>
              <a:ext uri="{FF2B5EF4-FFF2-40B4-BE49-F238E27FC236}">
                <a16:creationId xmlns:a16="http://schemas.microsoft.com/office/drawing/2014/main" id="{8D58D6D1-E1F4-6120-A8A1-84E8CAB1B4DB}"/>
              </a:ext>
            </a:extLst>
          </p:cNvPr>
          <p:cNvSpPr>
            <a:spLocks noGrp="1"/>
          </p:cNvSpPr>
          <p:nvPr>
            <p:ph type="ftr" sz="quarter" idx="10"/>
          </p:nvPr>
        </p:nvSpPr>
        <p:spPr/>
        <p:txBody>
          <a:bodyPr/>
          <a:lstStyle/>
          <a:p>
            <a:endParaRPr lang="en-gb"/>
          </a:p>
        </p:txBody>
      </p:sp>
    </p:spTree>
    <p:extLst>
      <p:ext uri="{BB962C8B-B14F-4D97-AF65-F5344CB8AC3E}">
        <p14:creationId xmlns:p14="http://schemas.microsoft.com/office/powerpoint/2010/main" val="1920094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444635" y="1082713"/>
            <a:ext cx="10515600" cy="949008"/>
          </a:xfrm>
        </p:spPr>
        <p:txBody>
          <a:bodyPr>
            <a:normAutofit/>
          </a:bodyPr>
          <a:lstStyle/>
          <a:p>
            <a:pPr algn="l" rtl="0"/>
            <a:r>
              <a:rPr lang="en-gb" b="1" i="0" u="none" baseline="0" dirty="0"/>
              <a:t>What can you do yourself?</a:t>
            </a:r>
          </a:p>
        </p:txBody>
      </p:sp>
      <p:sp>
        <p:nvSpPr>
          <p:cNvPr id="8" name="Tijdelijke aanduiding voor inhoud 2">
            <a:extLst>
              <a:ext uri="{FF2B5EF4-FFF2-40B4-BE49-F238E27FC236}">
                <a16:creationId xmlns:a16="http://schemas.microsoft.com/office/drawing/2014/main" id="{AE7CDBC2-733E-4F8F-8DEA-3D9F0E942E24}"/>
              </a:ext>
            </a:extLst>
          </p:cNvPr>
          <p:cNvSpPr txBox="1">
            <a:spLocks/>
          </p:cNvSpPr>
          <p:nvPr/>
        </p:nvSpPr>
        <p:spPr>
          <a:xfrm>
            <a:off x="444635" y="2069272"/>
            <a:ext cx="5610031" cy="3028022"/>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rtl="0">
              <a:buNone/>
            </a:pPr>
            <a:r>
              <a:rPr lang="en-gb" sz="1800" b="1" i="0" u="none" baseline="0" dirty="0">
                <a:solidFill>
                  <a:srgbClr val="333333"/>
                </a:solidFill>
                <a:effectLst/>
                <a:highlight>
                  <a:srgbClr val="FFFFFF"/>
                </a:highlight>
              </a:rPr>
              <a:t>Recognising a hazard!</a:t>
            </a:r>
          </a:p>
          <a:p>
            <a:pPr marL="0" indent="0" algn="l" rtl="0">
              <a:buNone/>
            </a:pPr>
            <a:endParaRPr lang="en-gb" sz="1800" dirty="0">
              <a:solidFill>
                <a:srgbClr val="333333"/>
              </a:solidFill>
              <a:highlight>
                <a:srgbClr val="FFFFFF"/>
              </a:highlight>
            </a:endParaRPr>
          </a:p>
          <a:p>
            <a:pPr marL="0" indent="0" algn="l" rtl="0">
              <a:buNone/>
            </a:pPr>
            <a:r>
              <a:rPr lang="en-gb" sz="1800" b="1" i="0" u="none" kern="100" baseline="0" dirty="0">
                <a:ea typeface="Aptos" panose="020B0004020202020204" pitchFamily="34" charset="0"/>
                <a:cs typeface="Times New Roman"/>
              </a:rPr>
              <a:t>Tip</a:t>
            </a:r>
            <a:r>
              <a:rPr lang="en-gb" sz="1800" b="0" i="0" u="none" kern="100" baseline="0" dirty="0">
                <a:ea typeface="Aptos" panose="020B0004020202020204" pitchFamily="34" charset="0"/>
                <a:cs typeface="Times New Roman"/>
              </a:rPr>
              <a:t>: </a:t>
            </a:r>
            <a:r>
              <a:rPr lang="en-gb" sz="1800" b="0" i="0" u="none" baseline="0" dirty="0">
                <a:effectLst/>
                <a:ea typeface="Aptos" panose="020B0004020202020204" pitchFamily="34" charset="0"/>
                <a:cs typeface="Times New Roman" panose="02020603050405020304" pitchFamily="18" charset="0"/>
              </a:rPr>
              <a:t>Talk to your team about hazards in order to consciously work safely together. That way you stay on your toes, even if the work changes.</a:t>
            </a:r>
            <a:endParaRPr lang="en-gb" sz="1800" kern="100" dirty="0">
              <a:ea typeface="Aptos" panose="020B0004020202020204" pitchFamily="34" charset="0"/>
              <a:cs typeface="Times New Roman"/>
            </a:endParaRPr>
          </a:p>
          <a:p>
            <a:pPr marL="0" indent="0" algn="l" rtl="0">
              <a:buNone/>
            </a:pPr>
            <a:endParaRPr lang="en-gb" sz="1800" kern="100" dirty="0">
              <a:solidFill>
                <a:srgbClr val="FF0000"/>
              </a:solidFill>
              <a:ea typeface="Aptos" panose="020B0004020202020204" pitchFamily="34" charset="0"/>
              <a:cs typeface="Times New Roman" panose="02020603050405020304" pitchFamily="18" charset="0"/>
            </a:endParaRPr>
          </a:p>
          <a:p>
            <a:pPr marL="0" indent="0" algn="l" rtl="0">
              <a:buNone/>
            </a:pPr>
            <a:r>
              <a:rPr lang="en-gb" sz="1800" b="1" i="0" u="none" kern="100" baseline="0" dirty="0">
                <a:ea typeface="Aptos" panose="020B0004020202020204" pitchFamily="34" charset="0"/>
                <a:cs typeface="Times New Roman" panose="02020603050405020304" pitchFamily="18" charset="0"/>
              </a:rPr>
              <a:t>Question:</a:t>
            </a:r>
            <a:r>
              <a:rPr lang="en-gb" sz="1800" b="0" i="0" u="none" kern="100" baseline="0" dirty="0">
                <a:ea typeface="Aptos" panose="020B0004020202020204" pitchFamily="34" charset="0"/>
                <a:cs typeface="Times New Roman" panose="02020603050405020304" pitchFamily="18" charset="0"/>
              </a:rPr>
              <a:t> </a:t>
            </a:r>
            <a:r>
              <a:rPr lang="en-gb" sz="1800" b="0" i="1" u="none" kern="100" baseline="0" dirty="0">
                <a:ea typeface="Aptos" panose="020B0004020202020204" pitchFamily="34" charset="0"/>
                <a:cs typeface="Times New Roman" panose="02020603050405020304" pitchFamily="18" charset="0"/>
              </a:rPr>
              <a:t>How do you bring (new or existing) colleagues up to speed on the most important hazards in your work?</a:t>
            </a:r>
            <a:endParaRPr lang="en-gb" sz="1800" i="1" kern="100" dirty="0">
              <a:effectLst/>
              <a:ea typeface="Aptos" panose="020B0004020202020204" pitchFamily="34" charset="0"/>
              <a:cs typeface="Times New Roman" panose="02020603050405020304" pitchFamily="18" charset="0"/>
            </a:endParaRPr>
          </a:p>
          <a:p>
            <a:pPr marL="0" indent="0" algn="l" rtl="0">
              <a:buNone/>
            </a:pPr>
            <a:endParaRPr lang="en-gb" sz="1800" kern="100" dirty="0">
              <a:effectLst/>
              <a:ea typeface="Aptos" panose="020B0004020202020204" pitchFamily="34" charset="0"/>
              <a:cs typeface="Times New Roman" panose="02020603050405020304" pitchFamily="18" charset="0"/>
            </a:endParaRPr>
          </a:p>
          <a:p>
            <a:pPr marL="0" indent="0" algn="l" rtl="0">
              <a:buNone/>
            </a:pPr>
            <a:endParaRPr lang="en-gb" sz="1800" kern="100" dirty="0">
              <a:effectLst/>
              <a:ea typeface="Aptos" panose="020B0004020202020204" pitchFamily="34" charset="0"/>
              <a:cs typeface="Times New Roman" panose="02020603050405020304" pitchFamily="18" charset="0"/>
            </a:endParaRPr>
          </a:p>
          <a:p>
            <a:pPr marL="0" indent="0" algn="l" rtl="0">
              <a:buNone/>
            </a:pPr>
            <a:endParaRPr lang="en-gb" sz="1800" b="0" i="0" dirty="0">
              <a:solidFill>
                <a:srgbClr val="333333"/>
              </a:solidFill>
              <a:effectLst/>
              <a:highlight>
                <a:srgbClr val="FFFFFF"/>
              </a:highlight>
            </a:endParaRPr>
          </a:p>
        </p:txBody>
      </p:sp>
      <p:sp>
        <p:nvSpPr>
          <p:cNvPr id="2" name="Tijdelijke aanduiding voor inhoud 2">
            <a:extLst>
              <a:ext uri="{FF2B5EF4-FFF2-40B4-BE49-F238E27FC236}">
                <a16:creationId xmlns:a16="http://schemas.microsoft.com/office/drawing/2014/main" id="{648B71D1-DAF5-1E67-7326-12FA6702B122}"/>
              </a:ext>
            </a:extLst>
          </p:cNvPr>
          <p:cNvSpPr txBox="1">
            <a:spLocks/>
          </p:cNvSpPr>
          <p:nvPr/>
        </p:nvSpPr>
        <p:spPr>
          <a:xfrm>
            <a:off x="6782612" y="2031721"/>
            <a:ext cx="5326013" cy="2934503"/>
          </a:xfrm>
          <a:prstGeom prst="rect">
            <a:avLst/>
          </a:prstGeom>
        </p:spPr>
        <p:txBody>
          <a:bodyPr vert="horz" lIns="91440" tIns="45720" rIns="91440" bIns="45720" rtlCol="0" anchor="t">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rtl="0">
              <a:buNone/>
            </a:pPr>
            <a:r>
              <a:rPr lang="en-gb" sz="1800" b="1" i="0" u="none" baseline="0" dirty="0">
                <a:solidFill>
                  <a:srgbClr val="333333"/>
                </a:solidFill>
                <a:effectLst/>
                <a:highlight>
                  <a:srgbClr val="FFFFFF"/>
                </a:highlight>
              </a:rPr>
              <a:t>Perhaps you have got used to a risk...</a:t>
            </a:r>
          </a:p>
          <a:p>
            <a:pPr marL="0" indent="0" algn="l" rtl="0">
              <a:buNone/>
            </a:pPr>
            <a:endParaRPr lang="en-gb" sz="1800" dirty="0">
              <a:solidFill>
                <a:srgbClr val="333333"/>
              </a:solidFill>
              <a:highlight>
                <a:srgbClr val="FFFFFF"/>
              </a:highlight>
            </a:endParaRPr>
          </a:p>
          <a:p>
            <a:pPr marL="0" indent="0" algn="l" rtl="0">
              <a:buNone/>
            </a:pPr>
            <a:r>
              <a:rPr lang="en-gb" sz="1800" b="1" i="0" u="none" kern="100" baseline="0" dirty="0">
                <a:ea typeface="Aptos" panose="020B0004020202020204" pitchFamily="34" charset="0"/>
                <a:cs typeface="Times New Roman"/>
              </a:rPr>
              <a:t>Tip</a:t>
            </a:r>
            <a:r>
              <a:rPr lang="en-gb" sz="1800" b="0" i="0" u="none" kern="100" baseline="0" dirty="0">
                <a:ea typeface="Aptos" panose="020B0004020202020204" pitchFamily="34" charset="0"/>
                <a:cs typeface="Times New Roman"/>
              </a:rPr>
              <a:t>: You can become blind to a risk because ‘it has never been a problem before’. Precisely for that reason, you need to pay extra attention and take the time to check whether the situation is still truly safe. For example, by consistently performing the LMRA </a:t>
            </a:r>
            <a:r>
              <a:rPr lang="en-gb" sz="1700" b="0" i="0" u="none" kern="100" baseline="0" dirty="0">
                <a:ea typeface="Aptos" panose="020B0004020202020204" pitchFamily="34" charset="0"/>
                <a:cs typeface="Times New Roman"/>
              </a:rPr>
              <a:t>(</a:t>
            </a:r>
            <a:r>
              <a:rPr lang="en-gb" sz="1700" b="0" i="0" u="none" kern="100" baseline="0" dirty="0">
                <a:solidFill>
                  <a:srgbClr val="040C28"/>
                </a:solidFill>
                <a:ea typeface="+mn-lt"/>
                <a:cs typeface="+mn-lt"/>
              </a:rPr>
              <a:t>Last Minute Risk Analysis</a:t>
            </a:r>
            <a:r>
              <a:rPr lang="en-gb" sz="1700" b="0" i="0" u="none" kern="100" baseline="0" dirty="0">
                <a:ea typeface="Aptos" panose="020B0004020202020204" pitchFamily="34" charset="0"/>
                <a:cs typeface="Times New Roman"/>
              </a:rPr>
              <a:t>) </a:t>
            </a:r>
            <a:r>
              <a:rPr lang="en-gb" sz="1800" b="0" i="0" u="none" kern="100" baseline="0" dirty="0">
                <a:ea typeface="Aptos" panose="020B0004020202020204" pitchFamily="34" charset="0"/>
                <a:cs typeface="Times New Roman"/>
              </a:rPr>
              <a:t>.    </a:t>
            </a:r>
            <a:endParaRPr lang="en-gb" sz="1800" kern="100" dirty="0">
              <a:ea typeface="Aptos" panose="020B0004020202020204" pitchFamily="34" charset="0"/>
              <a:cs typeface="Times New Roman" panose="02020603050405020304" pitchFamily="18" charset="0"/>
            </a:endParaRPr>
          </a:p>
          <a:p>
            <a:pPr marL="0" indent="0" algn="l" rtl="0">
              <a:buNone/>
            </a:pPr>
            <a:endParaRPr lang="en-gb" sz="1800" kern="100" dirty="0">
              <a:ea typeface="Aptos" panose="020B0004020202020204" pitchFamily="34" charset="0"/>
              <a:cs typeface="Times New Roman" panose="02020603050405020304" pitchFamily="18" charset="0"/>
            </a:endParaRPr>
          </a:p>
          <a:p>
            <a:pPr marL="0" indent="0" algn="l" rtl="0">
              <a:lnSpc>
                <a:spcPct val="100000"/>
              </a:lnSpc>
              <a:buNone/>
            </a:pPr>
            <a:r>
              <a:rPr lang="en-gb" sz="1800" b="1" i="0" u="none" kern="100" baseline="0" dirty="0">
                <a:cs typeface="Times New Roman" panose="02020603050405020304" pitchFamily="18" charset="0"/>
              </a:rPr>
              <a:t>Question: </a:t>
            </a:r>
            <a:r>
              <a:rPr lang="en-gb" sz="1800" b="0" i="1" u="none" kern="100" baseline="0" dirty="0">
                <a:cs typeface="Times New Roman" panose="02020603050405020304" pitchFamily="18" charset="0"/>
              </a:rPr>
              <a:t>Do you sometimes take the time to check whether you are still working safely?</a:t>
            </a:r>
          </a:p>
          <a:p>
            <a:pPr algn="l" rtl="0">
              <a:buFontTx/>
              <a:buChar char="-"/>
            </a:pPr>
            <a:endParaRPr lang="en-gb" sz="1800" b="0" i="0" dirty="0">
              <a:solidFill>
                <a:srgbClr val="333333"/>
              </a:solidFill>
              <a:effectLst/>
              <a:highlight>
                <a:srgbClr val="FFFFFF"/>
              </a:highlight>
            </a:endParaRPr>
          </a:p>
          <a:p>
            <a:pPr algn="l" rtl="0">
              <a:buFontTx/>
              <a:buChar char="-"/>
            </a:pPr>
            <a:endParaRPr lang="en-gb" sz="1800" b="0" i="0" dirty="0">
              <a:solidFill>
                <a:srgbClr val="333333"/>
              </a:solidFill>
              <a:effectLst/>
              <a:highlight>
                <a:srgbClr val="FFFFFF"/>
              </a:highlight>
            </a:endParaRPr>
          </a:p>
        </p:txBody>
      </p:sp>
      <p:sp>
        <p:nvSpPr>
          <p:cNvPr id="3" name="Tijdelijke aanduiding voor voettekst 2">
            <a:extLst>
              <a:ext uri="{FF2B5EF4-FFF2-40B4-BE49-F238E27FC236}">
                <a16:creationId xmlns:a16="http://schemas.microsoft.com/office/drawing/2014/main" id="{C9D03439-6994-DE4E-D1CD-1D3FD78C11A0}"/>
              </a:ext>
            </a:extLst>
          </p:cNvPr>
          <p:cNvSpPr>
            <a:spLocks noGrp="1"/>
          </p:cNvSpPr>
          <p:nvPr>
            <p:ph type="ftr" sz="quarter" idx="10"/>
          </p:nvPr>
        </p:nvSpPr>
        <p:spPr/>
        <p:txBody>
          <a:bodyPr/>
          <a:lstStyle/>
          <a:p>
            <a:endParaRPr lang="en-gb"/>
          </a:p>
        </p:txBody>
      </p:sp>
    </p:spTree>
    <p:extLst>
      <p:ext uri="{BB962C8B-B14F-4D97-AF65-F5344CB8AC3E}">
        <p14:creationId xmlns:p14="http://schemas.microsoft.com/office/powerpoint/2010/main" val="8883738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466513" y="1103858"/>
            <a:ext cx="10515600" cy="949008"/>
          </a:xfrm>
        </p:spPr>
        <p:txBody>
          <a:bodyPr/>
          <a:lstStyle/>
          <a:p>
            <a:pPr algn="l" rtl="0"/>
            <a:r>
              <a:rPr lang="en-gb" b="1" i="0" u="none" baseline="0" dirty="0"/>
              <a:t>Talking to each other</a:t>
            </a:r>
          </a:p>
        </p:txBody>
      </p:sp>
      <p:sp>
        <p:nvSpPr>
          <p:cNvPr id="8" name="Tijdelijke aanduiding voor inhoud 2">
            <a:extLst>
              <a:ext uri="{FF2B5EF4-FFF2-40B4-BE49-F238E27FC236}">
                <a16:creationId xmlns:a16="http://schemas.microsoft.com/office/drawing/2014/main" id="{AE7CDBC2-733E-4F8F-8DEA-3D9F0E942E24}"/>
              </a:ext>
            </a:extLst>
          </p:cNvPr>
          <p:cNvSpPr txBox="1">
            <a:spLocks/>
          </p:cNvSpPr>
          <p:nvPr/>
        </p:nvSpPr>
        <p:spPr>
          <a:xfrm>
            <a:off x="485969" y="2052866"/>
            <a:ext cx="11541629" cy="4064000"/>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lgn="l" rtl="0">
              <a:buFont typeface="+mj-lt"/>
              <a:buAutoNum type="arabicPeriod"/>
            </a:pPr>
            <a:r>
              <a:rPr lang="en-gb" sz="2000" b="0" i="0" u="none" baseline="0" dirty="0">
                <a:solidFill>
                  <a:srgbClr val="000000"/>
                </a:solidFill>
                <a:effectLst/>
                <a:highlight>
                  <a:srgbClr val="FFFFFF"/>
                </a:highlight>
              </a:rPr>
              <a:t>What hazard do you know a lot about?</a:t>
            </a:r>
            <a:endParaRPr lang="en-gb" sz="2000" dirty="0">
              <a:ea typeface="Verdana" panose="020B0604030504040204" pitchFamily="34" charset="0"/>
              <a:cs typeface="Arial"/>
            </a:endParaRPr>
          </a:p>
          <a:p>
            <a:pPr marL="514350" indent="-514350" algn="l" rtl="0">
              <a:buFont typeface="+mj-lt"/>
              <a:buAutoNum type="arabicPeriod"/>
            </a:pPr>
            <a:r>
              <a:rPr lang="en-gb" sz="2000" b="0" i="0" u="none" baseline="0" dirty="0">
                <a:solidFill>
                  <a:srgbClr val="000000"/>
                </a:solidFill>
                <a:effectLst/>
                <a:highlight>
                  <a:srgbClr val="FFFFFF"/>
                </a:highlight>
              </a:rPr>
              <a:t>What is the most significant risk in this workplace? Why?</a:t>
            </a:r>
            <a:endParaRPr lang="en-gb" sz="2000" dirty="0">
              <a:ea typeface="Verdana" panose="020B0604030504040204" pitchFamily="34" charset="0"/>
            </a:endParaRPr>
          </a:p>
        </p:txBody>
      </p:sp>
      <p:sp>
        <p:nvSpPr>
          <p:cNvPr id="2" name="Tijdelijke aanduiding voor voettekst 1">
            <a:extLst>
              <a:ext uri="{FF2B5EF4-FFF2-40B4-BE49-F238E27FC236}">
                <a16:creationId xmlns:a16="http://schemas.microsoft.com/office/drawing/2014/main" id="{4CFA2C3F-1FDD-8A18-917E-D0907E516FD9}"/>
              </a:ext>
            </a:extLst>
          </p:cNvPr>
          <p:cNvSpPr>
            <a:spLocks noGrp="1"/>
          </p:cNvSpPr>
          <p:nvPr>
            <p:ph type="ftr" sz="quarter" idx="10"/>
          </p:nvPr>
        </p:nvSpPr>
        <p:spPr/>
        <p:txBody>
          <a:bodyPr/>
          <a:lstStyle/>
          <a:p>
            <a:endParaRPr lang="en-gb"/>
          </a:p>
        </p:txBody>
      </p:sp>
    </p:spTree>
    <p:extLst>
      <p:ext uri="{BB962C8B-B14F-4D97-AF65-F5344CB8AC3E}">
        <p14:creationId xmlns:p14="http://schemas.microsoft.com/office/powerpoint/2010/main" val="26464185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B667F7-1C6D-824E-BFED-BB824306E2E6}"/>
              </a:ext>
            </a:extLst>
          </p:cNvPr>
          <p:cNvSpPr>
            <a:spLocks noGrp="1"/>
          </p:cNvSpPr>
          <p:nvPr>
            <p:ph type="title"/>
          </p:nvPr>
        </p:nvSpPr>
        <p:spPr>
          <a:xfrm>
            <a:off x="429638" y="1096691"/>
            <a:ext cx="10515600" cy="949008"/>
          </a:xfrm>
        </p:spPr>
        <p:txBody>
          <a:bodyPr/>
          <a:lstStyle/>
          <a:p>
            <a:pPr algn="l" rtl="0"/>
            <a:r>
              <a:rPr lang="en-gb" b="1" i="0" u="none" baseline="0" dirty="0"/>
              <a:t>Thank you for your attention!</a:t>
            </a:r>
          </a:p>
        </p:txBody>
      </p:sp>
      <p:sp>
        <p:nvSpPr>
          <p:cNvPr id="3" name="Tijdelijke aanduiding voor inhoud 2">
            <a:extLst>
              <a:ext uri="{FF2B5EF4-FFF2-40B4-BE49-F238E27FC236}">
                <a16:creationId xmlns:a16="http://schemas.microsoft.com/office/drawing/2014/main" id="{64535D5F-4E78-144C-A407-989D05CBAB47}"/>
              </a:ext>
            </a:extLst>
          </p:cNvPr>
          <p:cNvSpPr>
            <a:spLocks noGrp="1"/>
          </p:cNvSpPr>
          <p:nvPr>
            <p:ph idx="1"/>
          </p:nvPr>
        </p:nvSpPr>
        <p:spPr>
          <a:xfrm>
            <a:off x="429638" y="1825625"/>
            <a:ext cx="10515600" cy="4064000"/>
          </a:xfrm>
        </p:spPr>
        <p:txBody>
          <a:bodyPr>
            <a:normAutofit lnSpcReduction="10000"/>
          </a:bodyPr>
          <a:lstStyle/>
          <a:p>
            <a:pPr marL="0" indent="0" algn="l" rtl="0">
              <a:buNone/>
            </a:pPr>
            <a:endParaRPr lang="en-gb" dirty="0"/>
          </a:p>
          <a:p>
            <a:pPr marL="0" indent="0" algn="l" rtl="0">
              <a:buNone/>
            </a:pPr>
            <a:endParaRPr lang="en-gb" dirty="0"/>
          </a:p>
          <a:p>
            <a:pPr marL="0" indent="0" algn="l" rtl="0">
              <a:buNone/>
            </a:pPr>
            <a:endParaRPr lang="en-gb" dirty="0"/>
          </a:p>
          <a:p>
            <a:pPr marL="0" indent="0" algn="l" rtl="0">
              <a:buNone/>
            </a:pPr>
            <a:endParaRPr lang="en-gb" dirty="0"/>
          </a:p>
          <a:p>
            <a:pPr marL="0" indent="0" algn="l" rtl="0">
              <a:buNone/>
            </a:pPr>
            <a:endParaRPr lang="en-gb" dirty="0"/>
          </a:p>
          <a:p>
            <a:pPr marL="0" indent="0" algn="l" rtl="0">
              <a:buNone/>
            </a:pPr>
            <a:endParaRPr lang="en-gb" dirty="0"/>
          </a:p>
          <a:p>
            <a:pPr marL="0" indent="0" algn="l" rtl="0">
              <a:buNone/>
            </a:pPr>
            <a:r>
              <a:rPr lang="en-gb" b="0" i="0" u="none" baseline="0" dirty="0"/>
              <a:t>Questions or comments?</a:t>
            </a:r>
          </a:p>
          <a:p>
            <a:pPr marL="0" indent="0" algn="l" rtl="0">
              <a:buNone/>
            </a:pPr>
            <a:r>
              <a:rPr lang="en-gb" sz="1800" b="0" i="0" u="none" baseline="0" dirty="0">
                <a:hlinkClick r:id="rId2"/>
              </a:rPr>
              <a:t>veiligheid@volkerwessels.com</a:t>
            </a:r>
            <a:r>
              <a:rPr lang="en-gb" sz="1800" b="0" i="0" u="none" baseline="0" dirty="0"/>
              <a:t> </a:t>
            </a:r>
          </a:p>
          <a:p>
            <a:pPr marL="0" indent="0" algn="l" rtl="0">
              <a:buNone/>
            </a:pPr>
            <a:r>
              <a:rPr lang="en-gb" sz="1800" b="0" i="0" u="none" baseline="0" dirty="0">
                <a:hlinkClick r:id="rId3"/>
              </a:rPr>
              <a:t>https://www.volkerwessels.com/nl/downloadpagina-veiligheid</a:t>
            </a:r>
            <a:r>
              <a:rPr lang="en-gb" sz="1800" b="0" i="0" u="none" baseline="0" dirty="0"/>
              <a:t> </a:t>
            </a:r>
          </a:p>
          <a:p>
            <a:pPr marL="0" indent="0" algn="l" rtl="0">
              <a:buNone/>
            </a:pPr>
            <a:endParaRPr lang="en-gb" dirty="0"/>
          </a:p>
        </p:txBody>
      </p:sp>
      <p:sp>
        <p:nvSpPr>
          <p:cNvPr id="4" name="Tijdelijke aanduiding voor voettekst 3">
            <a:extLst>
              <a:ext uri="{FF2B5EF4-FFF2-40B4-BE49-F238E27FC236}">
                <a16:creationId xmlns:a16="http://schemas.microsoft.com/office/drawing/2014/main" id="{370EDB71-C56E-2D4C-97D8-90041AF473F8}"/>
              </a:ext>
            </a:extLst>
          </p:cNvPr>
          <p:cNvSpPr>
            <a:spLocks noGrp="1"/>
          </p:cNvSpPr>
          <p:nvPr>
            <p:ph type="ftr" sz="quarter" idx="10"/>
          </p:nvPr>
        </p:nvSpPr>
        <p:spPr/>
        <p:txBody>
          <a:bodyPr/>
          <a:lstStyle/>
          <a:p>
            <a:endParaRPr lang="en-gb"/>
          </a:p>
        </p:txBody>
      </p:sp>
    </p:spTree>
    <p:extLst>
      <p:ext uri="{BB962C8B-B14F-4D97-AF65-F5344CB8AC3E}">
        <p14:creationId xmlns:p14="http://schemas.microsoft.com/office/powerpoint/2010/main" val="6346277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5E8B34FD-5255-4A4E-AC75-C102EF8F0D5B}"/>
              </a:ext>
            </a:extLst>
          </p:cNvPr>
          <p:cNvSpPr>
            <a:spLocks noGrp="1"/>
          </p:cNvSpPr>
          <p:nvPr>
            <p:ph type="ftr" sz="quarter" idx="10"/>
          </p:nvPr>
        </p:nvSpPr>
        <p:spPr/>
        <p:txBody>
          <a:bodyPr/>
          <a:lstStyle/>
          <a:p>
            <a:endParaRPr lang="en-gb"/>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485969" y="1110706"/>
            <a:ext cx="10515600" cy="949008"/>
          </a:xfrm>
        </p:spPr>
        <p:txBody>
          <a:bodyPr/>
          <a:lstStyle/>
          <a:p>
            <a:pPr algn="l" rtl="0"/>
            <a:r>
              <a:rPr lang="en-gb" b="1" i="0" u="none" baseline="0" dirty="0"/>
              <a:t>Additional questions for discussion</a:t>
            </a:r>
          </a:p>
        </p:txBody>
      </p:sp>
      <p:sp>
        <p:nvSpPr>
          <p:cNvPr id="8" name="Tijdelijke aanduiding voor inhoud 2">
            <a:extLst>
              <a:ext uri="{FF2B5EF4-FFF2-40B4-BE49-F238E27FC236}">
                <a16:creationId xmlns:a16="http://schemas.microsoft.com/office/drawing/2014/main" id="{AE7CDBC2-733E-4F8F-8DEA-3D9F0E942E24}"/>
              </a:ext>
            </a:extLst>
          </p:cNvPr>
          <p:cNvSpPr txBox="1">
            <a:spLocks/>
          </p:cNvSpPr>
          <p:nvPr/>
        </p:nvSpPr>
        <p:spPr>
          <a:xfrm>
            <a:off x="485969" y="2059714"/>
            <a:ext cx="11541629" cy="4064000"/>
          </a:xfrm>
          <a:prstGeom prst="rect">
            <a:avLst/>
          </a:prstGeom>
        </p:spPr>
        <p:txBody>
          <a:bodyPr vert="horz" lIns="91440" tIns="45720" rIns="91440" bIns="45720" rtlCol="0" anchor="t">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rtl="0">
              <a:buNone/>
            </a:pPr>
            <a:r>
              <a:rPr lang="en-gb" b="1" i="0" u="none" baseline="0" dirty="0"/>
              <a:t>Additional questions for the toolbox meeting. You can use the questions as you see fit.</a:t>
            </a:r>
          </a:p>
          <a:p>
            <a:pPr marL="0" indent="0" algn="l" rtl="0">
              <a:buNone/>
            </a:pPr>
            <a:endParaRPr lang="en-gb" sz="2800" b="0" i="0" u="none" strike="noStrike" baseline="0" dirty="0"/>
          </a:p>
          <a:p>
            <a:pPr algn="l" rtl="0"/>
            <a:r>
              <a:rPr lang="en-gb" b="0" i="0" u="none" baseline="0" dirty="0">
                <a:solidFill>
                  <a:srgbClr val="000000"/>
                </a:solidFill>
                <a:effectLst/>
                <a:highlight>
                  <a:srgbClr val="FFFFFF"/>
                </a:highlight>
              </a:rPr>
              <a:t>How do you stay alert to hazards?</a:t>
            </a:r>
          </a:p>
          <a:p>
            <a:pPr algn="l" rtl="0"/>
            <a:endParaRPr lang="en-gb" b="0" i="0" dirty="0">
              <a:solidFill>
                <a:srgbClr val="000000"/>
              </a:solidFill>
              <a:effectLst/>
              <a:highlight>
                <a:srgbClr val="FFFFFF"/>
              </a:highlight>
            </a:endParaRPr>
          </a:p>
          <a:p>
            <a:pPr algn="l" rtl="0"/>
            <a:r>
              <a:rPr lang="en-gb" b="0" i="0" u="none" baseline="0" dirty="0">
                <a:solidFill>
                  <a:srgbClr val="000000"/>
                </a:solidFill>
                <a:effectLst/>
                <a:highlight>
                  <a:srgbClr val="FFFFFF"/>
                </a:highlight>
              </a:rPr>
              <a:t>Do you have an example of a situation that turned out to be dangerous and ended badly?</a:t>
            </a:r>
          </a:p>
          <a:p>
            <a:pPr algn="l" rtl="0"/>
            <a:endParaRPr lang="en-gb" b="0" i="0" dirty="0">
              <a:solidFill>
                <a:srgbClr val="000000"/>
              </a:solidFill>
              <a:effectLst/>
              <a:highlight>
                <a:srgbClr val="FFFFFF"/>
              </a:highlight>
            </a:endParaRPr>
          </a:p>
          <a:p>
            <a:pPr algn="l" rtl="0"/>
            <a:r>
              <a:rPr lang="en-gb" b="0" i="0" u="none" baseline="0" dirty="0">
                <a:solidFill>
                  <a:srgbClr val="000000"/>
                </a:solidFill>
                <a:effectLst/>
                <a:highlight>
                  <a:srgbClr val="FFFFFF"/>
                </a:highlight>
              </a:rPr>
              <a:t>How do you teach children to deal with dangerous </a:t>
            </a:r>
            <a:r>
              <a:rPr lang="en-gb" b="0" i="0" u="none" baseline="0" dirty="0">
                <a:solidFill>
                  <a:srgbClr val="000000"/>
                </a:solidFill>
                <a:highlight>
                  <a:srgbClr val="FFFFFF"/>
                </a:highlight>
              </a:rPr>
              <a:t>situations</a:t>
            </a:r>
            <a:r>
              <a:rPr lang="en-gb" b="0" i="0" u="none" baseline="0" dirty="0">
                <a:solidFill>
                  <a:srgbClr val="000000"/>
                </a:solidFill>
                <a:effectLst/>
                <a:highlight>
                  <a:srgbClr val="FFFFFF"/>
                </a:highlight>
              </a:rPr>
              <a:t>?</a:t>
            </a:r>
            <a:endParaRPr lang="en-gb" b="0" i="0" dirty="0">
              <a:solidFill>
                <a:srgbClr val="000000"/>
              </a:solidFill>
              <a:effectLst/>
              <a:highlight>
                <a:srgbClr val="FFFFFF"/>
              </a:highlight>
              <a:cs typeface="Arial"/>
            </a:endParaRPr>
          </a:p>
          <a:p>
            <a:pPr algn="l" rtl="0"/>
            <a:endParaRPr lang="en-gb" b="0" i="0" dirty="0">
              <a:solidFill>
                <a:srgbClr val="000000"/>
              </a:solidFill>
              <a:effectLst/>
              <a:highlight>
                <a:srgbClr val="FFFFFF"/>
              </a:highlight>
            </a:endParaRPr>
          </a:p>
          <a:p>
            <a:pPr algn="l" rtl="0"/>
            <a:r>
              <a:rPr lang="en-gb" b="0" i="0" u="none" baseline="0" dirty="0">
                <a:solidFill>
                  <a:srgbClr val="000000"/>
                </a:solidFill>
                <a:effectLst/>
                <a:highlight>
                  <a:srgbClr val="FFFFFF"/>
                </a:highlight>
              </a:rPr>
              <a:t>What risks do you sometimes take at home or when driving?</a:t>
            </a:r>
            <a:br>
              <a:rPr lang="en-gb" b="0" i="0" dirty="0">
                <a:solidFill>
                  <a:srgbClr val="333333"/>
                </a:solidFill>
                <a:effectLst/>
                <a:highlight>
                  <a:srgbClr val="FFFFFF"/>
                </a:highlight>
              </a:rPr>
            </a:br>
            <a:endParaRPr lang="en-gb" b="0" i="0" dirty="0">
              <a:solidFill>
                <a:srgbClr val="333333"/>
              </a:solidFill>
              <a:effectLst/>
              <a:highlight>
                <a:srgbClr val="FFFFFF"/>
              </a:highlight>
            </a:endParaRPr>
          </a:p>
          <a:p>
            <a:pPr algn="l" rtl="0"/>
            <a:r>
              <a:rPr lang="en-gb" b="0" i="0" u="none" baseline="0" dirty="0">
                <a:solidFill>
                  <a:srgbClr val="000000"/>
                </a:solidFill>
                <a:effectLst/>
                <a:highlight>
                  <a:srgbClr val="FFFFFF"/>
                </a:highlight>
              </a:rPr>
              <a:t>What risk keeps you awake at night?</a:t>
            </a:r>
          </a:p>
          <a:p>
            <a:pPr algn="l" rtl="0"/>
            <a:endParaRPr lang="en-gb" dirty="0">
              <a:solidFill>
                <a:srgbClr val="000000"/>
              </a:solidFill>
              <a:highlight>
                <a:srgbClr val="FFFFFF"/>
              </a:highlight>
            </a:endParaRPr>
          </a:p>
          <a:p>
            <a:pPr algn="l" rtl="0"/>
            <a:r>
              <a:rPr lang="en-gb" b="0" i="0" u="none" baseline="0" dirty="0">
                <a:solidFill>
                  <a:srgbClr val="000000"/>
                </a:solidFill>
                <a:effectLst/>
                <a:highlight>
                  <a:srgbClr val="FFFFFF"/>
                </a:highlight>
              </a:rPr>
              <a:t>What risk do you believe should receive more attention?</a:t>
            </a:r>
            <a:endParaRPr lang="en-gb" b="0" i="0" dirty="0">
              <a:solidFill>
                <a:srgbClr val="000000"/>
              </a:solidFill>
              <a:effectLst/>
              <a:highlight>
                <a:srgbClr val="FFFFFF"/>
              </a:highlight>
              <a:cs typeface="Arial"/>
            </a:endParaRPr>
          </a:p>
          <a:p>
            <a:pPr algn="l" rtl="0"/>
            <a:endParaRPr lang="en-gb" b="0" i="0" dirty="0">
              <a:solidFill>
                <a:srgbClr val="333333"/>
              </a:solidFill>
              <a:effectLst/>
              <a:highlight>
                <a:srgbClr val="FFFFFF"/>
              </a:highlight>
            </a:endParaRPr>
          </a:p>
          <a:p>
            <a:pPr marL="0" indent="0" algn="l" rtl="0">
              <a:buNone/>
            </a:pPr>
            <a:endParaRPr lang="en-gb" dirty="0"/>
          </a:p>
        </p:txBody>
      </p:sp>
    </p:spTree>
    <p:extLst>
      <p:ext uri="{BB962C8B-B14F-4D97-AF65-F5344CB8AC3E}">
        <p14:creationId xmlns:p14="http://schemas.microsoft.com/office/powerpoint/2010/main" val="2386992394"/>
      </p:ext>
    </p:extLst>
  </p:cSld>
  <p:clrMapOvr>
    <a:masterClrMapping/>
  </p:clrMapOvr>
</p:sld>
</file>

<file path=ppt/theme/theme1.xml><?xml version="1.0" encoding="utf-8"?>
<a:theme xmlns:a="http://schemas.openxmlformats.org/drawingml/2006/main" name="Kantoorthema">
  <a:themeElements>
    <a:clrScheme name="Aangepast 11">
      <a:dk1>
        <a:srgbClr val="000000"/>
      </a:dk1>
      <a:lt1>
        <a:srgbClr val="FFFFFF"/>
      </a:lt1>
      <a:dk2>
        <a:srgbClr val="000000"/>
      </a:dk2>
      <a:lt2>
        <a:srgbClr val="FFDD00"/>
      </a:lt2>
      <a:accent1>
        <a:srgbClr val="000000"/>
      </a:accent1>
      <a:accent2>
        <a:srgbClr val="FFDD00"/>
      </a:accent2>
      <a:accent3>
        <a:srgbClr val="FFFFFF"/>
      </a:accent3>
      <a:accent4>
        <a:srgbClr val="666666"/>
      </a:accent4>
      <a:accent5>
        <a:srgbClr val="5B9BD5"/>
      </a:accent5>
      <a:accent6>
        <a:srgbClr val="70AD47"/>
      </a:accent6>
      <a:hlink>
        <a:srgbClr val="000000"/>
      </a:hlink>
      <a:folHlink>
        <a:srgbClr val="66666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9252B65C-5470-0A41-9940-C699F80E7CA4}" vid="{AD2F2E86-5680-F847-BA77-AE4D3793842B}"/>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67F5A2D1D56FF459CCE8CF027CDFEA7" ma:contentTypeVersion="18" ma:contentTypeDescription="Een nieuw document maken." ma:contentTypeScope="" ma:versionID="f49a8fd142d74f53061dfca262628e28">
  <xsd:schema xmlns:xsd="http://www.w3.org/2001/XMLSchema" xmlns:xs="http://www.w3.org/2001/XMLSchema" xmlns:p="http://schemas.microsoft.com/office/2006/metadata/properties" xmlns:ns2="999cfada-34d5-4714-b4a8-e68cae7209eb" xmlns:ns3="f59e6ea7-2f2e-4003-9225-dd4e64329d84" targetNamespace="http://schemas.microsoft.com/office/2006/metadata/properties" ma:root="true" ma:fieldsID="805abe0f474dd31a0c3d322f17e1066b" ns2:_="" ns3:_="">
    <xsd:import namespace="999cfada-34d5-4714-b4a8-e68cae7209eb"/>
    <xsd:import namespace="f59e6ea7-2f2e-4003-9225-dd4e64329d8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9cfada-34d5-4714-b4a8-e68cae7209e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Afbeeldingtags" ma:readOnly="false" ma:fieldId="{5cf76f15-5ced-4ddc-b409-7134ff3c332f}" ma:taxonomyMulti="true" ma:sspId="1050673b-4c74-4831-8420-66cff89eac1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59e6ea7-2f2e-4003-9225-dd4e64329d84" elementFormDefault="qualified">
    <xsd:import namespace="http://schemas.microsoft.com/office/2006/documentManagement/types"/>
    <xsd:import namespace="http://schemas.microsoft.com/office/infopath/2007/PartnerControls"/>
    <xsd:element name="SharedWithUsers" ma:index="18"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Gedeeld met details" ma:internalName="SharedWithDetails" ma:readOnly="true">
      <xsd:simpleType>
        <xsd:restriction base="dms:Note">
          <xsd:maxLength value="255"/>
        </xsd:restriction>
      </xsd:simpleType>
    </xsd:element>
    <xsd:element name="TaxCatchAll" ma:index="23" nillable="true" ma:displayName="Taxonomy Catch All Column" ma:hidden="true" ma:list="{c7accce4-edea-4f15-833f-e6a93ff32e8d}" ma:internalName="TaxCatchAll" ma:showField="CatchAllData" ma:web="f59e6ea7-2f2e-4003-9225-dd4e64329d8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f59e6ea7-2f2e-4003-9225-dd4e64329d84">
      <UserInfo>
        <DisplayName>Hollander, William</DisplayName>
        <AccountId>12</AccountId>
        <AccountType/>
      </UserInfo>
    </SharedWithUsers>
    <TaxCatchAll xmlns="f59e6ea7-2f2e-4003-9225-dd4e64329d84" xsi:nil="true"/>
    <lcf76f155ced4ddcb4097134ff3c332f xmlns="999cfada-34d5-4714-b4a8-e68cae7209eb">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C01DD0A9-397E-4707-86B1-5DFD7A181A86}">
  <ds:schemaRefs>
    <ds:schemaRef ds:uri="http://schemas.microsoft.com/sharepoint/v3/contenttype/forms"/>
  </ds:schemaRefs>
</ds:datastoreItem>
</file>

<file path=customXml/itemProps2.xml><?xml version="1.0" encoding="utf-8"?>
<ds:datastoreItem xmlns:ds="http://schemas.openxmlformats.org/officeDocument/2006/customXml" ds:itemID="{1700D27A-4E1F-40B4-B803-F54B54D8F7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99cfada-34d5-4714-b4a8-e68cae7209eb"/>
    <ds:schemaRef ds:uri="f59e6ea7-2f2e-4003-9225-dd4e64329d8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0B6B502-389B-4E8A-B84F-F4AB7D47291A}">
  <ds:schemaRefs>
    <ds:schemaRef ds:uri="24e35ab4-3cf1-46c9-8eaa-1b1e0ea8a84b"/>
    <ds:schemaRef ds:uri="508e3145-0529-4d6a-a15f-862d6f4bb661"/>
    <ds:schemaRef ds:uri="80547ce2-a977-4319-b44a-40ea7c5ebcbb"/>
    <ds:schemaRef ds:uri="b46f7e7e-091b-45fc-b07a-14756525cbd9"/>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f59e6ea7-2f2e-4003-9225-dd4e64329d84"/>
    <ds:schemaRef ds:uri="999cfada-34d5-4714-b4a8-e68cae7209eb"/>
  </ds:schemaRefs>
</ds:datastoreItem>
</file>

<file path=docProps/app.xml><?xml version="1.0" encoding="utf-8"?>
<Properties xmlns="http://schemas.openxmlformats.org/officeDocument/2006/extended-properties" xmlns:vt="http://schemas.openxmlformats.org/officeDocument/2006/docPropsVTypes">
  <Template>Powerpoint</Template>
  <TotalTime>19</TotalTime>
  <Words>435</Words>
  <Application>Microsoft Office PowerPoint</Application>
  <PresentationFormat>Breedbeeld</PresentationFormat>
  <Paragraphs>57</Paragraphs>
  <Slides>8</Slides>
  <Notes>7</Notes>
  <HiddenSlides>0</HiddenSlides>
  <MMClips>1</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8</vt:i4>
      </vt:variant>
    </vt:vector>
  </HeadingPairs>
  <TitlesOfParts>
    <vt:vector size="15" baseType="lpstr">
      <vt:lpstr>Aptos</vt:lpstr>
      <vt:lpstr>Arial</vt:lpstr>
      <vt:lpstr>Calibri</vt:lpstr>
      <vt:lpstr>IBM Plex Sans</vt:lpstr>
      <vt:lpstr>Times New Roman</vt:lpstr>
      <vt:lpstr>Verdana</vt:lpstr>
      <vt:lpstr>Kantoorthema</vt:lpstr>
      <vt:lpstr>Safety leaders at work</vt:lpstr>
      <vt:lpstr>Background</vt:lpstr>
      <vt:lpstr>How do our safety leaders do that?</vt:lpstr>
      <vt:lpstr>How do our safety leaders do that?</vt:lpstr>
      <vt:lpstr>What can you do yourself?</vt:lpstr>
      <vt:lpstr>Talking to each other</vt:lpstr>
      <vt:lpstr>Thank you for your attention!</vt:lpstr>
      <vt:lpstr>Additional questions for discussion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Veiligheidsdag  24 maart 2021</dc:title>
  <dc:creator>Buitink, Fleur</dc:creator>
  <cp:lastModifiedBy>Beek, Ine van</cp:lastModifiedBy>
  <cp:revision>12</cp:revision>
  <dcterms:created xsi:type="dcterms:W3CDTF">2021-02-11T14:15:30Z</dcterms:created>
  <dcterms:modified xsi:type="dcterms:W3CDTF">2024-08-07T09:38:48Z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0x010100767F5A2D1D56FF459CCE8CF027CDFEA7</vt:lpwstr>
  </property>
  <property fmtid="{D5CDD505-2E9C-101B-9397-08002B2CF9AE}" pid="3" name="MediaServiceImageTags">
    <vt:lpwstr/>
  </property>
</Properties>
</file>