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67"/>
  </p:notesMasterIdLst>
  <p:sldIdLst>
    <p:sldId id="256" r:id="rId5"/>
    <p:sldId id="290" r:id="rId6"/>
    <p:sldId id="294" r:id="rId7"/>
    <p:sldId id="292" r:id="rId8"/>
    <p:sldId id="314" r:id="rId9"/>
    <p:sldId id="359" r:id="rId10"/>
    <p:sldId id="360" r:id="rId11"/>
    <p:sldId id="293" r:id="rId12"/>
    <p:sldId id="306" r:id="rId13"/>
    <p:sldId id="329" r:id="rId14"/>
    <p:sldId id="301" r:id="rId15"/>
    <p:sldId id="302" r:id="rId16"/>
    <p:sldId id="316" r:id="rId17"/>
    <p:sldId id="305" r:id="rId18"/>
    <p:sldId id="328" r:id="rId19"/>
    <p:sldId id="339" r:id="rId20"/>
    <p:sldId id="340" r:id="rId21"/>
    <p:sldId id="315" r:id="rId22"/>
    <p:sldId id="304" r:id="rId23"/>
    <p:sldId id="338" r:id="rId24"/>
    <p:sldId id="341" r:id="rId25"/>
    <p:sldId id="342" r:id="rId26"/>
    <p:sldId id="317" r:id="rId27"/>
    <p:sldId id="308" r:id="rId28"/>
    <p:sldId id="331" r:id="rId29"/>
    <p:sldId id="343" r:id="rId30"/>
    <p:sldId id="344" r:id="rId31"/>
    <p:sldId id="318" r:id="rId32"/>
    <p:sldId id="310" r:id="rId33"/>
    <p:sldId id="333" r:id="rId34"/>
    <p:sldId id="345" r:id="rId35"/>
    <p:sldId id="346" r:id="rId36"/>
    <p:sldId id="320" r:id="rId37"/>
    <p:sldId id="309" r:id="rId38"/>
    <p:sldId id="332" r:id="rId39"/>
    <p:sldId id="347" r:id="rId40"/>
    <p:sldId id="348" r:id="rId41"/>
    <p:sldId id="319" r:id="rId42"/>
    <p:sldId id="311" r:id="rId43"/>
    <p:sldId id="349" r:id="rId44"/>
    <p:sldId id="350" r:id="rId45"/>
    <p:sldId id="321" r:id="rId46"/>
    <p:sldId id="313" r:id="rId47"/>
    <p:sldId id="336" r:id="rId48"/>
    <p:sldId id="351" r:id="rId49"/>
    <p:sldId id="352" r:id="rId50"/>
    <p:sldId id="323" r:id="rId51"/>
    <p:sldId id="312" r:id="rId52"/>
    <p:sldId id="353" r:id="rId53"/>
    <p:sldId id="354" r:id="rId54"/>
    <p:sldId id="322" r:id="rId55"/>
    <p:sldId id="324" r:id="rId56"/>
    <p:sldId id="337" r:id="rId57"/>
    <p:sldId id="355" r:id="rId58"/>
    <p:sldId id="356" r:id="rId59"/>
    <p:sldId id="325" r:id="rId60"/>
    <p:sldId id="326" r:id="rId61"/>
    <p:sldId id="357" r:id="rId62"/>
    <p:sldId id="358" r:id="rId63"/>
    <p:sldId id="327" r:id="rId64"/>
    <p:sldId id="277" r:id="rId65"/>
    <p:sldId id="295" r:id="rId66"/>
  </p:sldIdLst>
  <p:sldSz cx="12192000" cy="6858000"/>
  <p:notesSz cx="6858000" cy="9144000"/>
  <p:embeddedFontLst>
    <p:embeddedFont>
      <p:font typeface="IBM Plex Sans" panose="020B0503050203000203" pitchFamily="34" charset="0"/>
      <p:regular r:id="rId68"/>
      <p:bold r:id="rId69"/>
      <p:italic r:id="rId70"/>
      <p:boldItalic r:id="rId71"/>
    </p:embeddedFont>
    <p:embeddedFont>
      <p:font typeface="IBM Plex Sans Medium" panose="020F0502020204030204" pitchFamily="34" charset="0"/>
      <p:regular r:id="rId72"/>
      <p:italic r:id="rId73"/>
    </p:embeddedFont>
  </p:embeddedFontLst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FFDD00"/>
    <a:srgbClr val="A38E01"/>
    <a:srgbClr val="FF9300"/>
    <a:srgbClr val="E3E3E3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68"/>
    <p:restoredTop sz="92772"/>
  </p:normalViewPr>
  <p:slideViewPr>
    <p:cSldViewPr snapToGrid="0">
      <p:cViewPr varScale="1">
        <p:scale>
          <a:sx n="166" d="100"/>
          <a:sy n="166" d="100"/>
        </p:scale>
        <p:origin x="6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1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2.fntdata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3.fntdata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font" Target="fonts/font4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82396-A128-4746-94B2-ED263D85F38F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45FD6-7169-7B47-8EDA-55FA51EA90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40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2999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843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2720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2725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65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8567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837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6436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2831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1938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5126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91230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439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66933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6120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48730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9504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78639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8020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24955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69835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60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2756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9944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8524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3450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0194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7131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854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1939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C0C16-BAA2-E52D-F5D0-53CBEAF0F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C306CF-4835-CE74-04D8-95D37EA2F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72DF7-FE9A-6A66-4C10-99E0D55D5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0E799-E694-7659-29D0-42F515054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1E85F-8840-5230-8563-D495B66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6982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2D453-1E86-846C-2746-556D8185E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22DA9-2B12-9C97-EB53-286CD657F2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C9319-56E3-0856-83FD-1F4712D7E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6500B-6894-5B3A-6A5C-1693851A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7E118-7D93-7EC2-D41D-A036B651D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7683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40AC36-95B8-EB00-F622-F456D66F41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561BE3-B901-A725-2D8D-611C35943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FEF7E-2235-8F73-1E56-7E75E7204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70CE3-DFC1-6EC4-4572-67663D082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15361-95F8-B1B9-132F-21B098590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7844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media 2">
            <a:extLst>
              <a:ext uri="{FF2B5EF4-FFF2-40B4-BE49-F238E27FC236}">
                <a16:creationId xmlns:a16="http://schemas.microsoft.com/office/drawing/2014/main" id="{B6726AF9-5749-87A2-4D2C-6AD498F06E7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tIns="0" bIns="0"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0836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CFAB7-508A-E913-3158-EB3C60DC8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9F68E-7B21-CEE0-3630-A20F548B5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95374-0F4B-20C9-2F70-77F38CC3D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3795-C240-F7C7-77FE-EC92A6591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BBE80-AB84-5728-2262-8AEB280F9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3048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70378-CBBD-118E-EF6C-511C4B424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69FF7-F744-27A5-3A16-3CC934B1B6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0CCCC-73F6-F312-36BC-0D77340A4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A862A-3A95-F0EB-2623-E4250ECDC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34A8F1-15FA-8B65-3234-ECE446942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37543-2DBE-EA53-C56F-E4F80C165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5594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F9E39-A10C-FEF0-825C-995F220E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9AA0-F2EC-FF9F-DB74-6C172AE52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67805-6F57-6348-7909-85772F883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ED4C5F-39D1-6161-1B0C-8AD0E209F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33907F-B8A9-90B2-686B-254DA4DE87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8E255D-234C-4B5F-FC65-46074EC7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63CE7E-D1A9-08D7-44AE-231A9A129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0F0A19-4A6B-A173-A51C-D199D9CA5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620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85B2E-EB17-6B2C-DF45-7F89762B0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2E76B-4AC0-C94C-0B18-C7FFA741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B1494-E336-7254-14D2-BE7910D8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BFE33-6773-F243-6B6B-64FA48242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919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7E0155-4381-7C5E-09A2-87DF57589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86E846-47DD-235D-17EF-44118B20C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1A78F-5223-4A7B-CBD3-E6E7AB100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7360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33571-8DD5-CBA0-1F74-733FC2F80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3B37C-D572-F2B9-E1F6-37795B8A7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93B868-160C-A3BB-742F-354A66D63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5DD060-FB22-4499-F992-F5DF050A5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A008E-E8CF-F342-2B14-E5CF83EE9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AC47E-71D0-4319-4099-72E30A9F2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8694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B401A-28CB-03E8-EC2A-C5F967D43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0FF1E1-E535-34A3-7303-277812A54F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7F179-2673-D6A3-FD93-AE463A415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A3FF6-6DBC-3BAE-E9BB-E89B8707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EDA75-BC63-5AA6-BCA0-5ED351BE6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3F263-44B1-4D48-DBDC-CC7C8658F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680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145621-0001-E57C-B666-5B7B48A66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A5502-AEDA-D2F7-029A-E999EE7F0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9230F-2202-3D7C-C3C2-73C754CDF5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85761-B560-CB5E-479F-82BB7C182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609EC-C468-AA6E-6580-83398CB7D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426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25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28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image" Target="../media/image31.jpg"/><Relationship Id="rId7" Type="http://schemas.openxmlformats.org/officeDocument/2006/relationships/image" Target="../media/image10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4.sv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34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37.pn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image" Target="../media/image40.jpg"/><Relationship Id="rId7" Type="http://schemas.openxmlformats.org/officeDocument/2006/relationships/image" Target="../media/image10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4.sv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1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42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3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45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6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47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8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50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1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52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4.svg"/><Relationship Id="rId12" Type="http://schemas.openxmlformats.org/officeDocument/2006/relationships/image" Target="../media/image13.sv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22.png"/><Relationship Id="rId10" Type="http://schemas.openxmlformats.org/officeDocument/2006/relationships/image" Target="../media/image11.svg"/><Relationship Id="rId4" Type="http://schemas.openxmlformats.org/officeDocument/2006/relationships/image" Target="../media/image18.sv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pening_animation (1)">
            <a:hlinkClick r:id="" action="ppaction://media"/>
            <a:extLst>
              <a:ext uri="{FF2B5EF4-FFF2-40B4-BE49-F238E27FC236}">
                <a16:creationId xmlns:a16="http://schemas.microsoft.com/office/drawing/2014/main" id="{9F597898-0C26-1654-F19D-BC0EE45673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4913" y="-2982454"/>
            <a:ext cx="19601463" cy="11025823"/>
          </a:xfrm>
          <a:prstGeom prst="rect">
            <a:avLst/>
          </a:prstGeom>
        </p:spPr>
      </p:pic>
      <p:pic>
        <p:nvPicPr>
          <p:cNvPr id="2" name="Graphic 5">
            <a:extLst>
              <a:ext uri="{FF2B5EF4-FFF2-40B4-BE49-F238E27FC236}">
                <a16:creationId xmlns:a16="http://schemas.microsoft.com/office/drawing/2014/main" id="{6F6583D5-60F6-BBA0-BD28-F390F18237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699" cy="35213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64C6098-6FCC-608B-88DD-48BA65651D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2F4DFFED-155A-1103-AB6C-BE62466716C7}"/>
              </a:ext>
            </a:extLst>
          </p:cNvPr>
          <p:cNvSpPr/>
          <p:nvPr/>
        </p:nvSpPr>
        <p:spPr>
          <a:xfrm>
            <a:off x="-1383323" y="6858000"/>
            <a:ext cx="16048892" cy="2258862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90FA089D-4E11-69E4-66EA-155F4A106FED}"/>
              </a:ext>
            </a:extLst>
          </p:cNvPr>
          <p:cNvSpPr/>
          <p:nvPr/>
        </p:nvSpPr>
        <p:spPr>
          <a:xfrm>
            <a:off x="12192000" y="-1596512"/>
            <a:ext cx="4452938" cy="10869100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34B6BBD-2A38-FB64-3409-7C2B36707F2E}"/>
              </a:ext>
            </a:extLst>
          </p:cNvPr>
          <p:cNvSpPr/>
          <p:nvPr/>
        </p:nvSpPr>
        <p:spPr>
          <a:xfrm>
            <a:off x="-559410" y="-2366603"/>
            <a:ext cx="16048892" cy="2258862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276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4F3626A-9E6B-9D36-FB80-488A6830FB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1035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297466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2588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2856000" y="1462380"/>
            <a:ext cx="6480000" cy="3379241"/>
            <a:chOff x="3521963" y="1233645"/>
            <a:chExt cx="6480000" cy="3379241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3" y="1233645"/>
              <a:ext cx="6480000" cy="33792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Çok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yakındı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!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Yoldan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çekilerek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bir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kazayı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önleyebilirsiniz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Ayrıca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bundan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sonra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işi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daha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güvenli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veya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emniyetli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hale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getirmek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için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neyi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farklı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yapabileceğinizi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 tam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olarak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biliyorsunuz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Meslektaşlarınız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hiçbir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şey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görmedi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duymadı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</a:t>
              </a:r>
            </a:p>
            <a:p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İş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arkadaşlarınıza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neler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olduğunu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anlatır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mısınız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Neden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anlatırsınız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veya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anlatmazsınız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8960893" y="1233645"/>
              <a:ext cx="1041070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İkilem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297567" y="5956919"/>
            <a:ext cx="5596865" cy="640515"/>
            <a:chOff x="2731477" y="3989642"/>
            <a:chExt cx="5596865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4498152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 </a:t>
              </a:r>
              <a:r>
                <a:rPr lang="nl-NL" b="1" dirty="0" err="1">
                  <a:latin typeface="IBM Plex Sans" panose="020B0503050203000203" pitchFamily="34" charset="0"/>
                </a:rPr>
                <a:t>değeri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olarak</a:t>
              </a:r>
              <a:r>
                <a:rPr lang="nl-NL" b="1" dirty="0">
                  <a:latin typeface="IBM Plex Sans" panose="020B0503050203000203" pitchFamily="34" charset="0"/>
                </a:rPr>
                <a:t>: </a:t>
              </a:r>
              <a:r>
                <a:rPr lang="nl-NL" b="1" dirty="0" err="1">
                  <a:latin typeface="IBM Plex Sans" panose="020B0503050203000203" pitchFamily="34" charset="0"/>
                </a:rPr>
                <a:t>Öğrenme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isteği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06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357799" y="3989642"/>
            <a:ext cx="9476402" cy="979069"/>
            <a:chOff x="2243469" y="3989642"/>
            <a:chExt cx="9476402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7889681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 </a:t>
              </a:r>
              <a:r>
                <a:rPr lang="nl-NL" sz="4000" b="1" dirty="0" err="1">
                  <a:latin typeface="IBM Plex Sans" panose="020B0503050203000203" pitchFamily="34" charset="0"/>
                </a:rPr>
                <a:t>değeri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olarak</a:t>
              </a:r>
              <a:r>
                <a:rPr lang="nl-NL" sz="4000" b="1" dirty="0">
                  <a:latin typeface="IBM Plex Sans" panose="020B0503050203000203" pitchFamily="34" charset="0"/>
                </a:rPr>
                <a:t>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Tutarlılık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3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CEQUENT_VEILIGHEIDSDAG_TR.mp4">
            <a:hlinkClick r:id="" action="ppaction://media"/>
            <a:extLst>
              <a:ext uri="{FF2B5EF4-FFF2-40B4-BE49-F238E27FC236}">
                <a16:creationId xmlns:a16="http://schemas.microsoft.com/office/drawing/2014/main" id="{ABD420D0-85F6-5C0D-EEF9-7C393E682478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175" y="0"/>
            <a:ext cx="10915650" cy="6858000"/>
          </a:xfrm>
        </p:spPr>
      </p:pic>
    </p:spTree>
    <p:extLst>
      <p:ext uri="{BB962C8B-B14F-4D97-AF65-F5344CB8AC3E}">
        <p14:creationId xmlns:p14="http://schemas.microsoft.com/office/powerpoint/2010/main" val="1255150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38616590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26412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2856000" y="1323881"/>
            <a:ext cx="6480000" cy="3102242"/>
            <a:chOff x="3521963" y="1233645"/>
            <a:chExt cx="6480000" cy="3102242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3" y="1233645"/>
              <a:ext cx="6480000" cy="3102242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İşin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bitiminden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hemen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önce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ekskavatör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bozulur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İşi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zamanında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tamamlamak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için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ekskavatör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önemli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bir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ekipmandır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Tamirat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bir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kaç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gün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sürecek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zamanında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teslimat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tehlikeye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girer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  <a:p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Benzer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bir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durumu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daha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önce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kim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yaşadı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yaptınız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9043371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İkilem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667812" y="5956919"/>
            <a:ext cx="4856375" cy="640515"/>
            <a:chOff x="2731477" y="3989642"/>
            <a:chExt cx="4856375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3757661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 </a:t>
              </a:r>
              <a:r>
                <a:rPr lang="nl-NL" b="1" dirty="0" err="1">
                  <a:latin typeface="IBM Plex Sans" panose="020B0503050203000203" pitchFamily="34" charset="0"/>
                </a:rPr>
                <a:t>değeri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olarak</a:t>
              </a:r>
              <a:r>
                <a:rPr lang="nl-NL" b="1" dirty="0">
                  <a:latin typeface="IBM Plex Sans" panose="020B0503050203000203" pitchFamily="34" charset="0"/>
                </a:rPr>
                <a:t>: </a:t>
              </a:r>
              <a:r>
                <a:rPr lang="nl-NL" b="1" dirty="0" err="1">
                  <a:latin typeface="IBM Plex Sans" panose="020B0503050203000203" pitchFamily="34" charset="0"/>
                </a:rPr>
                <a:t>Tutarlılık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726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709630" y="3989642"/>
            <a:ext cx="8772739" cy="979069"/>
            <a:chOff x="2243469" y="3989642"/>
            <a:chExt cx="8772739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7186018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 </a:t>
              </a:r>
              <a:r>
                <a:rPr lang="nl-NL" sz="4000" b="1" dirty="0" err="1">
                  <a:latin typeface="IBM Plex Sans" panose="020B0503050203000203" pitchFamily="34" charset="0"/>
                </a:rPr>
                <a:t>değeri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olarak</a:t>
              </a:r>
              <a:r>
                <a:rPr lang="nl-NL" sz="4000" b="1" dirty="0">
                  <a:latin typeface="IBM Plex Sans" panose="020B0503050203000203" pitchFamily="34" charset="0"/>
                </a:rPr>
                <a:t>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Eylem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1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W -VEILIGHEIDSDAG 2024 INTRO - TR.mp4">
            <a:hlinkClick r:id="" action="ppaction://media"/>
            <a:extLst>
              <a:ext uri="{FF2B5EF4-FFF2-40B4-BE49-F238E27FC236}">
                <a16:creationId xmlns:a16="http://schemas.microsoft.com/office/drawing/2014/main" id="{90037D72-CB84-A44E-A8FF-1FD739C7557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863" y="0"/>
            <a:ext cx="11344275" cy="6858000"/>
          </a:xfrm>
        </p:spPr>
      </p:pic>
    </p:spTree>
    <p:extLst>
      <p:ext uri="{BB962C8B-B14F-4D97-AF65-F5344CB8AC3E}">
        <p14:creationId xmlns:p14="http://schemas.microsoft.com/office/powerpoint/2010/main" val="491390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TIE_VEILIGHEIDSDAG_TR.mp4">
            <a:hlinkClick r:id="" action="ppaction://media"/>
            <a:extLst>
              <a:ext uri="{FF2B5EF4-FFF2-40B4-BE49-F238E27FC236}">
                <a16:creationId xmlns:a16="http://schemas.microsoft.com/office/drawing/2014/main" id="{D1D082C9-86A5-1075-C524-A20787B0732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613" y="0"/>
            <a:ext cx="10772775" cy="6858000"/>
          </a:xfrm>
        </p:spPr>
      </p:pic>
    </p:spTree>
    <p:extLst>
      <p:ext uri="{BB962C8B-B14F-4D97-AF65-F5344CB8AC3E}">
        <p14:creationId xmlns:p14="http://schemas.microsoft.com/office/powerpoint/2010/main" val="3800792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41286194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33739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791305" y="5956919"/>
            <a:ext cx="4609388" cy="640515"/>
            <a:chOff x="2731477" y="3989642"/>
            <a:chExt cx="4609388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3510674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 </a:t>
              </a:r>
              <a:r>
                <a:rPr lang="nl-NL" b="1" dirty="0" err="1">
                  <a:latin typeface="IBM Plex Sans" panose="020B0503050203000203" pitchFamily="34" charset="0"/>
                </a:rPr>
                <a:t>değeri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olarak</a:t>
              </a:r>
              <a:r>
                <a:rPr lang="nl-NL" b="1" dirty="0">
                  <a:latin typeface="IBM Plex Sans" panose="020B0503050203000203" pitchFamily="34" charset="0"/>
                </a:rPr>
                <a:t>: </a:t>
              </a:r>
              <a:r>
                <a:rPr lang="nl-NL" b="1" dirty="0" err="1">
                  <a:latin typeface="IBM Plex Sans" panose="020B0503050203000203" pitchFamily="34" charset="0"/>
                </a:rPr>
                <a:t>Eylem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7448F4F0-3D48-27D8-5D2F-41B95C5BEF89}"/>
              </a:ext>
            </a:extLst>
          </p:cNvPr>
          <p:cNvGrpSpPr/>
          <p:nvPr/>
        </p:nvGrpSpPr>
        <p:grpSpPr>
          <a:xfrm>
            <a:off x="3521964" y="2293377"/>
            <a:ext cx="5148072" cy="2271246"/>
            <a:chOff x="3521964" y="1233645"/>
            <a:chExt cx="5148072" cy="2271246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EAA42BB4-08D0-423C-08B2-C21994F03629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271246"/>
            </a:xfrm>
            <a:prstGeom prst="rect">
              <a:avLst/>
            </a:prstGeom>
            <a:blipFill dpi="0" rotWithShape="1"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Hiç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daha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sonra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şöyle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düşündüğünüz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bir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durum (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iş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/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veya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özel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)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yaşadığınız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oldu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mu: “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konuda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bir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şey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söylemeliydim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”? </a:t>
              </a:r>
            </a:p>
          </p:txBody>
        </p:sp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F4A018AB-4B5D-62E7-7A09-4541F8275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837A2633-52B8-A9F6-E443-F3B0CE032814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Soru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391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134338" y="3989642"/>
            <a:ext cx="9923323" cy="979069"/>
            <a:chOff x="2243469" y="3989642"/>
            <a:chExt cx="9923323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8336602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 </a:t>
              </a:r>
              <a:r>
                <a:rPr lang="nl-NL" sz="4000" b="1" dirty="0" err="1">
                  <a:latin typeface="IBM Plex Sans" panose="020B0503050203000203" pitchFamily="34" charset="0"/>
                </a:rPr>
                <a:t>değeri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olarak</a:t>
              </a:r>
              <a:r>
                <a:rPr lang="nl-NL" sz="4000" b="1" dirty="0">
                  <a:latin typeface="IBM Plex Sans" panose="020B0503050203000203" pitchFamily="34" charset="0"/>
                </a:rPr>
                <a:t>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Sorumluluk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3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ERANTWOORDELIJK_VEILIGHEIDSDAG_TR.mp4">
            <a:hlinkClick r:id="" action="ppaction://media"/>
            <a:extLst>
              <a:ext uri="{FF2B5EF4-FFF2-40B4-BE49-F238E27FC236}">
                <a16:creationId xmlns:a16="http://schemas.microsoft.com/office/drawing/2014/main" id="{36038EC7-BE27-FE01-0D84-A3D1364A9A4D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475" y="0"/>
            <a:ext cx="11449050" cy="6858000"/>
          </a:xfrm>
        </p:spPr>
      </p:pic>
    </p:spTree>
    <p:extLst>
      <p:ext uri="{BB962C8B-B14F-4D97-AF65-F5344CB8AC3E}">
        <p14:creationId xmlns:p14="http://schemas.microsoft.com/office/powerpoint/2010/main" val="257214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763658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28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5131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7E83A682-B614-3067-9D92-ABBBB43ED01A}"/>
              </a:ext>
            </a:extLst>
          </p:cNvPr>
          <p:cNvGrpSpPr/>
          <p:nvPr/>
        </p:nvGrpSpPr>
        <p:grpSpPr>
          <a:xfrm>
            <a:off x="2854385" y="1600880"/>
            <a:ext cx="6483230" cy="3656240"/>
            <a:chOff x="3520800" y="2293200"/>
            <a:chExt cx="6483230" cy="3656240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0800" y="2293200"/>
              <a:ext cx="6483230" cy="3656240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İş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günü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sona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erdi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her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şeyi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temizleyip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toparladınız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Eve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gitmeye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hazırsınız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Biraz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ileride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bir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ekskavatörün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bir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çukuru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kapattığını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görüyorsunuz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Başka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bir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meslektaşımız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çoktan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bariyeri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kaldırmaya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başladı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yani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yayaların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ekskavatörün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dönüş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alanına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girebileceği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anlamına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geliyor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  <a:p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Ne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yapardınız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2439681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9044274" y="2293377"/>
              <a:ext cx="959756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İkilem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484462" y="5956919"/>
            <a:ext cx="5223075" cy="640515"/>
            <a:chOff x="2731477" y="3989642"/>
            <a:chExt cx="5223075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4124362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 </a:t>
              </a:r>
              <a:r>
                <a:rPr lang="nl-NL" b="1" dirty="0" err="1">
                  <a:latin typeface="IBM Plex Sans" panose="020B0503050203000203" pitchFamily="34" charset="0"/>
                </a:rPr>
                <a:t>değeri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olarak</a:t>
              </a:r>
              <a:r>
                <a:rPr lang="nl-NL" b="1" dirty="0">
                  <a:latin typeface="IBM Plex Sans" panose="020B0503050203000203" pitchFamily="34" charset="0"/>
                </a:rPr>
                <a:t>: </a:t>
              </a:r>
              <a:r>
                <a:rPr lang="nl-NL" b="1" dirty="0" err="1">
                  <a:latin typeface="IBM Plex Sans" panose="020B0503050203000203" pitchFamily="34" charset="0"/>
                </a:rPr>
                <a:t>Sorumluluk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918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707928" y="3989642"/>
            <a:ext cx="8776144" cy="979069"/>
            <a:chOff x="2243469" y="3989642"/>
            <a:chExt cx="8776144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1" y="3989642"/>
              <a:ext cx="7189422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 </a:t>
              </a:r>
              <a:r>
                <a:rPr lang="nl-NL" sz="4000" b="1" dirty="0" err="1">
                  <a:latin typeface="IBM Plex Sans" panose="020B0503050203000203" pitchFamily="34" charset="0"/>
                </a:rPr>
                <a:t>değeri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olarak</a:t>
              </a:r>
              <a:r>
                <a:rPr lang="nl-NL" sz="4000" b="1" dirty="0">
                  <a:latin typeface="IBM Plex Sans" panose="020B0503050203000203" pitchFamily="34" charset="0"/>
                </a:rPr>
                <a:t>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Adillik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0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" y="1339"/>
            <a:ext cx="12192000" cy="685532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699" cy="3521375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54035C80-924D-0D0A-8351-272902889A57}"/>
              </a:ext>
            </a:extLst>
          </p:cNvPr>
          <p:cNvGrpSpPr/>
          <p:nvPr/>
        </p:nvGrpSpPr>
        <p:grpSpPr>
          <a:xfrm>
            <a:off x="349102" y="3540914"/>
            <a:ext cx="11696291" cy="3204733"/>
            <a:chOff x="349102" y="3540914"/>
            <a:chExt cx="11696291" cy="3204733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138F5A1-78EB-2896-97F3-1450A7C0C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143693" y="6605947"/>
              <a:ext cx="901700" cy="139700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E31CB30C-437B-ADDF-9CE7-D83FA7343564}"/>
                </a:ext>
              </a:extLst>
            </p:cNvPr>
            <p:cNvSpPr txBox="1"/>
            <p:nvPr/>
          </p:nvSpPr>
          <p:spPr>
            <a:xfrm>
              <a:off x="349102" y="3540914"/>
              <a:ext cx="11493795" cy="2818943"/>
            </a:xfrm>
            <a:prstGeom prst="rect">
              <a:avLst/>
            </a:prstGeom>
            <a:blipFill dpi="0" rotWithShape="1"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tile tx="0" ty="0" sx="100000" sy="100000" flip="none" algn="bl"/>
            </a:blipFill>
          </p:spPr>
          <p:txBody>
            <a:bodyPr wrap="square" lIns="576000" tIns="1080000" rIns="576000" bIns="1188000" rtlCol="0">
              <a:spAutoFit/>
            </a:bodyPr>
            <a:lstStyle/>
            <a:p>
              <a:pPr algn="ctr"/>
              <a:r>
                <a:rPr lang="nl-NL" sz="3200" i="1" dirty="0" err="1">
                  <a:effectLst/>
                  <a:latin typeface="IBM Plex Sans" panose="020B0503050203000203" pitchFamily="34" charset="0"/>
                </a:rPr>
                <a:t>Bingo’dan</a:t>
              </a:r>
              <a:r>
                <a:rPr lang="nl-NL" sz="3200" i="1" dirty="0">
                  <a:effectLst/>
                  <a:latin typeface="IBM Plex Sans" panose="020B0503050203000203" pitchFamily="34" charset="0"/>
                </a:rPr>
                <a:t>! </a:t>
              </a:r>
              <a:r>
                <a:rPr lang="nl-NL" sz="3200" dirty="0" err="1">
                  <a:effectLst/>
                  <a:latin typeface="IBM Plex Sans" panose="020B0503050203000203" pitchFamily="34" charset="0"/>
                </a:rPr>
                <a:t>Bir</a:t>
              </a:r>
              <a:r>
                <a:rPr lang="nl-NL" sz="3200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sz="3200" dirty="0" err="1">
                  <a:effectLst/>
                  <a:latin typeface="IBM Plex Sans" panose="020B0503050203000203" pitchFamily="34" charset="0"/>
                </a:rPr>
                <a:t>kaza</a:t>
              </a:r>
              <a:r>
                <a:rPr lang="nl-NL" sz="3200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sz="3200" dirty="0" err="1">
                  <a:effectLst/>
                  <a:latin typeface="IBM Plex Sans" panose="020B0503050203000203" pitchFamily="34" charset="0"/>
                </a:rPr>
                <a:t>kime</a:t>
              </a:r>
              <a:r>
                <a:rPr lang="nl-NL" sz="3200" dirty="0">
                  <a:effectLst/>
                  <a:latin typeface="IBM Plex Sans" panose="020B0503050203000203" pitchFamily="34" charset="0"/>
                </a:rPr>
                <a:t>:</a:t>
              </a:r>
            </a:p>
          </p:txBody>
        </p:sp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3037A671-B415-04DC-DF95-F5AE2ED65D2F}"/>
                </a:ext>
              </a:extLst>
            </p:cNvPr>
            <p:cNvSpPr txBox="1"/>
            <p:nvPr/>
          </p:nvSpPr>
          <p:spPr>
            <a:xfrm>
              <a:off x="349102" y="3540914"/>
              <a:ext cx="11493795" cy="5481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tIns="180000" bIns="180000" rtlCol="0">
              <a:spAutoFit/>
            </a:bodyPr>
            <a:lstStyle/>
            <a:p>
              <a:pPr algn="ctr"/>
              <a:r>
                <a:rPr lang="nl-NL" sz="1200" spc="300" dirty="0">
                  <a:solidFill>
                    <a:schemeClr val="bg1"/>
                  </a:solidFill>
                  <a:effectLst/>
                  <a:latin typeface="IBM Plex Sans" panose="020B0503050203000203" pitchFamily="34" charset="0"/>
                </a:rPr>
                <a:t>BİRLİKTE GÜVENLİ BİR ŞEKİLDE ÇALIŞARAK FARK YARATABİLİRSİNİZ</a:t>
              </a:r>
            </a:p>
          </p:txBody>
        </p: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799C43D2-53DC-B859-4329-14631540D691}"/>
                </a:ext>
              </a:extLst>
            </p:cNvPr>
            <p:cNvGrpSpPr/>
            <p:nvPr/>
          </p:nvGrpSpPr>
          <p:grpSpPr>
            <a:xfrm>
              <a:off x="1006609" y="5144231"/>
              <a:ext cx="10137084" cy="615553"/>
              <a:chOff x="1006609" y="5249738"/>
              <a:chExt cx="10137084" cy="615553"/>
            </a:xfrm>
          </p:grpSpPr>
          <p:cxnSp>
            <p:nvCxnSpPr>
              <p:cNvPr id="9" name="Rechte verbindingslijn 8">
                <a:extLst>
                  <a:ext uri="{FF2B5EF4-FFF2-40B4-BE49-F238E27FC236}">
                    <a16:creationId xmlns:a16="http://schemas.microsoft.com/office/drawing/2014/main" id="{C960BBE0-8D1D-F52E-F008-92DC57FFFD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7158" y="5758753"/>
                <a:ext cx="8718698" cy="0"/>
              </a:xfrm>
              <a:prstGeom prst="line">
                <a:avLst/>
              </a:prstGeom>
              <a:ln w="203200">
                <a:solidFill>
                  <a:srgbClr val="FFDD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D88AB78B-8C8D-2FF0-2B28-585C0CF346D6}"/>
                  </a:ext>
                </a:extLst>
              </p:cNvPr>
              <p:cNvSpPr txBox="1"/>
              <p:nvPr/>
            </p:nvSpPr>
            <p:spPr>
              <a:xfrm>
                <a:off x="1006609" y="5249738"/>
                <a:ext cx="10137084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nl-NL" sz="4000" b="1" i="1" dirty="0" err="1">
                    <a:latin typeface="IBM Plex Sans" panose="020B0503050203000203" pitchFamily="34" charset="0"/>
                  </a:rPr>
                  <a:t>Bingo’ya</a:t>
                </a:r>
                <a:r>
                  <a:rPr lang="nl-NL" sz="4000" b="1" i="1" dirty="0">
                    <a:latin typeface="IBM Plex Sans" panose="020B0503050203000203" pitchFamily="34" charset="0"/>
                  </a:rPr>
                  <a:t>! </a:t>
                </a:r>
                <a:r>
                  <a:rPr lang="nl-NL" sz="4000" b="1" dirty="0" err="1">
                    <a:latin typeface="IBM Plex Sans" panose="020B0503050203000203" pitchFamily="34" charset="0"/>
                  </a:rPr>
                  <a:t>Şimdi</a:t>
                </a:r>
                <a:r>
                  <a:rPr lang="nl-NL" sz="4000" b="1" dirty="0">
                    <a:latin typeface="IBM Plex Sans" panose="020B0503050203000203" pitchFamily="34" charset="0"/>
                  </a:rPr>
                  <a:t> </a:t>
                </a:r>
                <a:r>
                  <a:rPr lang="nl-NL" sz="4000" b="1" dirty="0" err="1">
                    <a:latin typeface="IBM Plex Sans" panose="020B0503050203000203" pitchFamily="34" charset="0"/>
                  </a:rPr>
                  <a:t>fark</a:t>
                </a:r>
                <a:r>
                  <a:rPr lang="nl-NL" sz="4000" b="1" dirty="0">
                    <a:latin typeface="IBM Plex Sans" panose="020B0503050203000203" pitchFamily="34" charset="0"/>
                  </a:rPr>
                  <a:t> </a:t>
                </a:r>
                <a:r>
                  <a:rPr lang="nl-NL" sz="4000" b="1" dirty="0" err="1">
                    <a:latin typeface="IBM Plex Sans" panose="020B0503050203000203" pitchFamily="34" charset="0"/>
                  </a:rPr>
                  <a:t>yaratabilirim</a:t>
                </a:r>
                <a:endParaRPr lang="nl-NL" sz="4000" b="1" dirty="0">
                  <a:latin typeface="IBM Plex Sans" panose="020B050305020300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611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81A7F2C-25F3-D471-86F6-F273EC70BF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23212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42536976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33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86535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016378"/>
            <a:ext cx="5148072" cy="3102242"/>
            <a:chOff x="3521964" y="1233645"/>
            <a:chExt cx="5148072" cy="3102242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3102242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Kendinize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veya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başkalarına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zarar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vermemek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için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hangi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durumlarda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WAVE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uygulamasını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kullanarak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bir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şeyi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rapor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edip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etmemeyi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düşünürsünüz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Lütfen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cevabınızı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açıklayınız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İkilem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783208" y="5956919"/>
            <a:ext cx="4625581" cy="640515"/>
            <a:chOff x="2731477" y="3989642"/>
            <a:chExt cx="4625581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3526867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 </a:t>
              </a:r>
              <a:r>
                <a:rPr lang="nl-NL" b="1" dirty="0" err="1">
                  <a:latin typeface="IBM Plex Sans" panose="020B0503050203000203" pitchFamily="34" charset="0"/>
                </a:rPr>
                <a:t>değeri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olarak</a:t>
              </a:r>
              <a:r>
                <a:rPr lang="nl-NL" b="1" dirty="0">
                  <a:latin typeface="IBM Plex Sans" panose="020B0503050203000203" pitchFamily="34" charset="0"/>
                </a:rPr>
                <a:t>: </a:t>
              </a:r>
              <a:r>
                <a:rPr lang="nl-NL" b="1" dirty="0" err="1">
                  <a:latin typeface="IBM Plex Sans" panose="020B0503050203000203" pitchFamily="34" charset="0"/>
                </a:rPr>
                <a:t>Adillik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691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669507" y="3989642"/>
            <a:ext cx="8852985" cy="979069"/>
            <a:chOff x="2243469" y="3989642"/>
            <a:chExt cx="8852985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1" y="3989642"/>
              <a:ext cx="7266263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 </a:t>
              </a:r>
              <a:r>
                <a:rPr lang="nl-NL" sz="4000" b="1" dirty="0" err="1">
                  <a:latin typeface="IBM Plex Sans" panose="020B0503050203000203" pitchFamily="34" charset="0"/>
                </a:rPr>
                <a:t>değeri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olarak</a:t>
              </a:r>
              <a:r>
                <a:rPr lang="nl-NL" sz="4000" b="1" dirty="0">
                  <a:latin typeface="IBM Plex Sans" panose="020B0503050203000203" pitchFamily="34" charset="0"/>
                </a:rPr>
                <a:t>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Açıklık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PEN_VEILIGHEIDSDAG_TR.mp4">
            <a:hlinkClick r:id="" action="ppaction://media"/>
            <a:extLst>
              <a:ext uri="{FF2B5EF4-FFF2-40B4-BE49-F238E27FC236}">
                <a16:creationId xmlns:a16="http://schemas.microsoft.com/office/drawing/2014/main" id="{5CF11405-B43D-6797-7D98-4006C0CAF6A7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0"/>
            <a:ext cx="11430000" cy="6858000"/>
          </a:xfrm>
        </p:spPr>
      </p:pic>
    </p:spTree>
    <p:extLst>
      <p:ext uri="{BB962C8B-B14F-4D97-AF65-F5344CB8AC3E}">
        <p14:creationId xmlns:p14="http://schemas.microsoft.com/office/powerpoint/2010/main" val="3190210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2158699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48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7106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695246" y="5956919"/>
            <a:ext cx="4801506" cy="640515"/>
            <a:chOff x="2731477" y="3989642"/>
            <a:chExt cx="4801506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3702792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 </a:t>
              </a:r>
              <a:r>
                <a:rPr lang="nl-NL" b="1" dirty="0" err="1">
                  <a:latin typeface="IBM Plex Sans" panose="020B0503050203000203" pitchFamily="34" charset="0"/>
                </a:rPr>
                <a:t>değeri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olarak</a:t>
              </a:r>
              <a:r>
                <a:rPr lang="nl-NL" b="1" dirty="0">
                  <a:latin typeface="IBM Plex Sans" panose="020B0503050203000203" pitchFamily="34" charset="0"/>
                </a:rPr>
                <a:t>: </a:t>
              </a:r>
              <a:r>
                <a:rPr lang="nl-NL" b="1" dirty="0" err="1">
                  <a:latin typeface="IBM Plex Sans" panose="020B0503050203000203" pitchFamily="34" charset="0"/>
                </a:rPr>
                <a:t>Açıklık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02AB3633-1242-5C4E-A827-54A1D152C95F}"/>
              </a:ext>
            </a:extLst>
          </p:cNvPr>
          <p:cNvGrpSpPr/>
          <p:nvPr/>
        </p:nvGrpSpPr>
        <p:grpSpPr>
          <a:xfrm>
            <a:off x="3521964" y="2293377"/>
            <a:ext cx="5148072" cy="2271246"/>
            <a:chOff x="3521964" y="1233645"/>
            <a:chExt cx="5148072" cy="2271246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CDAC70F7-5863-41C4-6707-A94872476EC5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271246"/>
            </a:xfrm>
            <a:prstGeom prst="rect">
              <a:avLst/>
            </a:prstGeom>
            <a:blipFill dpi="0" rotWithShape="1"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Bir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meslektaşınızın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davranışına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karşı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çıkmadığınız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durumlar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var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mı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Bunun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sebebi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nedir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9953892F-8CA0-5C91-D85C-FC6AA2E49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E094D19-7570-B396-2FC1-C8C1170285FE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Soru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47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399001" y="3989642"/>
            <a:ext cx="7393998" cy="979069"/>
            <a:chOff x="2243469" y="3989642"/>
            <a:chExt cx="7393998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1" y="3989642"/>
              <a:ext cx="5807276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En </a:t>
              </a:r>
              <a:r>
                <a:rPr lang="nl-NL" sz="4000" b="1" dirty="0" err="1">
                  <a:latin typeface="IBM Plex Sans" panose="020B0503050203000203" pitchFamily="34" charset="0"/>
                </a:rPr>
                <a:t>güvenli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iş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arkadaşı</a:t>
              </a:r>
              <a:endParaRPr lang="nl-NL" sz="4000" b="1" dirty="0"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809523" y="3989642"/>
            <a:ext cx="8572954" cy="979069"/>
            <a:chOff x="2243469" y="3989642"/>
            <a:chExt cx="8572954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6986233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 </a:t>
              </a:r>
              <a:r>
                <a:rPr lang="nl-NL" sz="4000" b="1" dirty="0" err="1">
                  <a:latin typeface="IBM Plex Sans" panose="020B0503050203000203" pitchFamily="34" charset="0"/>
                </a:rPr>
                <a:t>değeri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olarak</a:t>
              </a:r>
              <a:r>
                <a:rPr lang="nl-NL" sz="4000" b="1" dirty="0">
                  <a:latin typeface="IBM Plex Sans" panose="020B0503050203000203" pitchFamily="34" charset="0"/>
                </a:rPr>
                <a:t>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Saygı</a:t>
              </a:r>
              <a:endParaRPr lang="nl-NL" sz="4000" b="1" dirty="0"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7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961574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39947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1877879"/>
            <a:ext cx="5148071" cy="3379241"/>
            <a:chOff x="3511331" y="1233645"/>
            <a:chExt cx="5148071" cy="3379241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11331" y="1233645"/>
              <a:ext cx="5148071" cy="33792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Güvenli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Çalışma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Övgüsü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için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kimi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aday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gösterirsiniz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Lütfen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cevabınızı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açıklayınız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Bu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arada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: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iş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arkadaşınıza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WAVE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uygulamasında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zaten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bir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Övgü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ilettiniz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mi?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7" y="1233645"/>
              <a:ext cx="969225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Soru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060100" y="5956919"/>
            <a:ext cx="4071798" cy="640515"/>
            <a:chOff x="2731477" y="3989642"/>
            <a:chExt cx="4071798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973084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En </a:t>
              </a:r>
              <a:r>
                <a:rPr lang="nl-NL" b="1" dirty="0" err="1">
                  <a:latin typeface="IBM Plex Sans" panose="020B0503050203000203" pitchFamily="34" charset="0"/>
                </a:rPr>
                <a:t>güvenli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iş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arkadaşı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508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615080" y="3989642"/>
            <a:ext cx="10961840" cy="979069"/>
            <a:chOff x="2243469" y="3989642"/>
            <a:chExt cx="10961840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89" y="3989642"/>
              <a:ext cx="9375120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Yeteneklerinizi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abartıyor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musunuz</a:t>
              </a:r>
              <a:r>
                <a:rPr lang="nl-NL" sz="4000" b="1" dirty="0">
                  <a:latin typeface="IBM Plex Sans" panose="020B0503050203000203" pitchFamily="34" charset="0"/>
                </a:rPr>
                <a:t>?!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9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BS ZELFOVERSCHATTING VEILIGHEIDSDAG TR.mp4">
            <a:hlinkClick r:id="" action="ppaction://media"/>
            <a:extLst>
              <a:ext uri="{FF2B5EF4-FFF2-40B4-BE49-F238E27FC236}">
                <a16:creationId xmlns:a16="http://schemas.microsoft.com/office/drawing/2014/main" id="{260F6D5E-D4D4-FAF8-7D6A-0710CDB42AA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950" y="0"/>
            <a:ext cx="11468100" cy="6858000"/>
          </a:xfrm>
        </p:spPr>
      </p:pic>
    </p:spTree>
    <p:extLst>
      <p:ext uri="{BB962C8B-B14F-4D97-AF65-F5344CB8AC3E}">
        <p14:creationId xmlns:p14="http://schemas.microsoft.com/office/powerpoint/2010/main" val="1268551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675819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6505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1974866"/>
            <a:ext cx="5148072" cy="3102242"/>
            <a:chOff x="3521964" y="1233645"/>
            <a:chExt cx="5148072" cy="3102242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3102242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Aşırı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tahmin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yapmanın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en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yaygın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şekli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planlamadır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Katılıyor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musunuz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yoksa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katılmıyor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musunuz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gibi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riskler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doğurur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Yeteneklerinizi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abarttığınız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oluyor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mu?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İkilem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299796" y="5956919"/>
            <a:ext cx="5592406" cy="640515"/>
            <a:chOff x="2731477" y="3989642"/>
            <a:chExt cx="5592406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4493692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Yeteneklerinizi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abartıyor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musunuz</a:t>
              </a:r>
              <a:r>
                <a:rPr lang="nl-NL" b="1" dirty="0">
                  <a:latin typeface="IBM Plex Sans" panose="020B0503050203000203" pitchFamily="34" charset="0"/>
                </a:rPr>
                <a:t>?!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477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099098" y="3989642"/>
            <a:ext cx="7993804" cy="979069"/>
            <a:chOff x="2243469" y="3989642"/>
            <a:chExt cx="7993804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6407083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Burada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sizin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için</a:t>
              </a:r>
              <a:r>
                <a:rPr lang="nl-NL" sz="4000" b="1" dirty="0">
                  <a:latin typeface="IBM Plex Sans" panose="020B0503050203000203" pitchFamily="34" charset="0"/>
                </a:rPr>
                <a:t> ne var?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42857835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pect  Turks verkort.mp4">
            <a:hlinkClick r:id="" action="ppaction://media"/>
            <a:extLst>
              <a:ext uri="{FF2B5EF4-FFF2-40B4-BE49-F238E27FC236}">
                <a16:creationId xmlns:a16="http://schemas.microsoft.com/office/drawing/2014/main" id="{F6996272-B02A-3B2E-7816-08B0F3FB3940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84434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3225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667363"/>
            <a:ext cx="5148072" cy="2548245"/>
            <a:chOff x="3521964" y="1233645"/>
            <a:chExt cx="5148072" cy="2548245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548245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Kendinizin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güvenli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bir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şekilde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çalışması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başkalarının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güvenli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bir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şekilde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çalışmasını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sağlamak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için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kişisel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motivasyonunuz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kim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veya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nedir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İkilem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962643" y="5956919"/>
            <a:ext cx="4266712" cy="640515"/>
            <a:chOff x="2731477" y="3989642"/>
            <a:chExt cx="4266712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3167998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Burada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sizin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için</a:t>
              </a:r>
              <a:r>
                <a:rPr lang="nl-NL" b="1" dirty="0">
                  <a:latin typeface="IBM Plex Sans" panose="020B0503050203000203" pitchFamily="34" charset="0"/>
                </a:rPr>
                <a:t> ne var?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323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3481258" y="3989642"/>
            <a:ext cx="5229484" cy="979069"/>
            <a:chOff x="2243469" y="3989642"/>
            <a:chExt cx="5229484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3642763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Uyarı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işareti</a:t>
              </a:r>
              <a:endParaRPr lang="nl-NL" sz="4000" b="1" dirty="0"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BS GEVAARBESEF VEILIGHEIDSDAG TR.mp4">
            <a:hlinkClick r:id="" action="ppaction://media"/>
            <a:extLst>
              <a:ext uri="{FF2B5EF4-FFF2-40B4-BE49-F238E27FC236}">
                <a16:creationId xmlns:a16="http://schemas.microsoft.com/office/drawing/2014/main" id="{3B5DA314-25AC-0E96-3AC0-11FBBC8FA6A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0"/>
            <a:ext cx="10934700" cy="6858000"/>
          </a:xfrm>
        </p:spPr>
      </p:pic>
    </p:spTree>
    <p:extLst>
      <p:ext uri="{BB962C8B-B14F-4D97-AF65-F5344CB8AC3E}">
        <p14:creationId xmlns:p14="http://schemas.microsoft.com/office/powerpoint/2010/main" val="18432214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549445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3043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154877"/>
            <a:ext cx="5148072" cy="2548245"/>
            <a:chOff x="3521964" y="1233645"/>
            <a:chExt cx="5148072" cy="2548245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548245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En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zaman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işin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güvenli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bir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şekilde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yürütülüp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yürütülemeyeceği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konusunda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şüpheleriniz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oldu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Neden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yaptınız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8" y="1233645"/>
              <a:ext cx="979858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İkilem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590832" y="5956919"/>
            <a:ext cx="3010333" cy="640515"/>
            <a:chOff x="2731477" y="3989642"/>
            <a:chExt cx="3010333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1911619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Uyarı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işareti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909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4458005" y="3989642"/>
            <a:ext cx="3275990" cy="979069"/>
            <a:chOff x="2243469" y="3989642"/>
            <a:chExt cx="3275990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1" y="3989642"/>
              <a:ext cx="1689268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Fark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>
                <a:effectLst/>
                <a:latin typeface="IBM Plex Sans" panose="020B0503050203000203" pitchFamily="34" charset="0"/>
              </a:rPr>
              <a:t>bingo card ready!</a:t>
            </a:r>
            <a:endParaRPr lang="nl-NL" sz="2800" i="1" dirty="0">
              <a:effectLst/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44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9792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41162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32597" y="1739379"/>
            <a:ext cx="5148072" cy="3379241"/>
            <a:chOff x="3521964" y="1233645"/>
            <a:chExt cx="5148072" cy="3379241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33792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Bu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kurumda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güvenlik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açısından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bir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fark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yaratabileceğinizi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hissediyor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musunuz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Lütfen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cevabınızı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açıklayınız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  <a:p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Eğer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değilse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sizce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neyin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değişmesi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gerekiyor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8" y="1233645"/>
              <a:ext cx="979858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Soru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5038236" y="5956919"/>
            <a:ext cx="2115528" cy="640515"/>
            <a:chOff x="2731477" y="3989642"/>
            <a:chExt cx="2115528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2" y="3989642"/>
              <a:ext cx="1016813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Fark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798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W -VEILIGHEIDSDAG 2024 OUTRO - TR.mp4">
            <a:hlinkClick r:id="" action="ppaction://media"/>
            <a:extLst>
              <a:ext uri="{FF2B5EF4-FFF2-40B4-BE49-F238E27FC236}">
                <a16:creationId xmlns:a16="http://schemas.microsoft.com/office/drawing/2014/main" id="{544B5424-7B10-A9D9-E2D8-C73615C6BCA7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863" y="0"/>
            <a:ext cx="11344275" cy="6858000"/>
          </a:xfrm>
        </p:spPr>
      </p:pic>
    </p:spTree>
    <p:extLst>
      <p:ext uri="{BB962C8B-B14F-4D97-AF65-F5344CB8AC3E}">
        <p14:creationId xmlns:p14="http://schemas.microsoft.com/office/powerpoint/2010/main" val="1046262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A726DD8-2BB8-1394-508E-43E895C7F1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507146" y="0"/>
            <a:ext cx="13193684" cy="6864560"/>
          </a:xfrm>
          <a:prstGeom prst="rect">
            <a:avLst/>
          </a:prstGeom>
        </p:spPr>
      </p:pic>
      <p:pic>
        <p:nvPicPr>
          <p:cNvPr id="2" name="Graphic 5">
            <a:extLst>
              <a:ext uri="{FF2B5EF4-FFF2-40B4-BE49-F238E27FC236}">
                <a16:creationId xmlns:a16="http://schemas.microsoft.com/office/drawing/2014/main" id="{6F6583D5-60F6-BBA0-BD28-F390F18237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699" cy="35213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64C6098-6FCC-608B-88DD-48BA65651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4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36129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32597" y="2201208"/>
            <a:ext cx="5148072" cy="2825243"/>
            <a:chOff x="3521964" y="1233645"/>
            <a:chExt cx="5148072" cy="2825243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825243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Başkalarının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güvenli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olmayan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davranışlarınıza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nasıl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karşı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çıkmasını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istersiniz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Lütfen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demek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istediğinizi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açıklayın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veya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gösterin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8" y="1233645"/>
              <a:ext cx="979858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Soru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818263" y="5956919"/>
            <a:ext cx="4555474" cy="640515"/>
            <a:chOff x="2731477" y="3989642"/>
            <a:chExt cx="4555474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3456761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 </a:t>
              </a:r>
              <a:r>
                <a:rPr lang="nl-NL" b="1" dirty="0" err="1">
                  <a:latin typeface="IBM Plex Sans" panose="020B0503050203000203" pitchFamily="34" charset="0"/>
                </a:rPr>
                <a:t>değeri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olarak</a:t>
              </a:r>
              <a:r>
                <a:rPr lang="nl-NL" b="1" dirty="0">
                  <a:latin typeface="IBM Plex Sans" panose="020B0503050203000203" pitchFamily="34" charset="0"/>
                </a:rPr>
                <a:t>: </a:t>
              </a:r>
              <a:r>
                <a:rPr lang="nl-NL" b="1" dirty="0" err="1">
                  <a:latin typeface="IBM Plex Sans" panose="020B0503050203000203" pitchFamily="34" charset="0"/>
                </a:rPr>
                <a:t>Saygı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062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643040" y="3989642"/>
            <a:ext cx="10905919" cy="979069"/>
            <a:chOff x="2243469" y="3989642"/>
            <a:chExt cx="10905919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89" y="3989642"/>
              <a:ext cx="9319199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 </a:t>
              </a:r>
              <a:r>
                <a:rPr lang="nl-NL" sz="4000" b="1" dirty="0" err="1">
                  <a:latin typeface="IBM Plex Sans" panose="020B0503050203000203" pitchFamily="34" charset="0"/>
                </a:rPr>
                <a:t>değeri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olarak</a:t>
              </a:r>
              <a:r>
                <a:rPr lang="nl-NL" sz="4000" b="1" dirty="0">
                  <a:latin typeface="IBM Plex Sans" panose="020B0503050203000203" pitchFamily="34" charset="0"/>
                </a:rPr>
                <a:t>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Öğrenme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isteği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4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8e3145-0529-4d6a-a15f-862d6f4bb661" xsi:nil="true"/>
    <lcf76f155ced4ddcb4097134ff3c332f xmlns="b46f7e7e-091b-45fc-b07a-14756525cbd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B685409C87DC4DA58F3DA56CFAB0F1" ma:contentTypeVersion="18" ma:contentTypeDescription="Een nieuw document maken." ma:contentTypeScope="" ma:versionID="c4758788fd27f61eae0e63cc74b85a17">
  <xsd:schema xmlns:xsd="http://www.w3.org/2001/XMLSchema" xmlns:xs="http://www.w3.org/2001/XMLSchema" xmlns:p="http://schemas.microsoft.com/office/2006/metadata/properties" xmlns:ns2="b46f7e7e-091b-45fc-b07a-14756525cbd9" xmlns:ns3="508e3145-0529-4d6a-a15f-862d6f4bb661" targetNamespace="http://schemas.microsoft.com/office/2006/metadata/properties" ma:root="true" ma:fieldsID="1f20732213a784d66468c9d3812d72f8" ns2:_="" ns3:_="">
    <xsd:import namespace="b46f7e7e-091b-45fc-b07a-14756525cbd9"/>
    <xsd:import namespace="508e3145-0529-4d6a-a15f-862d6f4bb6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6f7e7e-091b-45fc-b07a-14756525cb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1050673b-4c74-4831-8420-66cff89eac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8e3145-0529-4d6a-a15f-862d6f4bb66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716b883-c908-44da-8e05-c6c47f0bb803}" ma:internalName="TaxCatchAll" ma:showField="CatchAllData" ma:web="508e3145-0529-4d6a-a15f-862d6f4bb6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9AA024-6C21-401F-8F6F-E62421FE98DE}">
  <ds:schemaRefs>
    <ds:schemaRef ds:uri="http://schemas.microsoft.com/office/2006/metadata/properties"/>
    <ds:schemaRef ds:uri="http://schemas.microsoft.com/office/infopath/2007/PartnerControls"/>
    <ds:schemaRef ds:uri="508e3145-0529-4d6a-a15f-862d6f4bb661"/>
    <ds:schemaRef ds:uri="b46f7e7e-091b-45fc-b07a-14756525cbd9"/>
  </ds:schemaRefs>
</ds:datastoreItem>
</file>

<file path=customXml/itemProps2.xml><?xml version="1.0" encoding="utf-8"?>
<ds:datastoreItem xmlns:ds="http://schemas.openxmlformats.org/officeDocument/2006/customXml" ds:itemID="{6CB45DFA-CE7A-41B2-BABC-95ECC6AB57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5C3D56-1F49-4E11-AA06-62747DF45C06}"/>
</file>

<file path=docProps/app.xml><?xml version="1.0" encoding="utf-8"?>
<Properties xmlns="http://schemas.openxmlformats.org/officeDocument/2006/extended-properties" xmlns:vt="http://schemas.openxmlformats.org/officeDocument/2006/docPropsVTypes">
  <TotalTime>22794</TotalTime>
  <Words>588</Words>
  <Application>Microsoft Macintosh PowerPoint</Application>
  <PresentationFormat>Breedbeeld</PresentationFormat>
  <Paragraphs>140</Paragraphs>
  <Slides>62</Slides>
  <Notes>29</Notes>
  <HiddenSlides>0</HiddenSlides>
  <MMClips>34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62</vt:i4>
      </vt:variant>
    </vt:vector>
  </HeadingPairs>
  <TitlesOfParts>
    <vt:vector size="68" baseType="lpstr">
      <vt:lpstr>Arial</vt:lpstr>
      <vt:lpstr>IBM Plex Sans</vt:lpstr>
      <vt:lpstr>Calibri</vt:lpstr>
      <vt:lpstr>IBM Plex Sans Medium</vt:lpstr>
      <vt:lpstr>Calibri Light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Volkerwessels veiligheidsdag 2023</dc:title>
  <dc:creator>Coen Aukema</dc:creator>
  <cp:lastModifiedBy>Ton Oortgiesen</cp:lastModifiedBy>
  <cp:revision>63</cp:revision>
  <dcterms:created xsi:type="dcterms:W3CDTF">2022-11-23T12:58:52Z</dcterms:created>
  <dcterms:modified xsi:type="dcterms:W3CDTF">2024-03-04T16:02:50Z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0x0101008AB685409C87DC4DA58F3DA56CFAB0F1</vt:lpwstr>
  </property>
</Properties>
</file>