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9" r:id="rId10"/>
    <p:sldId id="360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9" r:id="rId20"/>
    <p:sldId id="340" r:id="rId21"/>
    <p:sldId id="315" r:id="rId22"/>
    <p:sldId id="304" r:id="rId23"/>
    <p:sldId id="338" r:id="rId24"/>
    <p:sldId id="341" r:id="rId25"/>
    <p:sldId id="342" r:id="rId26"/>
    <p:sldId id="317" r:id="rId27"/>
    <p:sldId id="308" r:id="rId28"/>
    <p:sldId id="331" r:id="rId29"/>
    <p:sldId id="343" r:id="rId30"/>
    <p:sldId id="344" r:id="rId31"/>
    <p:sldId id="318" r:id="rId32"/>
    <p:sldId id="310" r:id="rId33"/>
    <p:sldId id="333" r:id="rId34"/>
    <p:sldId id="345" r:id="rId35"/>
    <p:sldId id="346" r:id="rId36"/>
    <p:sldId id="320" r:id="rId37"/>
    <p:sldId id="309" r:id="rId38"/>
    <p:sldId id="332" r:id="rId39"/>
    <p:sldId id="347" r:id="rId40"/>
    <p:sldId id="348" r:id="rId41"/>
    <p:sldId id="319" r:id="rId42"/>
    <p:sldId id="311" r:id="rId43"/>
    <p:sldId id="349" r:id="rId44"/>
    <p:sldId id="350" r:id="rId45"/>
    <p:sldId id="321" r:id="rId46"/>
    <p:sldId id="313" r:id="rId47"/>
    <p:sldId id="336" r:id="rId48"/>
    <p:sldId id="351" r:id="rId49"/>
    <p:sldId id="352" r:id="rId50"/>
    <p:sldId id="323" r:id="rId51"/>
    <p:sldId id="312" r:id="rId52"/>
    <p:sldId id="353" r:id="rId53"/>
    <p:sldId id="354" r:id="rId54"/>
    <p:sldId id="322" r:id="rId55"/>
    <p:sldId id="324" r:id="rId56"/>
    <p:sldId id="337" r:id="rId57"/>
    <p:sldId id="355" r:id="rId58"/>
    <p:sldId id="356" r:id="rId59"/>
    <p:sldId id="325" r:id="rId60"/>
    <p:sldId id="326" r:id="rId61"/>
    <p:sldId id="357" r:id="rId62"/>
    <p:sldId id="358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F0502020204030204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5"/>
    <p:restoredTop sz="92772"/>
  </p:normalViewPr>
  <p:slideViewPr>
    <p:cSldViewPr snapToGrid="0">
      <p:cViewPr varScale="1">
        <p:scale>
          <a:sx n="166" d="100"/>
          <a:sy n="166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2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436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12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1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83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52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04-03-2024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462380"/>
            <a:ext cx="6480000" cy="3656240"/>
            <a:chOff x="3521963" y="1233645"/>
            <a:chExt cx="6480000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Foi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pouco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! Podia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simplesmente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caminho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evitar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acidente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Também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sabe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exatamente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poderia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feito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diferente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para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tornar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seguro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seguro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de agora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diante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Os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viram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ouviram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nada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Diz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aos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aconteceu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Porquê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porque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8960893" y="1233645"/>
              <a:ext cx="1041070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385934" y="5956919"/>
            <a:ext cx="5420132" cy="640515"/>
            <a:chOff x="2731477" y="3989642"/>
            <a:chExt cx="5420132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32141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Valor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Vontade</a:t>
              </a:r>
              <a:r>
                <a:rPr lang="nl-NL" b="1" dirty="0">
                  <a:latin typeface="IBM Plex Sans" panose="020B0503050203000203" pitchFamily="34" charset="0"/>
                </a:rPr>
                <a:t> de </a:t>
              </a:r>
              <a:r>
                <a:rPr lang="nl-NL" b="1" dirty="0" err="1">
                  <a:latin typeface="IBM Plex Sans" panose="020B0503050203000203" pitchFamily="34" charset="0"/>
                </a:rPr>
                <a:t>Aprender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934101" y="3989642"/>
            <a:ext cx="8323797" cy="979069"/>
            <a:chOff x="2243469" y="3989642"/>
            <a:chExt cx="832379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73707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Valor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Consistência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CEQUENT_VEILIGHEIDSDAG_PT.mp4">
            <a:hlinkClick r:id="" action="ppaction://media"/>
            <a:extLst>
              <a:ext uri="{FF2B5EF4-FFF2-40B4-BE49-F238E27FC236}">
                <a16:creationId xmlns:a16="http://schemas.microsoft.com/office/drawing/2014/main" id="{3908AC79-2BD1-5FD2-C9C6-58B1E36FC10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" y="0"/>
            <a:ext cx="10915650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86165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64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323881"/>
            <a:ext cx="6480000" cy="3379241"/>
            <a:chOff x="3521963" y="1233645"/>
            <a:chExt cx="648000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Pouco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antes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escavadora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avaria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-se.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escavadora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é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peça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equipamento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importante para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terminar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tempo. 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reparações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demoram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alguns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entrega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atempada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está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comprometida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Quem é que já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passou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semelhante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 o que é que fez?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3371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863755" y="5956919"/>
            <a:ext cx="4464489" cy="640515"/>
            <a:chOff x="2731477" y="3989642"/>
            <a:chExt cx="4464489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36577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Valor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Consistência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808447" y="3989642"/>
            <a:ext cx="6575106" cy="979069"/>
            <a:chOff x="2243469" y="3989642"/>
            <a:chExt cx="657510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498838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Valor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Ação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INTRO - PT.mp4">
            <a:hlinkClick r:id="" action="ppaction://media"/>
            <a:extLst>
              <a:ext uri="{FF2B5EF4-FFF2-40B4-BE49-F238E27FC236}">
                <a16:creationId xmlns:a16="http://schemas.microsoft.com/office/drawing/2014/main" id="{8AB069B3-F58D-47DD-E749-4631F961D25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0"/>
            <a:ext cx="10820400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E_VEILIGHEIDSDAG_PT.mp4">
            <a:hlinkClick r:id="" action="ppaction://media"/>
            <a:extLst>
              <a:ext uri="{FF2B5EF4-FFF2-40B4-BE49-F238E27FC236}">
                <a16:creationId xmlns:a16="http://schemas.microsoft.com/office/drawing/2014/main" id="{E5F66518-DE83-EF74-CB8C-DE803453EFD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0"/>
            <a:ext cx="10772775" cy="6858000"/>
          </a:xfrm>
        </p:spPr>
      </p:pic>
    </p:spTree>
    <p:extLst>
      <p:ext uri="{BB962C8B-B14F-4D97-AF65-F5344CB8AC3E}">
        <p14:creationId xmlns:p14="http://schemas.microsoft.com/office/powerpoint/2010/main" val="380079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28619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37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86924" y="5956919"/>
            <a:ext cx="3618149" cy="640515"/>
            <a:chOff x="2731477" y="3989642"/>
            <a:chExt cx="3618149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251943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Valor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Ação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448F4F0-3D48-27D8-5D2F-41B95C5BEF89}"/>
              </a:ext>
            </a:extLst>
          </p:cNvPr>
          <p:cNvGrpSpPr/>
          <p:nvPr/>
        </p:nvGrpSpPr>
        <p:grpSpPr>
          <a:xfrm>
            <a:off x="3521964" y="2293377"/>
            <a:ext cx="5148072" cy="2271246"/>
            <a:chOff x="3521964" y="1233645"/>
            <a:chExt cx="5148072" cy="227124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AA42BB4-08D0-423C-08B2-C21994F03629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Alguma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passou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por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(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profissional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e/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privada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)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depois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pensou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«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Devia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ter dito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sobre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»?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A018AB-4B5D-62E7-7A09-4541F827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37A2633-52B8-A9F6-E443-F3B0CE032814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Pergunta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303387" y="3989642"/>
            <a:ext cx="9585226" cy="979069"/>
            <a:chOff x="2243469" y="3989642"/>
            <a:chExt cx="958522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998505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Valor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Responsabilidade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ERANTWOORDELIJK_VEILIGHEIDSDAG_EN.mp4">
            <a:hlinkClick r:id="" action="ppaction://media"/>
            <a:extLst>
              <a:ext uri="{FF2B5EF4-FFF2-40B4-BE49-F238E27FC236}">
                <a16:creationId xmlns:a16="http://schemas.microsoft.com/office/drawing/2014/main" id="{2CF0A72A-0118-2654-0801-6DD1945E699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76365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1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2854385" y="1600880"/>
            <a:ext cx="6483230" cy="3379241"/>
            <a:chOff x="3520800" y="2293200"/>
            <a:chExt cx="648323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648323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É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do dia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 já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limpou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arrumou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tudo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Está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pronto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para ir para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casa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À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distância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vê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escavadora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fechar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fossa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Outro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já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está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começar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remover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barreira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o que significa que os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peões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podem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entrar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círculo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viragem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escavadora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O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faz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4274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557461" y="5956919"/>
            <a:ext cx="5077078" cy="640515"/>
            <a:chOff x="2731477" y="3989642"/>
            <a:chExt cx="507707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97836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Valor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Responsabilidade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576224" y="3989642"/>
            <a:ext cx="7039552" cy="979069"/>
            <a:chOff x="2243469" y="3989642"/>
            <a:chExt cx="703955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45283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Valor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Justiça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2" y="3540914"/>
            <a:ext cx="11696291" cy="3204733"/>
            <a:chOff x="349102" y="3540914"/>
            <a:chExt cx="11696291" cy="32047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dirty="0">
                  <a:effectLst/>
                  <a:latin typeface="IBM Plex Sans" panose="020B0503050203000203" pitchFamily="34" charset="0"/>
                </a:rPr>
                <a:t>De 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bingo!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acidente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, para: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TRABALHAR JUNTOS EM SEGURANÇA, PODE FAZER A DIFERENÇA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1717158" y="5144231"/>
              <a:ext cx="8736820" cy="615553"/>
              <a:chOff x="1717158" y="5249738"/>
              <a:chExt cx="8736820" cy="615553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1735281" y="5249738"/>
                <a:ext cx="871869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IBM Plex Sans" panose="020B0503050203000203" pitchFamily="34" charset="0"/>
                  </a:rPr>
                  <a:t>Bingo! 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Agora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posso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fazer</a:t>
                </a:r>
                <a:r>
                  <a:rPr lang="nl-NL" sz="4000" b="1" dirty="0">
                    <a:latin typeface="IBM Plex Sans" panose="020B0503050203000203" pitchFamily="34" charset="0"/>
                  </a:rPr>
                  <a:t> a </a:t>
                </a:r>
                <a:r>
                  <a:rPr lang="nl-NL" sz="4000" b="1" dirty="0" err="1">
                    <a:latin typeface="IBM Plex Sans" panose="020B0503050203000203" pitchFamily="34" charset="0"/>
                  </a:rPr>
                  <a:t>diferença</a:t>
                </a:r>
                <a:endParaRPr lang="nl-NL" sz="4000" b="1" dirty="0"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53697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65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Existe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alguma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considera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comunicar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algo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através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aplicação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WAVE, para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magoar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si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magoar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outras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pessoas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Explique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resposta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48200" y="5956919"/>
            <a:ext cx="3895598" cy="640515"/>
            <a:chOff x="2731477" y="3989642"/>
            <a:chExt cx="389559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796884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Valor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Justiça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376438" y="3989642"/>
            <a:ext cx="7439123" cy="979069"/>
            <a:chOff x="2243469" y="3989642"/>
            <a:chExt cx="743912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85240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Valor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Abertura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_VEILIGHEIDSDAG_PT.mp4">
            <a:hlinkClick r:id="" action="ppaction://media"/>
            <a:extLst>
              <a:ext uri="{FF2B5EF4-FFF2-40B4-BE49-F238E27FC236}">
                <a16:creationId xmlns:a16="http://schemas.microsoft.com/office/drawing/2014/main" id="{8F1DDCF5-520B-C49D-8F19-C86A2EA5886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15869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0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090974" y="5956919"/>
            <a:ext cx="4010050" cy="640515"/>
            <a:chOff x="2731477" y="3989642"/>
            <a:chExt cx="401005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291133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Valor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Abertura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2AB3633-1242-5C4E-A827-54A1D152C95F}"/>
              </a:ext>
            </a:extLst>
          </p:cNvPr>
          <p:cNvGrpSpPr/>
          <p:nvPr/>
        </p:nvGrpSpPr>
        <p:grpSpPr>
          <a:xfrm>
            <a:off x="3521964" y="22933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DAC70F7-5863-41C4-6707-A94872476EC5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Existem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situações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contesta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comportamento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Por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razão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9953892F-8CA0-5C91-D85C-FC6AA2E4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094D19-7570-B396-2FC1-C8C1170285FE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Pergunta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98679" y="3989642"/>
            <a:ext cx="6794642" cy="979069"/>
            <a:chOff x="2243469" y="3989642"/>
            <a:chExt cx="6794642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20792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Colega</a:t>
              </a:r>
              <a:r>
                <a:rPr lang="nl-NL" sz="4000" b="1" dirty="0">
                  <a:latin typeface="IBM Plex Sans" panose="020B0503050203000203" pitchFamily="34" charset="0"/>
                </a:rPr>
                <a:t> mais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seguro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385825" y="3989642"/>
            <a:ext cx="7420349" cy="979069"/>
            <a:chOff x="2243469" y="3989642"/>
            <a:chExt cx="742034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83362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Valor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Respeito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96157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9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102242"/>
            <a:chOff x="3511331" y="1233645"/>
            <a:chExt cx="5148071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Quem é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nomeia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para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Elogio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Seguro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Explique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resposta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propósito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Já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atribuiu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colega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Elogio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aplicação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WAVE?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Pergunta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48359" y="5956919"/>
            <a:ext cx="3695280" cy="640515"/>
            <a:chOff x="2731477" y="3989642"/>
            <a:chExt cx="369528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59656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Colega</a:t>
              </a:r>
              <a:r>
                <a:rPr lang="nl-NL" b="1" dirty="0">
                  <a:latin typeface="IBM Plex Sans" panose="020B0503050203000203" pitchFamily="34" charset="0"/>
                </a:rPr>
                <a:t> mais </a:t>
              </a:r>
              <a:r>
                <a:rPr lang="nl-NL" b="1" dirty="0" err="1">
                  <a:latin typeface="IBM Plex Sans" panose="020B0503050203000203" pitchFamily="34" charset="0"/>
                </a:rPr>
                <a:t>seguro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853285" y="3989642"/>
            <a:ext cx="10485429" cy="979069"/>
            <a:chOff x="2243469" y="3989642"/>
            <a:chExt cx="1048542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889870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Sobrestimar</a:t>
              </a:r>
              <a:r>
                <a:rPr lang="nl-NL" sz="4000" b="1" dirty="0">
                  <a:latin typeface="IBM Plex Sans" panose="020B0503050203000203" pitchFamily="34" charset="0"/>
                </a:rPr>
                <a:t> as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suas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capacidades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ZELFOVERSCHATTING VEILIGHEIDSDAG PT.mp4">
            <a:hlinkClick r:id="" action="ppaction://media"/>
            <a:extLst>
              <a:ext uri="{FF2B5EF4-FFF2-40B4-BE49-F238E27FC236}">
                <a16:creationId xmlns:a16="http://schemas.microsoft.com/office/drawing/2014/main" id="{4902FAA0-0880-E20B-2BC3-AEB074AF78A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67581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50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A forma mais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sobrestimação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é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planeamento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Concorda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discorda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riscos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é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implica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Alguma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sobrestima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capacidades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376636" y="5956919"/>
            <a:ext cx="5438726" cy="640515"/>
            <a:chOff x="2731477" y="3989642"/>
            <a:chExt cx="543872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434001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Sobrestimar</a:t>
              </a:r>
              <a:r>
                <a:rPr lang="nl-NL" b="1" dirty="0">
                  <a:latin typeface="IBM Plex Sans" panose="020B0503050203000203" pitchFamily="34" charset="0"/>
                </a:rPr>
                <a:t> as </a:t>
              </a:r>
              <a:r>
                <a:rPr lang="nl-NL" b="1" dirty="0" err="1">
                  <a:latin typeface="IBM Plex Sans" panose="020B0503050203000203" pitchFamily="34" charset="0"/>
                </a:rPr>
                <a:t>suas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capacidades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314250" y="3989642"/>
            <a:ext cx="7563500" cy="979069"/>
            <a:chOff x="2243469" y="3989642"/>
            <a:chExt cx="756350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97677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O que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ganha</a:t>
              </a:r>
              <a:r>
                <a:rPr lang="nl-NL" sz="4000" b="1" dirty="0">
                  <a:latin typeface="IBM Plex Sans" panose="020B0503050203000203" pitchFamily="34" charset="0"/>
                </a:rPr>
                <a:t> com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isso</a:t>
              </a:r>
              <a:r>
                <a:rPr lang="nl-NL" sz="4000" b="1" dirty="0">
                  <a:latin typeface="IBM Plex Sans" panose="020B0503050203000203" pitchFamily="34" charset="0"/>
                </a:rPr>
                <a:t>?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85783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ct Portugees verkort.mp4">
            <a:hlinkClick r:id="" action="ppaction://media"/>
            <a:extLst>
              <a:ext uri="{FF2B5EF4-FFF2-40B4-BE49-F238E27FC236}">
                <a16:creationId xmlns:a16="http://schemas.microsoft.com/office/drawing/2014/main" id="{E4022638-DE2D-7E9F-2ED6-6258515BF57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2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Quem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qual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é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pessoal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para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segurança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permitir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que os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outros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segurança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031799" y="5956919"/>
            <a:ext cx="4128400" cy="640515"/>
            <a:chOff x="2731477" y="3989642"/>
            <a:chExt cx="412840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02968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O que </a:t>
              </a:r>
              <a:r>
                <a:rPr lang="nl-NL" b="1" dirty="0" err="1">
                  <a:latin typeface="IBM Plex Sans" panose="020B0503050203000203" pitchFamily="34" charset="0"/>
                </a:rPr>
                <a:t>ganha</a:t>
              </a:r>
              <a:r>
                <a:rPr lang="nl-NL" b="1" dirty="0">
                  <a:latin typeface="IBM Plex Sans" panose="020B0503050203000203" pitchFamily="34" charset="0"/>
                </a:rPr>
                <a:t> com </a:t>
              </a:r>
              <a:r>
                <a:rPr lang="nl-NL" b="1" dirty="0" err="1">
                  <a:latin typeface="IBM Plex Sans" panose="020B0503050203000203" pitchFamily="34" charset="0"/>
                </a:rPr>
                <a:t>isso</a:t>
              </a:r>
              <a:r>
                <a:rPr lang="nl-NL" b="1" dirty="0">
                  <a:latin typeface="IBM Plex Sans" panose="020B0503050203000203" pitchFamily="34" charset="0"/>
                </a:rPr>
                <a:t>?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352995" y="3989642"/>
            <a:ext cx="5486009" cy="979069"/>
            <a:chOff x="2243469" y="3989642"/>
            <a:chExt cx="5486009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899288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Sinal</a:t>
              </a:r>
              <a:r>
                <a:rPr lang="nl-NL" sz="4000" b="1" dirty="0">
                  <a:latin typeface="IBM Plex Sans" panose="020B0503050203000203" pitchFamily="34" charset="0"/>
                </a:rPr>
                <a:t> de aviso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GEVAARBESEF VEILIGHEIDSDAG PT.mp4">
            <a:hlinkClick r:id="" action="ppaction://media"/>
            <a:extLst>
              <a:ext uri="{FF2B5EF4-FFF2-40B4-BE49-F238E27FC236}">
                <a16:creationId xmlns:a16="http://schemas.microsoft.com/office/drawing/2014/main" id="{5D92B866-3D18-C6A9-3086-6FBDA2C86C3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0"/>
            <a:ext cx="10934700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549445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4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1548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Quando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foi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última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teve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dúvidas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sobre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se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trabalho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poderia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feito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segurança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Porquê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E o que é que fez?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Dilema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546326" y="5956919"/>
            <a:ext cx="3099346" cy="640515"/>
            <a:chOff x="2731477" y="3989642"/>
            <a:chExt cx="309934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00063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Sinal</a:t>
              </a:r>
              <a:r>
                <a:rPr lang="nl-NL" b="1" dirty="0">
                  <a:latin typeface="IBM Plex Sans" panose="020B0503050203000203" pitchFamily="34" charset="0"/>
                </a:rPr>
                <a:t> de aviso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666796" y="3989642"/>
            <a:ext cx="4858408" cy="979069"/>
            <a:chOff x="2243469" y="3989642"/>
            <a:chExt cx="485840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27168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A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diferença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79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4116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Tem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sensação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pode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fazer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diferença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termos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segurança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nesta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organização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Explique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sua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resposta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Em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caso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negativo, o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acha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terá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mudar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Pergunta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675156" y="5956919"/>
            <a:ext cx="2841687" cy="640515"/>
            <a:chOff x="2731477" y="3989642"/>
            <a:chExt cx="2841687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174297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A </a:t>
              </a:r>
              <a:r>
                <a:rPr lang="nl-NL" b="1" dirty="0" err="1">
                  <a:latin typeface="IBM Plex Sans" panose="020B0503050203000203" pitchFamily="34" charset="0"/>
                </a:rPr>
                <a:t>diferença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OUTRO - PT.mp4">
            <a:hlinkClick r:id="" action="ppaction://media"/>
            <a:extLst>
              <a:ext uri="{FF2B5EF4-FFF2-40B4-BE49-F238E27FC236}">
                <a16:creationId xmlns:a16="http://schemas.microsoft.com/office/drawing/2014/main" id="{63979DAC-9AB4-1FAF-041F-785133C17AD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726DD8-2BB8-1394-508E-43E895C7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61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Como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gostaria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que os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outros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contestassem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comportamento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inseguro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Explique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mostre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o que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quer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dizer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Pergunta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089901" y="5956919"/>
            <a:ext cx="4012198" cy="640515"/>
            <a:chOff x="2731477" y="3989642"/>
            <a:chExt cx="4012198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2913485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Valor</a:t>
              </a:r>
              <a:r>
                <a:rPr lang="nl-NL" b="1" dirty="0">
                  <a:latin typeface="IBM Plex Sans" panose="020B0503050203000203" pitchFamily="34" charset="0"/>
                </a:rPr>
                <a:t> WAVE: </a:t>
              </a:r>
              <a:r>
                <a:rPr lang="nl-NL" b="1" dirty="0" err="1">
                  <a:latin typeface="IBM Plex Sans" panose="020B0503050203000203" pitchFamily="34" charset="0"/>
                </a:rPr>
                <a:t>Respeito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865877" y="3989642"/>
            <a:ext cx="10460245" cy="979069"/>
            <a:chOff x="2243469" y="3989642"/>
            <a:chExt cx="10460245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8873524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Valor</a:t>
              </a:r>
              <a:r>
                <a:rPr lang="nl-NL" sz="4000" b="1" dirty="0">
                  <a:latin typeface="IBM Plex Sans" panose="020B0503050203000203" pitchFamily="34" charset="0"/>
                </a:rPr>
                <a:t> WAVE: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Vontade</a:t>
              </a:r>
              <a:r>
                <a:rPr lang="nl-NL" sz="4000" b="1" dirty="0">
                  <a:latin typeface="IBM Plex Sans" panose="020B0503050203000203" pitchFamily="34" charset="0"/>
                </a:rPr>
                <a:t> de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Aprender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685409C87DC4DA58F3DA56CFAB0F1" ma:contentTypeVersion="18" ma:contentTypeDescription="Een nieuw document maken." ma:contentTypeScope="" ma:versionID="c4758788fd27f61eae0e63cc74b85a17">
  <xsd:schema xmlns:xsd="http://www.w3.org/2001/XMLSchema" xmlns:xs="http://www.w3.org/2001/XMLSchema" xmlns:p="http://schemas.microsoft.com/office/2006/metadata/properties" xmlns:ns2="b46f7e7e-091b-45fc-b07a-14756525cbd9" xmlns:ns3="508e3145-0529-4d6a-a15f-862d6f4bb661" targetNamespace="http://schemas.microsoft.com/office/2006/metadata/properties" ma:root="true" ma:fieldsID="1f20732213a784d66468c9d3812d72f8" ns2:_="" ns3:_="">
    <xsd:import namespace="b46f7e7e-091b-45fc-b07a-14756525cbd9"/>
    <xsd:import namespace="508e3145-0529-4d6a-a15f-862d6f4bb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7e7e-091b-45fc-b07a-14756525c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e3145-0529-4d6a-a15f-862d6f4bb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716b883-c908-44da-8e05-c6c47f0bb803}" ma:internalName="TaxCatchAll" ma:showField="CatchAllData" ma:web="508e3145-0529-4d6a-a15f-862d6f4bb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e3145-0529-4d6a-a15f-862d6f4bb661" xsi:nil="true"/>
    <lcf76f155ced4ddcb4097134ff3c332f xmlns="b46f7e7e-091b-45fc-b07a-14756525cb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190373-C50C-42F0-9838-8ADF32CFB01B}"/>
</file>

<file path=customXml/itemProps3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22792</TotalTime>
  <Words>657</Words>
  <Application>Microsoft Macintosh PowerPoint</Application>
  <PresentationFormat>Breedbeeld</PresentationFormat>
  <Paragraphs>140</Paragraphs>
  <Slides>62</Slides>
  <Notes>29</Notes>
  <HiddenSlides>0</HiddenSlides>
  <MMClips>34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8" baseType="lpstr">
      <vt:lpstr>Arial</vt:lpstr>
      <vt:lpstr>IBM Plex Sans</vt:lpstr>
      <vt:lpstr>Calibri</vt:lpstr>
      <vt:lpstr>IBM Plex Sans Medium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60</cp:revision>
  <dcterms:created xsi:type="dcterms:W3CDTF">2022-11-23T12:58:52Z</dcterms:created>
  <dcterms:modified xsi:type="dcterms:W3CDTF">2024-03-04T16:03:54Z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0x0101008AB685409C87DC4DA58F3DA56CFAB0F1</vt:lpwstr>
  </property>
</Properties>
</file>