
<file path=[Content_Types].xml><?xml version="1.0" encoding="utf-8"?>
<Types xmlns="http://schemas.openxmlformats.org/package/2006/content-types">
  <Default Extension="fntdata" ContentType="application/x-fontdata"/>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67"/>
  </p:notesMasterIdLst>
  <p:sldIdLst>
    <p:sldId id="256" r:id="rId5"/>
    <p:sldId id="290" r:id="rId6"/>
    <p:sldId id="294" r:id="rId7"/>
    <p:sldId id="292" r:id="rId8"/>
    <p:sldId id="314" r:id="rId9"/>
    <p:sldId id="359" r:id="rId10"/>
    <p:sldId id="360" r:id="rId11"/>
    <p:sldId id="293" r:id="rId12"/>
    <p:sldId id="306" r:id="rId13"/>
    <p:sldId id="329" r:id="rId14"/>
    <p:sldId id="301" r:id="rId15"/>
    <p:sldId id="302" r:id="rId16"/>
    <p:sldId id="316" r:id="rId17"/>
    <p:sldId id="305" r:id="rId18"/>
    <p:sldId id="328" r:id="rId19"/>
    <p:sldId id="339" r:id="rId20"/>
    <p:sldId id="340" r:id="rId21"/>
    <p:sldId id="315" r:id="rId22"/>
    <p:sldId id="304" r:id="rId23"/>
    <p:sldId id="338" r:id="rId24"/>
    <p:sldId id="341" r:id="rId25"/>
    <p:sldId id="342" r:id="rId26"/>
    <p:sldId id="317" r:id="rId27"/>
    <p:sldId id="308" r:id="rId28"/>
    <p:sldId id="331" r:id="rId29"/>
    <p:sldId id="343" r:id="rId30"/>
    <p:sldId id="344" r:id="rId31"/>
    <p:sldId id="318" r:id="rId32"/>
    <p:sldId id="310" r:id="rId33"/>
    <p:sldId id="333" r:id="rId34"/>
    <p:sldId id="345" r:id="rId35"/>
    <p:sldId id="346" r:id="rId36"/>
    <p:sldId id="320" r:id="rId37"/>
    <p:sldId id="309" r:id="rId38"/>
    <p:sldId id="332" r:id="rId39"/>
    <p:sldId id="347" r:id="rId40"/>
    <p:sldId id="348" r:id="rId41"/>
    <p:sldId id="319" r:id="rId42"/>
    <p:sldId id="311" r:id="rId43"/>
    <p:sldId id="349" r:id="rId44"/>
    <p:sldId id="350" r:id="rId45"/>
    <p:sldId id="321" r:id="rId46"/>
    <p:sldId id="313" r:id="rId47"/>
    <p:sldId id="336" r:id="rId48"/>
    <p:sldId id="351" r:id="rId49"/>
    <p:sldId id="352" r:id="rId50"/>
    <p:sldId id="323" r:id="rId51"/>
    <p:sldId id="312" r:id="rId52"/>
    <p:sldId id="353" r:id="rId53"/>
    <p:sldId id="354" r:id="rId54"/>
    <p:sldId id="322" r:id="rId55"/>
    <p:sldId id="324" r:id="rId56"/>
    <p:sldId id="337" r:id="rId57"/>
    <p:sldId id="355" r:id="rId58"/>
    <p:sldId id="356" r:id="rId59"/>
    <p:sldId id="325" r:id="rId60"/>
    <p:sldId id="326" r:id="rId61"/>
    <p:sldId id="357" r:id="rId62"/>
    <p:sldId id="358" r:id="rId63"/>
    <p:sldId id="327" r:id="rId64"/>
    <p:sldId id="277" r:id="rId65"/>
    <p:sldId id="295" r:id="rId66"/>
  </p:sldIdLst>
  <p:sldSz cx="12192000" cy="6858000"/>
  <p:notesSz cx="6858000" cy="9144000"/>
  <p:embeddedFontLst>
    <p:embeddedFont>
      <p:font typeface="IBM Plex Sans" panose="020B0503050203000203" pitchFamily="34" charset="0"/>
      <p:regular r:id="rId68"/>
      <p:bold r:id="rId69"/>
      <p:italic r:id="rId70"/>
      <p:boldItalic r:id="rId71"/>
    </p:embeddedFont>
    <p:embeddedFont>
      <p:font typeface="IBM Plex Sans Medium" panose="020F0502020204030204" pitchFamily="34" charset="0"/>
      <p:regular r:id="rId72"/>
      <p:italic r:id="rId73"/>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828"/>
    <a:srgbClr val="FFDD00"/>
    <a:srgbClr val="A38E01"/>
    <a:srgbClr val="FF9300"/>
    <a:srgbClr val="E3E3E3"/>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5"/>
    <p:restoredTop sz="92772"/>
  </p:normalViewPr>
  <p:slideViewPr>
    <p:cSldViewPr snapToGrid="0">
      <p:cViewPr varScale="1">
        <p:scale>
          <a:sx n="166" d="100"/>
          <a:sy n="166" d="100"/>
        </p:scale>
        <p:origin x="3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2.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3.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82396-A128-4746-94B2-ED263D85F38F}" type="datetimeFigureOut">
              <a:rPr lang="nl-NL" smtClean="0"/>
              <a:t>28-02-2024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45FD6-7169-7B47-8EDA-55FA51EA9094}" type="slidenum">
              <a:rPr lang="nl-NL" smtClean="0"/>
              <a:t>‹nr.›</a:t>
            </a:fld>
            <a:endParaRPr lang="nl-NL"/>
          </a:p>
        </p:txBody>
      </p:sp>
    </p:spTree>
    <p:extLst>
      <p:ext uri="{BB962C8B-B14F-4D97-AF65-F5344CB8AC3E}">
        <p14:creationId xmlns:p14="http://schemas.microsoft.com/office/powerpoint/2010/main" val="39640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a:t>
            </a:fld>
            <a:endParaRPr lang="nl-NL"/>
          </a:p>
        </p:txBody>
      </p:sp>
    </p:spTree>
    <p:extLst>
      <p:ext uri="{BB962C8B-B14F-4D97-AF65-F5344CB8AC3E}">
        <p14:creationId xmlns:p14="http://schemas.microsoft.com/office/powerpoint/2010/main" val="3512999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28</a:t>
            </a:fld>
            <a:endParaRPr lang="nl-NL"/>
          </a:p>
        </p:txBody>
      </p:sp>
    </p:spTree>
    <p:extLst>
      <p:ext uri="{BB962C8B-B14F-4D97-AF65-F5344CB8AC3E}">
        <p14:creationId xmlns:p14="http://schemas.microsoft.com/office/powerpoint/2010/main" val="10684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32</a:t>
            </a:fld>
            <a:endParaRPr lang="nl-NL"/>
          </a:p>
        </p:txBody>
      </p:sp>
    </p:spTree>
    <p:extLst>
      <p:ext uri="{BB962C8B-B14F-4D97-AF65-F5344CB8AC3E}">
        <p14:creationId xmlns:p14="http://schemas.microsoft.com/office/powerpoint/2010/main" val="3302720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33</a:t>
            </a:fld>
            <a:endParaRPr lang="nl-NL"/>
          </a:p>
        </p:txBody>
      </p:sp>
    </p:spTree>
    <p:extLst>
      <p:ext uri="{BB962C8B-B14F-4D97-AF65-F5344CB8AC3E}">
        <p14:creationId xmlns:p14="http://schemas.microsoft.com/office/powerpoint/2010/main" val="1012725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37</a:t>
            </a:fld>
            <a:endParaRPr lang="nl-NL"/>
          </a:p>
        </p:txBody>
      </p:sp>
    </p:spTree>
    <p:extLst>
      <p:ext uri="{BB962C8B-B14F-4D97-AF65-F5344CB8AC3E}">
        <p14:creationId xmlns:p14="http://schemas.microsoft.com/office/powerpoint/2010/main" val="3346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38</a:t>
            </a:fld>
            <a:endParaRPr lang="nl-NL"/>
          </a:p>
        </p:txBody>
      </p:sp>
    </p:spTree>
    <p:extLst>
      <p:ext uri="{BB962C8B-B14F-4D97-AF65-F5344CB8AC3E}">
        <p14:creationId xmlns:p14="http://schemas.microsoft.com/office/powerpoint/2010/main" val="209856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39</a:t>
            </a:fld>
            <a:endParaRPr lang="nl-NL"/>
          </a:p>
        </p:txBody>
      </p:sp>
    </p:spTree>
    <p:extLst>
      <p:ext uri="{BB962C8B-B14F-4D97-AF65-F5344CB8AC3E}">
        <p14:creationId xmlns:p14="http://schemas.microsoft.com/office/powerpoint/2010/main" val="50837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41</a:t>
            </a:fld>
            <a:endParaRPr lang="nl-NL"/>
          </a:p>
        </p:txBody>
      </p:sp>
    </p:spTree>
    <p:extLst>
      <p:ext uri="{BB962C8B-B14F-4D97-AF65-F5344CB8AC3E}">
        <p14:creationId xmlns:p14="http://schemas.microsoft.com/office/powerpoint/2010/main" val="2556436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42</a:t>
            </a:fld>
            <a:endParaRPr lang="nl-NL"/>
          </a:p>
        </p:txBody>
      </p:sp>
    </p:spTree>
    <p:extLst>
      <p:ext uri="{BB962C8B-B14F-4D97-AF65-F5344CB8AC3E}">
        <p14:creationId xmlns:p14="http://schemas.microsoft.com/office/powerpoint/2010/main" val="2022831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43</a:t>
            </a:fld>
            <a:endParaRPr lang="nl-NL"/>
          </a:p>
        </p:txBody>
      </p:sp>
    </p:spTree>
    <p:extLst>
      <p:ext uri="{BB962C8B-B14F-4D97-AF65-F5344CB8AC3E}">
        <p14:creationId xmlns:p14="http://schemas.microsoft.com/office/powerpoint/2010/main" val="3901938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46</a:t>
            </a:fld>
            <a:endParaRPr lang="nl-NL"/>
          </a:p>
        </p:txBody>
      </p:sp>
    </p:spTree>
    <p:extLst>
      <p:ext uri="{BB962C8B-B14F-4D97-AF65-F5344CB8AC3E}">
        <p14:creationId xmlns:p14="http://schemas.microsoft.com/office/powerpoint/2010/main" val="413512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7</a:t>
            </a:fld>
            <a:endParaRPr lang="nl-NL"/>
          </a:p>
        </p:txBody>
      </p:sp>
    </p:spTree>
    <p:extLst>
      <p:ext uri="{BB962C8B-B14F-4D97-AF65-F5344CB8AC3E}">
        <p14:creationId xmlns:p14="http://schemas.microsoft.com/office/powerpoint/2010/main" val="859123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47</a:t>
            </a:fld>
            <a:endParaRPr lang="nl-NL"/>
          </a:p>
        </p:txBody>
      </p:sp>
    </p:spTree>
    <p:extLst>
      <p:ext uri="{BB962C8B-B14F-4D97-AF65-F5344CB8AC3E}">
        <p14:creationId xmlns:p14="http://schemas.microsoft.com/office/powerpoint/2010/main" val="189439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48</a:t>
            </a:fld>
            <a:endParaRPr lang="nl-NL"/>
          </a:p>
        </p:txBody>
      </p:sp>
    </p:spTree>
    <p:extLst>
      <p:ext uri="{BB962C8B-B14F-4D97-AF65-F5344CB8AC3E}">
        <p14:creationId xmlns:p14="http://schemas.microsoft.com/office/powerpoint/2010/main" val="3556693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50</a:t>
            </a:fld>
            <a:endParaRPr lang="nl-NL"/>
          </a:p>
        </p:txBody>
      </p:sp>
    </p:spTree>
    <p:extLst>
      <p:ext uri="{BB962C8B-B14F-4D97-AF65-F5344CB8AC3E}">
        <p14:creationId xmlns:p14="http://schemas.microsoft.com/office/powerpoint/2010/main" val="237612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51</a:t>
            </a:fld>
            <a:endParaRPr lang="nl-NL"/>
          </a:p>
        </p:txBody>
      </p:sp>
    </p:spTree>
    <p:extLst>
      <p:ext uri="{BB962C8B-B14F-4D97-AF65-F5344CB8AC3E}">
        <p14:creationId xmlns:p14="http://schemas.microsoft.com/office/powerpoint/2010/main" val="2104873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52</a:t>
            </a:fld>
            <a:endParaRPr lang="nl-NL"/>
          </a:p>
        </p:txBody>
      </p:sp>
    </p:spTree>
    <p:extLst>
      <p:ext uri="{BB962C8B-B14F-4D97-AF65-F5344CB8AC3E}">
        <p14:creationId xmlns:p14="http://schemas.microsoft.com/office/powerpoint/2010/main" val="68895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55</a:t>
            </a:fld>
            <a:endParaRPr lang="nl-NL"/>
          </a:p>
        </p:txBody>
      </p:sp>
    </p:spTree>
    <p:extLst>
      <p:ext uri="{BB962C8B-B14F-4D97-AF65-F5344CB8AC3E}">
        <p14:creationId xmlns:p14="http://schemas.microsoft.com/office/powerpoint/2010/main" val="667863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56</a:t>
            </a:fld>
            <a:endParaRPr lang="nl-NL"/>
          </a:p>
        </p:txBody>
      </p:sp>
    </p:spTree>
    <p:extLst>
      <p:ext uri="{BB962C8B-B14F-4D97-AF65-F5344CB8AC3E}">
        <p14:creationId xmlns:p14="http://schemas.microsoft.com/office/powerpoint/2010/main" val="2858020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57</a:t>
            </a:fld>
            <a:endParaRPr lang="nl-NL"/>
          </a:p>
        </p:txBody>
      </p:sp>
    </p:spTree>
    <p:extLst>
      <p:ext uri="{BB962C8B-B14F-4D97-AF65-F5344CB8AC3E}">
        <p14:creationId xmlns:p14="http://schemas.microsoft.com/office/powerpoint/2010/main" val="1542495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59</a:t>
            </a:fld>
            <a:endParaRPr lang="nl-NL"/>
          </a:p>
        </p:txBody>
      </p:sp>
    </p:spTree>
    <p:extLst>
      <p:ext uri="{BB962C8B-B14F-4D97-AF65-F5344CB8AC3E}">
        <p14:creationId xmlns:p14="http://schemas.microsoft.com/office/powerpoint/2010/main" val="1636983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60</a:t>
            </a:fld>
            <a:endParaRPr lang="nl-NL"/>
          </a:p>
        </p:txBody>
      </p:sp>
    </p:spTree>
    <p:extLst>
      <p:ext uri="{BB962C8B-B14F-4D97-AF65-F5344CB8AC3E}">
        <p14:creationId xmlns:p14="http://schemas.microsoft.com/office/powerpoint/2010/main" val="4242756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12</a:t>
            </a:fld>
            <a:endParaRPr lang="nl-NL"/>
          </a:p>
        </p:txBody>
      </p:sp>
    </p:spTree>
    <p:extLst>
      <p:ext uri="{BB962C8B-B14F-4D97-AF65-F5344CB8AC3E}">
        <p14:creationId xmlns:p14="http://schemas.microsoft.com/office/powerpoint/2010/main" val="138994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13</a:t>
            </a:fld>
            <a:endParaRPr lang="nl-NL"/>
          </a:p>
        </p:txBody>
      </p:sp>
    </p:spTree>
    <p:extLst>
      <p:ext uri="{BB962C8B-B14F-4D97-AF65-F5344CB8AC3E}">
        <p14:creationId xmlns:p14="http://schemas.microsoft.com/office/powerpoint/2010/main" val="355852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17</a:t>
            </a:fld>
            <a:endParaRPr lang="nl-NL"/>
          </a:p>
        </p:txBody>
      </p:sp>
    </p:spTree>
    <p:extLst>
      <p:ext uri="{BB962C8B-B14F-4D97-AF65-F5344CB8AC3E}">
        <p14:creationId xmlns:p14="http://schemas.microsoft.com/office/powerpoint/2010/main" val="1463450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18</a:t>
            </a:fld>
            <a:endParaRPr lang="nl-NL"/>
          </a:p>
        </p:txBody>
      </p:sp>
    </p:spTree>
    <p:extLst>
      <p:ext uri="{BB962C8B-B14F-4D97-AF65-F5344CB8AC3E}">
        <p14:creationId xmlns:p14="http://schemas.microsoft.com/office/powerpoint/2010/main" val="1350194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22</a:t>
            </a:fld>
            <a:endParaRPr lang="nl-NL"/>
          </a:p>
        </p:txBody>
      </p:sp>
    </p:spTree>
    <p:extLst>
      <p:ext uri="{BB962C8B-B14F-4D97-AF65-F5344CB8AC3E}">
        <p14:creationId xmlns:p14="http://schemas.microsoft.com/office/powerpoint/2010/main" val="108713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23</a:t>
            </a:fld>
            <a:endParaRPr lang="nl-NL"/>
          </a:p>
        </p:txBody>
      </p:sp>
    </p:spTree>
    <p:extLst>
      <p:ext uri="{BB962C8B-B14F-4D97-AF65-F5344CB8AC3E}">
        <p14:creationId xmlns:p14="http://schemas.microsoft.com/office/powerpoint/2010/main" val="775854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5A45FD6-7169-7B47-8EDA-55FA51EA9094}" type="slidenum">
              <a:rPr lang="nl-NL" smtClean="0"/>
              <a:t>27</a:t>
            </a:fld>
            <a:endParaRPr lang="nl-NL"/>
          </a:p>
        </p:txBody>
      </p:sp>
    </p:spTree>
    <p:extLst>
      <p:ext uri="{BB962C8B-B14F-4D97-AF65-F5344CB8AC3E}">
        <p14:creationId xmlns:p14="http://schemas.microsoft.com/office/powerpoint/2010/main" val="224193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0C16-BAA2-E52D-F5D0-53CBEAF0F7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nl-NL"/>
          </a:p>
        </p:txBody>
      </p:sp>
      <p:sp>
        <p:nvSpPr>
          <p:cNvPr id="3" name="Subtitle 2">
            <a:extLst>
              <a:ext uri="{FF2B5EF4-FFF2-40B4-BE49-F238E27FC236}">
                <a16:creationId xmlns:a16="http://schemas.microsoft.com/office/drawing/2014/main" id="{D8C306CF-4835-CE74-04D8-95D37EA2F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l-NL"/>
          </a:p>
        </p:txBody>
      </p:sp>
      <p:sp>
        <p:nvSpPr>
          <p:cNvPr id="4" name="Date Placeholder 3">
            <a:extLst>
              <a:ext uri="{FF2B5EF4-FFF2-40B4-BE49-F238E27FC236}">
                <a16:creationId xmlns:a16="http://schemas.microsoft.com/office/drawing/2014/main" id="{EC972DF7-FE9A-6A66-4C10-99E0D55D56BE}"/>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8020E799-E694-7659-29D0-42F515054BC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23E1E85F-8840-5230-8563-D495B66E0E8C}"/>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169698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D453-1E86-846C-2746-556D8185EFC2}"/>
              </a:ext>
            </a:extLst>
          </p:cNvPr>
          <p:cNvSpPr>
            <a:spLocks noGrp="1"/>
          </p:cNvSpPr>
          <p:nvPr>
            <p:ph type="title"/>
          </p:nvPr>
        </p:nvSpPr>
        <p:spPr/>
        <p:txBody>
          <a:bodyPr/>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73A22DA9-2B12-9C97-EB53-286CD657F2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811C9319-56E3-0856-83FD-1F4712D7EBDD}"/>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7AC6500B-6894-5B3A-6A5C-1693851AEBB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687E118-7D93-7EC2-D41D-A036B651DB8B}"/>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507683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40AC36-95B8-EB00-F622-F456D66F41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nl-NL"/>
          </a:p>
        </p:txBody>
      </p:sp>
      <p:sp>
        <p:nvSpPr>
          <p:cNvPr id="3" name="Vertical Text Placeholder 2">
            <a:extLst>
              <a:ext uri="{FF2B5EF4-FFF2-40B4-BE49-F238E27FC236}">
                <a16:creationId xmlns:a16="http://schemas.microsoft.com/office/drawing/2014/main" id="{44561BE3-B901-A725-2D8D-611C359434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C2FFEF7E-2235-8F73-1E56-7E75E7204D90}"/>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00070CE3-DFC1-6EC4-4572-67663D08203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C15361-95F8-B1B9-132F-21B0985901A8}"/>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2557844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Tijdelijke aanduiding voor media 2">
            <a:extLst>
              <a:ext uri="{FF2B5EF4-FFF2-40B4-BE49-F238E27FC236}">
                <a16:creationId xmlns:a16="http://schemas.microsoft.com/office/drawing/2014/main" id="{B6726AF9-5749-87A2-4D2C-6AD498F06E7E}"/>
              </a:ext>
            </a:extLst>
          </p:cNvPr>
          <p:cNvSpPr>
            <a:spLocks noGrp="1"/>
          </p:cNvSpPr>
          <p:nvPr>
            <p:ph type="media" sz="quarter" idx="10"/>
          </p:nvPr>
        </p:nvSpPr>
        <p:spPr>
          <a:xfrm>
            <a:off x="0" y="0"/>
            <a:ext cx="12192000" cy="6858000"/>
          </a:xfrm>
          <a:prstGeom prst="rect">
            <a:avLst/>
          </a:prstGeom>
        </p:spPr>
        <p:txBody>
          <a:bodyPr tIns="0" bIns="0"/>
          <a:lstStyle/>
          <a:p>
            <a:endParaRPr lang="nl-NL" dirty="0"/>
          </a:p>
        </p:txBody>
      </p:sp>
    </p:spTree>
    <p:extLst>
      <p:ext uri="{BB962C8B-B14F-4D97-AF65-F5344CB8AC3E}">
        <p14:creationId xmlns:p14="http://schemas.microsoft.com/office/powerpoint/2010/main" val="3270836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FAB7-508A-E913-3158-EB3C60DC80A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nl-NL"/>
          </a:p>
        </p:txBody>
      </p:sp>
      <p:sp>
        <p:nvSpPr>
          <p:cNvPr id="3" name="Text Placeholder 2">
            <a:extLst>
              <a:ext uri="{FF2B5EF4-FFF2-40B4-BE49-F238E27FC236}">
                <a16:creationId xmlns:a16="http://schemas.microsoft.com/office/drawing/2014/main" id="{3689F68E-7B21-CEE0-3630-A20F548B5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895374-0F4B-20C9-2F70-77F38CC3DD7E}"/>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AE483795-C240-F7C7-77FE-EC92A6591BB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41BBE80-AB84-5728-2262-8AEB280F96FD}"/>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422304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0378-CBBD-118E-EF6C-511C4B42410A}"/>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6EE69FF7-F744-27A5-3A16-3CC934B1B6B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5BB0CCCC-73F6-F312-36BC-0D77340A429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Date Placeholder 4">
            <a:extLst>
              <a:ext uri="{FF2B5EF4-FFF2-40B4-BE49-F238E27FC236}">
                <a16:creationId xmlns:a16="http://schemas.microsoft.com/office/drawing/2014/main" id="{426A862A-3A95-F0EB-2623-E4250ECDC26B}"/>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6" name="Footer Placeholder 5">
            <a:extLst>
              <a:ext uri="{FF2B5EF4-FFF2-40B4-BE49-F238E27FC236}">
                <a16:creationId xmlns:a16="http://schemas.microsoft.com/office/drawing/2014/main" id="{C034A8F1-15FA-8B65-3234-ECE446942ADC}"/>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6437543-2DBE-EA53-C56F-E4F80C165862}"/>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417559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9E39-A10C-FEF0-825C-995F220E29B3}"/>
              </a:ext>
            </a:extLst>
          </p:cNvPr>
          <p:cNvSpPr>
            <a:spLocks noGrp="1"/>
          </p:cNvSpPr>
          <p:nvPr>
            <p:ph type="title"/>
          </p:nvPr>
        </p:nvSpPr>
        <p:spPr>
          <a:xfrm>
            <a:off x="839788" y="365125"/>
            <a:ext cx="10515600" cy="1325563"/>
          </a:xfrm>
        </p:spPr>
        <p:txBody>
          <a:bodyPr/>
          <a:lstStyle/>
          <a:p>
            <a:r>
              <a:rPr lang="en-GB"/>
              <a:t>Click to edit Master title style</a:t>
            </a:r>
            <a:endParaRPr lang="nl-NL"/>
          </a:p>
        </p:txBody>
      </p:sp>
      <p:sp>
        <p:nvSpPr>
          <p:cNvPr id="3" name="Text Placeholder 2">
            <a:extLst>
              <a:ext uri="{FF2B5EF4-FFF2-40B4-BE49-F238E27FC236}">
                <a16:creationId xmlns:a16="http://schemas.microsoft.com/office/drawing/2014/main" id="{90FF9AA0-F2EC-FF9F-DB74-6C172AE523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267805-6F57-6348-7909-85772F8836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5" name="Text Placeholder 4">
            <a:extLst>
              <a:ext uri="{FF2B5EF4-FFF2-40B4-BE49-F238E27FC236}">
                <a16:creationId xmlns:a16="http://schemas.microsoft.com/office/drawing/2014/main" id="{BEED4C5F-39D1-6161-1B0C-8AD0E209F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E33907F-B8A9-90B2-686B-254DA4DE872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7" name="Date Placeholder 6">
            <a:extLst>
              <a:ext uri="{FF2B5EF4-FFF2-40B4-BE49-F238E27FC236}">
                <a16:creationId xmlns:a16="http://schemas.microsoft.com/office/drawing/2014/main" id="{F98E255D-234C-4B5F-FC65-46074EC7A74D}"/>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8" name="Footer Placeholder 7">
            <a:extLst>
              <a:ext uri="{FF2B5EF4-FFF2-40B4-BE49-F238E27FC236}">
                <a16:creationId xmlns:a16="http://schemas.microsoft.com/office/drawing/2014/main" id="{2063CE7E-D1A9-08D7-44AE-231A9A129632}"/>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CC0F0A19-4A6B-A173-A51C-D199D9CA5073}"/>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2906208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5B2E-EB17-6B2C-DF45-7F89762B0064}"/>
              </a:ext>
            </a:extLst>
          </p:cNvPr>
          <p:cNvSpPr>
            <a:spLocks noGrp="1"/>
          </p:cNvSpPr>
          <p:nvPr>
            <p:ph type="title"/>
          </p:nvPr>
        </p:nvSpPr>
        <p:spPr/>
        <p:txBody>
          <a:bodyPr/>
          <a:lstStyle/>
          <a:p>
            <a:r>
              <a:rPr lang="en-GB"/>
              <a:t>Click to edit Master title style</a:t>
            </a:r>
            <a:endParaRPr lang="nl-NL"/>
          </a:p>
        </p:txBody>
      </p:sp>
      <p:sp>
        <p:nvSpPr>
          <p:cNvPr id="3" name="Date Placeholder 2">
            <a:extLst>
              <a:ext uri="{FF2B5EF4-FFF2-40B4-BE49-F238E27FC236}">
                <a16:creationId xmlns:a16="http://schemas.microsoft.com/office/drawing/2014/main" id="{C0B2E76B-4AC0-C94C-0B18-C7FFA7415C47}"/>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4" name="Footer Placeholder 3">
            <a:extLst>
              <a:ext uri="{FF2B5EF4-FFF2-40B4-BE49-F238E27FC236}">
                <a16:creationId xmlns:a16="http://schemas.microsoft.com/office/drawing/2014/main" id="{D12B1494-E336-7254-14D2-BE7910D81E54}"/>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EC6BFE33-6773-F243-6B6B-64FA48242B8F}"/>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7991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E0155-4381-7C5E-09A2-87DF57589BE7}"/>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3" name="Footer Placeholder 2">
            <a:extLst>
              <a:ext uri="{FF2B5EF4-FFF2-40B4-BE49-F238E27FC236}">
                <a16:creationId xmlns:a16="http://schemas.microsoft.com/office/drawing/2014/main" id="{4086E846-47DD-235D-17EF-44118B20CA69}"/>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0A21A78F-5223-4A7B-CBD3-E6E7AB100576}"/>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2097360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3571-8DD5-CBA0-1F74-733FC2F80A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Content Placeholder 2">
            <a:extLst>
              <a:ext uri="{FF2B5EF4-FFF2-40B4-BE49-F238E27FC236}">
                <a16:creationId xmlns:a16="http://schemas.microsoft.com/office/drawing/2014/main" id="{7F23B37C-D572-F2B9-E1F6-37795B8A7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Text Placeholder 3">
            <a:extLst>
              <a:ext uri="{FF2B5EF4-FFF2-40B4-BE49-F238E27FC236}">
                <a16:creationId xmlns:a16="http://schemas.microsoft.com/office/drawing/2014/main" id="{CC93B868-160C-A3BB-742F-354A66D63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5DD060-FB22-4499-F992-F5DF050A5F77}"/>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6" name="Footer Placeholder 5">
            <a:extLst>
              <a:ext uri="{FF2B5EF4-FFF2-40B4-BE49-F238E27FC236}">
                <a16:creationId xmlns:a16="http://schemas.microsoft.com/office/drawing/2014/main" id="{984A008E-E8CF-F342-2B14-E5CF83EE93A6}"/>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78AC47E-71D0-4319-4099-72E30A9F29EC}"/>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162869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401A-28CB-03E8-EC2A-C5F967D434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nl-NL"/>
          </a:p>
        </p:txBody>
      </p:sp>
      <p:sp>
        <p:nvSpPr>
          <p:cNvPr id="3" name="Picture Placeholder 2">
            <a:extLst>
              <a:ext uri="{FF2B5EF4-FFF2-40B4-BE49-F238E27FC236}">
                <a16:creationId xmlns:a16="http://schemas.microsoft.com/office/drawing/2014/main" id="{5C0FF1E1-E535-34A3-7303-277812A54F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B1F7F179-2673-D6A3-FD93-AE463A415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7A3FF6-6DBC-3BAE-E9BB-E89B8707C067}"/>
              </a:ext>
            </a:extLst>
          </p:cNvPr>
          <p:cNvSpPr>
            <a:spLocks noGrp="1"/>
          </p:cNvSpPr>
          <p:nvPr>
            <p:ph type="dt" sz="half" idx="10"/>
          </p:nvPr>
        </p:nvSpPr>
        <p:spPr/>
        <p:txBody>
          <a:bodyPr/>
          <a:lstStyle/>
          <a:p>
            <a:fld id="{27D17FA3-9E50-5A46-9216-069CC6640ED4}" type="datetimeFigureOut">
              <a:rPr lang="nl-NL" smtClean="0"/>
              <a:t>28-02-2024</a:t>
            </a:fld>
            <a:endParaRPr lang="nl-NL"/>
          </a:p>
        </p:txBody>
      </p:sp>
      <p:sp>
        <p:nvSpPr>
          <p:cNvPr id="6" name="Footer Placeholder 5">
            <a:extLst>
              <a:ext uri="{FF2B5EF4-FFF2-40B4-BE49-F238E27FC236}">
                <a16:creationId xmlns:a16="http://schemas.microsoft.com/office/drawing/2014/main" id="{3F2EDA75-BC63-5AA6-BCA0-5ED351BE689C}"/>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5163F263-44B1-4D48-DBDC-CC7C8658F2C3}"/>
              </a:ext>
            </a:extLst>
          </p:cNvPr>
          <p:cNvSpPr>
            <a:spLocks noGrp="1"/>
          </p:cNvSpPr>
          <p:nvPr>
            <p:ph type="sldNum" sz="quarter" idx="12"/>
          </p:nvPr>
        </p:nvSpPr>
        <p:spPr/>
        <p:txBody>
          <a:bodyPr/>
          <a:lstStyle/>
          <a:p>
            <a:fld id="{E327AEFD-6BE0-1F43-9611-36E9CB9F0750}" type="slidenum">
              <a:rPr lang="nl-NL" smtClean="0"/>
              <a:t>‹nr.›</a:t>
            </a:fld>
            <a:endParaRPr lang="nl-NL"/>
          </a:p>
        </p:txBody>
      </p:sp>
    </p:spTree>
    <p:extLst>
      <p:ext uri="{BB962C8B-B14F-4D97-AF65-F5344CB8AC3E}">
        <p14:creationId xmlns:p14="http://schemas.microsoft.com/office/powerpoint/2010/main" val="265680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145621-0001-E57C-B666-5B7B48A66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a:p>
        </p:txBody>
      </p:sp>
      <p:sp>
        <p:nvSpPr>
          <p:cNvPr id="3" name="Text Placeholder 2">
            <a:extLst>
              <a:ext uri="{FF2B5EF4-FFF2-40B4-BE49-F238E27FC236}">
                <a16:creationId xmlns:a16="http://schemas.microsoft.com/office/drawing/2014/main" id="{FCFA5502-AEDA-D2F7-029A-E999EE7F05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0589230F-2202-3D7C-C3C2-73C754CDF5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17FA3-9E50-5A46-9216-069CC6640ED4}" type="datetimeFigureOut">
              <a:rPr lang="nl-NL" smtClean="0"/>
              <a:t>28-02-2024</a:t>
            </a:fld>
            <a:endParaRPr lang="nl-NL"/>
          </a:p>
        </p:txBody>
      </p:sp>
      <p:sp>
        <p:nvSpPr>
          <p:cNvPr id="5" name="Footer Placeholder 4">
            <a:extLst>
              <a:ext uri="{FF2B5EF4-FFF2-40B4-BE49-F238E27FC236}">
                <a16:creationId xmlns:a16="http://schemas.microsoft.com/office/drawing/2014/main" id="{66485761-B560-CB5E-479F-82BB7C1829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08A609EC-C468-AA6E-6580-83398CB7D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7AEFD-6BE0-1F43-9611-36E9CB9F0750}" type="slidenum">
              <a:rPr lang="nl-NL" smtClean="0"/>
              <a:t>‹nr.›</a:t>
            </a:fld>
            <a:endParaRPr lang="nl-NL"/>
          </a:p>
        </p:txBody>
      </p:sp>
    </p:spTree>
    <p:extLst>
      <p:ext uri="{BB962C8B-B14F-4D97-AF65-F5344CB8AC3E}">
        <p14:creationId xmlns:p14="http://schemas.microsoft.com/office/powerpoint/2010/main" val="371426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25.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28.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2.png"/><Relationship Id="rId3" Type="http://schemas.openxmlformats.org/officeDocument/2006/relationships/image" Target="../media/image31.jp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4.sv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34.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36.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22.png"/><Relationship Id="rId3" Type="http://schemas.openxmlformats.org/officeDocument/2006/relationships/image" Target="../media/image40.jpg"/><Relationship Id="rId7" Type="http://schemas.openxmlformats.org/officeDocument/2006/relationships/image" Target="../media/image10.png"/><Relationship Id="rId12" Type="http://schemas.openxmlformats.org/officeDocument/2006/relationships/image" Target="../media/image1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4.sv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jpg"/><Relationship Id="rId7" Type="http://schemas.openxmlformats.org/officeDocument/2006/relationships/image" Target="../media/image1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42.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jpg"/><Relationship Id="rId7" Type="http://schemas.openxmlformats.org/officeDocument/2006/relationships/image" Target="../media/image13.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45.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jpg"/><Relationship Id="rId7" Type="http://schemas.openxmlformats.org/officeDocument/2006/relationships/image" Target="../media/image13.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47.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8.jpg"/><Relationship Id="rId7" Type="http://schemas.openxmlformats.org/officeDocument/2006/relationships/image" Target="../media/image13.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50.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5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jpg"/><Relationship Id="rId7" Type="http://schemas.openxmlformats.org/officeDocument/2006/relationships/image" Target="../media/image13.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4.sv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3.svg"/><Relationship Id="rId3" Type="http://schemas.openxmlformats.org/officeDocument/2006/relationships/image" Target="../media/image52.jp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11.svg"/><Relationship Id="rId5" Type="http://schemas.openxmlformats.org/officeDocument/2006/relationships/image" Target="../media/image18.sv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4.svg"/><Relationship Id="rId12" Type="http://schemas.openxmlformats.org/officeDocument/2006/relationships/image" Target="../media/image13.sv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2.png"/><Relationship Id="rId10" Type="http://schemas.openxmlformats.org/officeDocument/2006/relationships/image" Target="../media/image11.svg"/><Relationship Id="rId4" Type="http://schemas.openxmlformats.org/officeDocument/2006/relationships/image" Target="../media/image18.sv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pening_animation (1)">
            <a:hlinkClick r:id="" action="ppaction://media"/>
            <a:extLst>
              <a:ext uri="{FF2B5EF4-FFF2-40B4-BE49-F238E27FC236}">
                <a16:creationId xmlns:a16="http://schemas.microsoft.com/office/drawing/2014/main" id="{9F597898-0C26-1654-F19D-BC0EE45673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4913" y="-2982454"/>
            <a:ext cx="19601463" cy="11025823"/>
          </a:xfrm>
          <a:prstGeom prst="rect">
            <a:avLst/>
          </a:prstGeom>
        </p:spPr>
      </p:pic>
      <p:pic>
        <p:nvPicPr>
          <p:cNvPr id="2" name="Graphic 5">
            <a:extLst>
              <a:ext uri="{FF2B5EF4-FFF2-40B4-BE49-F238E27FC236}">
                <a16:creationId xmlns:a16="http://schemas.microsoft.com/office/drawing/2014/main" id="{6F6583D5-60F6-BBA0-BD28-F390F182379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147058" y="4612"/>
            <a:ext cx="901699" cy="3521375"/>
          </a:xfrm>
          <a:prstGeom prst="rect">
            <a:avLst/>
          </a:prstGeom>
        </p:spPr>
      </p:pic>
      <p:pic>
        <p:nvPicPr>
          <p:cNvPr id="3" name="Graphic 2">
            <a:extLst>
              <a:ext uri="{FF2B5EF4-FFF2-40B4-BE49-F238E27FC236}">
                <a16:creationId xmlns:a16="http://schemas.microsoft.com/office/drawing/2014/main" id="{A64C6098-6FCC-608B-88DD-48BA65651D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3693" y="6605947"/>
            <a:ext cx="901700" cy="139700"/>
          </a:xfrm>
          <a:prstGeom prst="rect">
            <a:avLst/>
          </a:prstGeom>
        </p:spPr>
      </p:pic>
      <p:sp>
        <p:nvSpPr>
          <p:cNvPr id="5" name="Rechthoek 4">
            <a:extLst>
              <a:ext uri="{FF2B5EF4-FFF2-40B4-BE49-F238E27FC236}">
                <a16:creationId xmlns:a16="http://schemas.microsoft.com/office/drawing/2014/main" id="{2F4DFFED-155A-1103-AB6C-BE62466716C7}"/>
              </a:ext>
            </a:extLst>
          </p:cNvPr>
          <p:cNvSpPr/>
          <p:nvPr/>
        </p:nvSpPr>
        <p:spPr>
          <a:xfrm>
            <a:off x="-1383323" y="6858000"/>
            <a:ext cx="16048892" cy="2258862"/>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90FA089D-4E11-69E4-66EA-155F4A106FED}"/>
              </a:ext>
            </a:extLst>
          </p:cNvPr>
          <p:cNvSpPr/>
          <p:nvPr/>
        </p:nvSpPr>
        <p:spPr>
          <a:xfrm>
            <a:off x="12192000" y="-1596512"/>
            <a:ext cx="4452938" cy="10869100"/>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834B6BBD-2A38-FB64-3409-7C2B36707F2E}"/>
              </a:ext>
            </a:extLst>
          </p:cNvPr>
          <p:cNvSpPr/>
          <p:nvPr/>
        </p:nvSpPr>
        <p:spPr>
          <a:xfrm>
            <a:off x="-559410" y="-2366603"/>
            <a:ext cx="16048892" cy="2258862"/>
          </a:xfrm>
          <a:prstGeom prst="rect">
            <a:avLst/>
          </a:prstGeom>
          <a:solidFill>
            <a:srgbClr val="2828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8276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4F3626A-9E6B-9D36-FB80-488A6830FB85}"/>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4641035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297466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4</a:t>
              </a:r>
            </a:p>
          </p:txBody>
        </p:sp>
      </p:grpSp>
    </p:spTree>
    <p:extLst>
      <p:ext uri="{BB962C8B-B14F-4D97-AF65-F5344CB8AC3E}">
        <p14:creationId xmlns:p14="http://schemas.microsoft.com/office/powerpoint/2010/main" val="712588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2856000" y="1462380"/>
            <a:ext cx="6480000" cy="3379241"/>
            <a:chOff x="3521963" y="1233645"/>
            <a:chExt cx="6480000" cy="3379241"/>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3" y="1233645"/>
              <a:ext cx="6480000" cy="3379241"/>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Dat scheelde niet veel! Je kon nog net wegstappen en gelukkig is er niks aan de hand. Je weet ook precies wat je anders had kunnen doen om dit werk voortaan veilig te laten verlopen. Je collega’s hebben niets gezien of gehoord.</a:t>
              </a:r>
            </a:p>
            <a:p>
              <a:endParaRPr lang="nl-NL" i="1" dirty="0">
                <a:effectLst/>
                <a:latin typeface="IBM Plex Sans" panose="020B0503050203000203" pitchFamily="34" charset="0"/>
              </a:endParaRPr>
            </a:p>
            <a:p>
              <a:r>
                <a:rPr lang="nl-NL" i="1" dirty="0">
                  <a:effectLst/>
                  <a:latin typeface="IBM Plex Sans" panose="020B0503050203000203" pitchFamily="34" charset="0"/>
                </a:rPr>
                <a:t>Vertel jij je collega’s wat er is gebeurd? </a:t>
              </a:r>
            </a:p>
            <a:p>
              <a:r>
                <a:rPr lang="nl-NL" i="1" dirty="0">
                  <a:effectLst/>
                  <a:latin typeface="IBM Plex Sans" panose="020B0503050203000203" pitchFamily="34" charset="0"/>
                </a:rPr>
                <a:t>Waarom wel of niet.</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8960893" y="1233645"/>
              <a:ext cx="1041070"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3854168" y="5956919"/>
            <a:ext cx="4504928" cy="640515"/>
            <a:chOff x="2731477" y="3989642"/>
            <a:chExt cx="4504928"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3406214"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Leerbereid</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4071061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1727492" y="3989642"/>
            <a:ext cx="8737015" cy="979069"/>
            <a:chOff x="2243469" y="3989642"/>
            <a:chExt cx="8737015"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7150294"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Consequent</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829732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CEQUENT_VEILIGHEIDSDAG_NL.mp4">
            <a:hlinkClick r:id="" action="ppaction://media"/>
            <a:extLst>
              <a:ext uri="{FF2B5EF4-FFF2-40B4-BE49-F238E27FC236}">
                <a16:creationId xmlns:a16="http://schemas.microsoft.com/office/drawing/2014/main" id="{B5C9639E-54A2-E784-9A58-8B7A73DDC6A3}"/>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38175" y="0"/>
            <a:ext cx="10915650" cy="6858000"/>
          </a:xfrm>
        </p:spPr>
      </p:pic>
    </p:spTree>
    <p:extLst>
      <p:ext uri="{BB962C8B-B14F-4D97-AF65-F5344CB8AC3E}">
        <p14:creationId xmlns:p14="http://schemas.microsoft.com/office/powerpoint/2010/main" val="12551506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3861659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6</a:t>
              </a:r>
            </a:p>
          </p:txBody>
        </p:sp>
      </p:grpSp>
    </p:spTree>
    <p:extLst>
      <p:ext uri="{BB962C8B-B14F-4D97-AF65-F5344CB8AC3E}">
        <p14:creationId xmlns:p14="http://schemas.microsoft.com/office/powerpoint/2010/main" val="2222641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2856000" y="1323881"/>
            <a:ext cx="6480000" cy="3656240"/>
            <a:chOff x="3521963" y="1233645"/>
            <a:chExt cx="6480000" cy="3656240"/>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3" y="1233645"/>
              <a:ext cx="6480000" cy="3656240"/>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Vlak voor het einde van de werkzaamheden begeeft de graafmachine het. De graafmachine is belangrijk voor het op tijd afronden van de werkzaamheden. De reparatie zal een aantal dagen duren en de tijdige oplevering komt in gevaar. </a:t>
              </a:r>
            </a:p>
            <a:p>
              <a:endParaRPr lang="nl-NL" i="1" dirty="0">
                <a:effectLst/>
                <a:latin typeface="IBM Plex Sans" panose="020B0503050203000203" pitchFamily="34" charset="0"/>
              </a:endParaRPr>
            </a:p>
            <a:p>
              <a:r>
                <a:rPr lang="nl-NL" i="1" dirty="0">
                  <a:effectLst/>
                  <a:latin typeface="IBM Plex Sans" panose="020B0503050203000203" pitchFamily="34" charset="0"/>
                </a:rPr>
                <a:t>Wie heeft weleens een soortgelijke situatie meegemaakt en wat deed je toen?</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9043371" y="1233645"/>
              <a:ext cx="958592"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3790660" y="5956919"/>
            <a:ext cx="4610680" cy="640515"/>
            <a:chOff x="2731477" y="3989642"/>
            <a:chExt cx="4610680"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3511966"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Consequent</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20172630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507422" y="3989642"/>
            <a:ext cx="7177156" cy="979069"/>
            <a:chOff x="2243469" y="3989642"/>
            <a:chExt cx="7177156"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5590435"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Actie</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2609910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W -VEILIGHEIDSDAG 2024 INTRO - NL.mp4">
            <a:hlinkClick r:id="" action="ppaction://media"/>
            <a:extLst>
              <a:ext uri="{FF2B5EF4-FFF2-40B4-BE49-F238E27FC236}">
                <a16:creationId xmlns:a16="http://schemas.microsoft.com/office/drawing/2014/main" id="{119D2ACA-4AD2-C362-67EA-FC820346F38F}"/>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423863" y="0"/>
            <a:ext cx="11344275" cy="6858000"/>
          </a:xfrm>
        </p:spPr>
      </p:pic>
    </p:spTree>
    <p:extLst>
      <p:ext uri="{BB962C8B-B14F-4D97-AF65-F5344CB8AC3E}">
        <p14:creationId xmlns:p14="http://schemas.microsoft.com/office/powerpoint/2010/main" val="4913904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CTIE_VEILIGHEIDSDAG_NL.mp4">
            <a:hlinkClick r:id="" action="ppaction://media"/>
            <a:extLst>
              <a:ext uri="{FF2B5EF4-FFF2-40B4-BE49-F238E27FC236}">
                <a16:creationId xmlns:a16="http://schemas.microsoft.com/office/drawing/2014/main" id="{1EEAA7D4-BCE1-5BB9-545C-356271E2042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66750" y="0"/>
            <a:ext cx="10858500" cy="6858000"/>
          </a:xfrm>
        </p:spPr>
      </p:pic>
    </p:spTree>
    <p:extLst>
      <p:ext uri="{BB962C8B-B14F-4D97-AF65-F5344CB8AC3E}">
        <p14:creationId xmlns:p14="http://schemas.microsoft.com/office/powerpoint/2010/main" val="3800792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41286194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21</a:t>
              </a:r>
            </a:p>
          </p:txBody>
        </p:sp>
      </p:grpSp>
    </p:spTree>
    <p:extLst>
      <p:ext uri="{BB962C8B-B14F-4D97-AF65-F5344CB8AC3E}">
        <p14:creationId xmlns:p14="http://schemas.microsoft.com/office/powerpoint/2010/main" val="2373373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158094" y="5956919"/>
            <a:ext cx="3875811" cy="640515"/>
            <a:chOff x="2731477" y="3989642"/>
            <a:chExt cx="3875811"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777097"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Actie</a:t>
              </a:r>
              <a:endParaRPr lang="nl-NL" b="1" dirty="0">
                <a:effectLst/>
                <a:latin typeface="IBM Plex Sans" panose="020B0503050203000203" pitchFamily="34" charset="0"/>
              </a:endParaRPr>
            </a:p>
          </p:txBody>
        </p:sp>
      </p:grpSp>
      <p:grpSp>
        <p:nvGrpSpPr>
          <p:cNvPr id="2" name="Groep 1">
            <a:extLst>
              <a:ext uri="{FF2B5EF4-FFF2-40B4-BE49-F238E27FC236}">
                <a16:creationId xmlns:a16="http://schemas.microsoft.com/office/drawing/2014/main" id="{7448F4F0-3D48-27D8-5D2F-41B95C5BEF89}"/>
              </a:ext>
            </a:extLst>
          </p:cNvPr>
          <p:cNvGrpSpPr/>
          <p:nvPr/>
        </p:nvGrpSpPr>
        <p:grpSpPr>
          <a:xfrm>
            <a:off x="3521964" y="2293377"/>
            <a:ext cx="5148071" cy="2271246"/>
            <a:chOff x="3521964" y="1233645"/>
            <a:chExt cx="5148071" cy="2271246"/>
          </a:xfrm>
        </p:grpSpPr>
        <p:sp>
          <p:nvSpPr>
            <p:cNvPr id="3" name="Tekstvak 2">
              <a:extLst>
                <a:ext uri="{FF2B5EF4-FFF2-40B4-BE49-F238E27FC236}">
                  <a16:creationId xmlns:a16="http://schemas.microsoft.com/office/drawing/2014/main" id="{EAA42BB4-08D0-423C-08B2-C21994F03629}"/>
                </a:ext>
              </a:extLst>
            </p:cNvPr>
            <p:cNvSpPr txBox="1"/>
            <p:nvPr/>
          </p:nvSpPr>
          <p:spPr>
            <a:xfrm>
              <a:off x="3521964" y="1233645"/>
              <a:ext cx="5148071" cy="2271246"/>
            </a:xfrm>
            <a:prstGeom prst="rect">
              <a:avLst/>
            </a:prstGeom>
            <a:blipFill dpi="0" rotWithShape="1">
              <a:blip r:embed="rId11">
                <a:extLst>
                  <a:ext uri="{96DAC541-7B7A-43D3-8B79-37D633B846F1}">
                    <asvg:svgBlip xmlns:asvg="http://schemas.microsoft.com/office/drawing/2016/SVG/main" r:embed="rId12"/>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Ben je weleens aan een situatie (werk of privé) voorbijgelopen waarvan je achteraf dacht: “Hier had ik wat van moeten zeggen?</a:t>
              </a:r>
            </a:p>
          </p:txBody>
        </p:sp>
        <p:pic>
          <p:nvPicPr>
            <p:cNvPr id="5" name="Afbeelding 4">
              <a:extLst>
                <a:ext uri="{FF2B5EF4-FFF2-40B4-BE49-F238E27FC236}">
                  <a16:creationId xmlns:a16="http://schemas.microsoft.com/office/drawing/2014/main" id="{F4A018AB-4B5D-62E7-7A09-4541F8275D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7" name="Tekstvak 6">
              <a:extLst>
                <a:ext uri="{FF2B5EF4-FFF2-40B4-BE49-F238E27FC236}">
                  <a16:creationId xmlns:a16="http://schemas.microsoft.com/office/drawing/2014/main" id="{837A2633-52B8-A9F6-E443-F3B0CE032814}"/>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spTree>
    <p:extLst>
      <p:ext uri="{BB962C8B-B14F-4D97-AF65-F5344CB8AC3E}">
        <p14:creationId xmlns:p14="http://schemas.microsoft.com/office/powerpoint/2010/main" val="2573913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1064171" y="3989642"/>
            <a:ext cx="10063657" cy="979069"/>
            <a:chOff x="2243469" y="3989642"/>
            <a:chExt cx="10063657"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8476936"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Verantwoordelijk</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582935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ERANTWOORDELIJK_VEILIGHEIDSDAG_NL.mp4">
            <a:hlinkClick r:id="" action="ppaction://media"/>
            <a:extLst>
              <a:ext uri="{FF2B5EF4-FFF2-40B4-BE49-F238E27FC236}">
                <a16:creationId xmlns:a16="http://schemas.microsoft.com/office/drawing/2014/main" id="{6299AAE2-8672-83DF-72AE-DC35ED218213}"/>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371475" y="0"/>
            <a:ext cx="11449050" cy="6858000"/>
          </a:xfrm>
        </p:spPr>
      </p:pic>
    </p:spTree>
    <p:extLst>
      <p:ext uri="{BB962C8B-B14F-4D97-AF65-F5344CB8AC3E}">
        <p14:creationId xmlns:p14="http://schemas.microsoft.com/office/powerpoint/2010/main" val="2572140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1763658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28</a:t>
              </a:r>
            </a:p>
          </p:txBody>
        </p:sp>
      </p:grpSp>
    </p:spTree>
    <p:extLst>
      <p:ext uri="{BB962C8B-B14F-4D97-AF65-F5344CB8AC3E}">
        <p14:creationId xmlns:p14="http://schemas.microsoft.com/office/powerpoint/2010/main" val="3085131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2" name="Groep 1">
            <a:extLst>
              <a:ext uri="{FF2B5EF4-FFF2-40B4-BE49-F238E27FC236}">
                <a16:creationId xmlns:a16="http://schemas.microsoft.com/office/drawing/2014/main" id="{7E83A682-B614-3067-9D92-ABBBB43ED01A}"/>
              </a:ext>
            </a:extLst>
          </p:cNvPr>
          <p:cNvGrpSpPr/>
          <p:nvPr/>
        </p:nvGrpSpPr>
        <p:grpSpPr>
          <a:xfrm>
            <a:off x="2854385" y="1600880"/>
            <a:ext cx="6483230" cy="3656240"/>
            <a:chOff x="3520800" y="2293200"/>
            <a:chExt cx="6483230" cy="3656240"/>
          </a:xfrm>
        </p:grpSpPr>
        <p:sp>
          <p:nvSpPr>
            <p:cNvPr id="10" name="Tekstvak 9">
              <a:extLst>
                <a:ext uri="{FF2B5EF4-FFF2-40B4-BE49-F238E27FC236}">
                  <a16:creationId xmlns:a16="http://schemas.microsoft.com/office/drawing/2014/main" id="{3CB6B173-5759-0CFB-953F-8B99910C0814}"/>
                </a:ext>
              </a:extLst>
            </p:cNvPr>
            <p:cNvSpPr txBox="1"/>
            <p:nvPr/>
          </p:nvSpPr>
          <p:spPr>
            <a:xfrm>
              <a:off x="3520800" y="2293200"/>
              <a:ext cx="6483230" cy="3656240"/>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Het is het einde van de werkdag en je hebt alles opgeruimd. Je bent klaar om naar huis te gaan. Verderop zie je nog een graafmachine een sleuf dicht gooien. Een andere collega begint al met het opruimen van de afzetting waardoor er voetgangers in de draaicirkel van de graafmachine kunnen komen. </a:t>
              </a:r>
            </a:p>
            <a:p>
              <a:endParaRPr lang="nl-NL" i="1" dirty="0">
                <a:effectLst/>
                <a:latin typeface="IBM Plex Sans" panose="020B0503050203000203" pitchFamily="34" charset="0"/>
              </a:endParaRPr>
            </a:p>
            <a:p>
              <a:r>
                <a:rPr lang="nl-NL" i="1" dirty="0">
                  <a:effectLst/>
                  <a:latin typeface="IBM Plex Sans" panose="020B0503050203000203" pitchFamily="34" charset="0"/>
                </a:rPr>
                <a:t>Wat doe je?</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2439681"/>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9044274" y="2293377"/>
              <a:ext cx="959756"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3502932" y="5956919"/>
            <a:ext cx="5186136" cy="640515"/>
            <a:chOff x="2731477" y="3989642"/>
            <a:chExt cx="5186136"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0" y="3989642"/>
              <a:ext cx="4087423"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Verantwoordelijk</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1349188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528653" y="3989642"/>
            <a:ext cx="7445222" cy="979069"/>
            <a:chOff x="2243469" y="3989642"/>
            <a:chExt cx="7445222"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5858501"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Eerlijk</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2764604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81" y="1339"/>
            <a:ext cx="12192000" cy="6855322"/>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47058" y="4612"/>
            <a:ext cx="901699" cy="3521375"/>
          </a:xfrm>
          <a:prstGeom prst="rect">
            <a:avLst/>
          </a:prstGeom>
        </p:spPr>
      </p:pic>
      <p:grpSp>
        <p:nvGrpSpPr>
          <p:cNvPr id="19" name="Groep 18">
            <a:extLst>
              <a:ext uri="{FF2B5EF4-FFF2-40B4-BE49-F238E27FC236}">
                <a16:creationId xmlns:a16="http://schemas.microsoft.com/office/drawing/2014/main" id="{54035C80-924D-0D0A-8351-272902889A57}"/>
              </a:ext>
            </a:extLst>
          </p:cNvPr>
          <p:cNvGrpSpPr/>
          <p:nvPr/>
        </p:nvGrpSpPr>
        <p:grpSpPr>
          <a:xfrm>
            <a:off x="349102" y="3540914"/>
            <a:ext cx="11696291" cy="3204733"/>
            <a:chOff x="349102" y="3540914"/>
            <a:chExt cx="11696291" cy="3204733"/>
          </a:xfrm>
        </p:grpSpPr>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3693" y="6605947"/>
              <a:ext cx="901700" cy="139700"/>
            </a:xfrm>
            <a:prstGeom prst="rect">
              <a:avLst/>
            </a:prstGeom>
          </p:spPr>
        </p:pic>
        <p:sp>
          <p:nvSpPr>
            <p:cNvPr id="2" name="Tekstvak 1">
              <a:extLst>
                <a:ext uri="{FF2B5EF4-FFF2-40B4-BE49-F238E27FC236}">
                  <a16:creationId xmlns:a16="http://schemas.microsoft.com/office/drawing/2014/main" id="{E31CB30C-437B-ADDF-9CE7-D83FA7343564}"/>
                </a:ext>
              </a:extLst>
            </p:cNvPr>
            <p:cNvSpPr txBox="1"/>
            <p:nvPr/>
          </p:nvSpPr>
          <p:spPr>
            <a:xfrm>
              <a:off x="349102" y="3540914"/>
              <a:ext cx="11493795" cy="2818943"/>
            </a:xfrm>
            <a:prstGeom prst="rect">
              <a:avLst/>
            </a:prstGeom>
            <a:blipFill dpi="0" rotWithShape="1">
              <a:blip r:embed="rId7">
                <a:extLst>
                  <a:ext uri="{96DAC541-7B7A-43D3-8B79-37D633B846F1}">
                    <asvg:svgBlip xmlns:asvg="http://schemas.microsoft.com/office/drawing/2016/SVG/main" r:embed="rId8"/>
                  </a:ext>
                </a:extLst>
              </a:blip>
              <a:srcRect/>
              <a:tile tx="0" ty="0" sx="100000" sy="100000" flip="none" algn="bl"/>
            </a:blipFill>
          </p:spPr>
          <p:txBody>
            <a:bodyPr wrap="square" lIns="576000" tIns="1080000" rIns="576000" bIns="1188000" rtlCol="0">
              <a:spAutoFit/>
            </a:bodyPr>
            <a:lstStyle/>
            <a:p>
              <a:pPr algn="ctr"/>
              <a:r>
                <a:rPr lang="nl-NL" sz="3200" dirty="0">
                  <a:effectLst/>
                  <a:latin typeface="IBM Plex Sans" panose="020B0503050203000203" pitchFamily="34" charset="0"/>
                </a:rPr>
                <a:t>Van </a:t>
              </a:r>
              <a:r>
                <a:rPr lang="nl-NL" sz="3200" i="1" dirty="0">
                  <a:effectLst/>
                  <a:latin typeface="IBM Plex Sans" panose="020B0503050203000203" pitchFamily="34" charset="0"/>
                </a:rPr>
                <a:t>bingo!</a:t>
              </a:r>
              <a:r>
                <a:rPr lang="nl-NL" sz="3200" dirty="0">
                  <a:effectLst/>
                  <a:latin typeface="IBM Plex Sans" panose="020B0503050203000203" pitchFamily="34" charset="0"/>
                </a:rPr>
                <a:t> Een ongeval naar:</a:t>
              </a:r>
            </a:p>
          </p:txBody>
        </p:sp>
        <p:sp>
          <p:nvSpPr>
            <p:cNvPr id="3" name="Tekstvak 2">
              <a:extLst>
                <a:ext uri="{FF2B5EF4-FFF2-40B4-BE49-F238E27FC236}">
                  <a16:creationId xmlns:a16="http://schemas.microsoft.com/office/drawing/2014/main" id="{3037A671-B415-04DC-DF95-F5AE2ED65D2F}"/>
                </a:ext>
              </a:extLst>
            </p:cNvPr>
            <p:cNvSpPr txBox="1"/>
            <p:nvPr/>
          </p:nvSpPr>
          <p:spPr>
            <a:xfrm>
              <a:off x="349102" y="3540914"/>
              <a:ext cx="11493795" cy="548182"/>
            </a:xfrm>
            <a:prstGeom prst="rect">
              <a:avLst/>
            </a:prstGeom>
            <a:solidFill>
              <a:schemeClr val="tx1"/>
            </a:solidFill>
          </p:spPr>
          <p:txBody>
            <a:bodyPr wrap="square" tIns="180000" bIns="180000" rtlCol="0">
              <a:spAutoFit/>
            </a:bodyPr>
            <a:lstStyle/>
            <a:p>
              <a:pPr algn="ctr"/>
              <a:r>
                <a:rPr lang="nl-NL" sz="1200" spc="300" dirty="0">
                  <a:solidFill>
                    <a:schemeClr val="bg1"/>
                  </a:solidFill>
                  <a:effectLst/>
                  <a:latin typeface="IBM Plex Sans" panose="020B0503050203000203" pitchFamily="34" charset="0"/>
                </a:rPr>
                <a:t>SAMEN VEILIG WERKEN, JIJ MAAKT HET VERSCHIL</a:t>
              </a:r>
              <a:endParaRPr lang="nl-NL" sz="1200" spc="300" dirty="0">
                <a:solidFill>
                  <a:schemeClr val="bg1"/>
                </a:solidFill>
                <a:latin typeface="IBM Plex Sans" panose="020B0503050203000203" pitchFamily="34" charset="0"/>
              </a:endParaRPr>
            </a:p>
          </p:txBody>
        </p:sp>
        <p:grpSp>
          <p:nvGrpSpPr>
            <p:cNvPr id="17" name="Groep 16">
              <a:extLst>
                <a:ext uri="{FF2B5EF4-FFF2-40B4-BE49-F238E27FC236}">
                  <a16:creationId xmlns:a16="http://schemas.microsoft.com/office/drawing/2014/main" id="{799C43D2-53DC-B859-4329-14631540D691}"/>
                </a:ext>
              </a:extLst>
            </p:cNvPr>
            <p:cNvGrpSpPr/>
            <p:nvPr/>
          </p:nvGrpSpPr>
          <p:grpSpPr>
            <a:xfrm>
              <a:off x="1717158" y="5144231"/>
              <a:ext cx="8718698" cy="615553"/>
              <a:chOff x="1717158" y="5249738"/>
              <a:chExt cx="8718698" cy="615553"/>
            </a:xfrm>
          </p:grpSpPr>
          <p:cxnSp>
            <p:nvCxnSpPr>
              <p:cNvPr id="9" name="Rechte verbindingslijn 8">
                <a:extLst>
                  <a:ext uri="{FF2B5EF4-FFF2-40B4-BE49-F238E27FC236}">
                    <a16:creationId xmlns:a16="http://schemas.microsoft.com/office/drawing/2014/main" id="{C960BBE0-8D1D-F52E-F008-92DC57FFFDAA}"/>
                  </a:ext>
                </a:extLst>
              </p:cNvPr>
              <p:cNvCxnSpPr>
                <a:cxnSpLocks/>
              </p:cNvCxnSpPr>
              <p:nvPr/>
            </p:nvCxnSpPr>
            <p:spPr>
              <a:xfrm>
                <a:off x="1717158" y="5758753"/>
                <a:ext cx="8718698" cy="0"/>
              </a:xfrm>
              <a:prstGeom prst="line">
                <a:avLst/>
              </a:prstGeom>
              <a:ln w="203200">
                <a:solidFill>
                  <a:srgbClr val="FFDD00"/>
                </a:solidFill>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D88AB78B-8C8D-2FF0-2B28-585C0CF346D6}"/>
                  </a:ext>
                </a:extLst>
              </p:cNvPr>
              <p:cNvSpPr txBox="1"/>
              <p:nvPr/>
            </p:nvSpPr>
            <p:spPr>
              <a:xfrm>
                <a:off x="1799491" y="5249738"/>
                <a:ext cx="8593015" cy="615553"/>
              </a:xfrm>
              <a:prstGeom prst="rect">
                <a:avLst/>
              </a:prstGeom>
              <a:noFill/>
            </p:spPr>
            <p:txBody>
              <a:bodyPr wrap="square" lIns="0" tIns="0" rIns="0" bIns="0" rtlCol="0">
                <a:spAutoFit/>
              </a:bodyPr>
              <a:lstStyle/>
              <a:p>
                <a:pPr algn="ctr"/>
                <a:r>
                  <a:rPr lang="nl-NL" sz="4000" b="1" i="1" dirty="0">
                    <a:latin typeface="IBM Plex Sans" panose="020B0503050203000203" pitchFamily="34" charset="0"/>
                  </a:rPr>
                  <a:t>Bingo!</a:t>
                </a:r>
                <a:r>
                  <a:rPr lang="nl-NL" sz="4000" b="1" dirty="0">
                    <a:latin typeface="IBM Plex Sans" panose="020B0503050203000203" pitchFamily="34" charset="0"/>
                  </a:rPr>
                  <a:t> Nu kan ik een verschil maken</a:t>
                </a:r>
                <a:endParaRPr lang="nl-NL" sz="4000" b="1" dirty="0">
                  <a:effectLst/>
                  <a:latin typeface="IBM Plex Sans" panose="020B0503050203000203" pitchFamily="34" charset="0"/>
                </a:endParaRPr>
              </a:p>
            </p:txBody>
          </p:sp>
        </p:grpSp>
      </p:grpSp>
    </p:spTree>
    <p:extLst>
      <p:ext uri="{BB962C8B-B14F-4D97-AF65-F5344CB8AC3E}">
        <p14:creationId xmlns:p14="http://schemas.microsoft.com/office/powerpoint/2010/main" val="33761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3DF8FFC-AA8A-7491-FCA9-1ECEF70F6C2D}"/>
              </a:ext>
            </a:extLst>
          </p:cNvPr>
          <p:cNvPicPr>
            <a:picLocks noChangeAspect="1"/>
          </p:cNvPicPr>
          <p:nvPr/>
        </p:nvPicPr>
        <p:blipFill>
          <a:blip r:embed="rId2"/>
          <a:srcRect/>
          <a:stretch/>
        </p:blipFill>
        <p:spPr>
          <a:xfrm>
            <a:off x="2381" y="0"/>
            <a:ext cx="12192000" cy="6858000"/>
          </a:xfrm>
          <a:prstGeom prst="rect">
            <a:avLst/>
          </a:prstGeom>
        </p:spPr>
      </p:pic>
      <p:pic>
        <p:nvPicPr>
          <p:cNvPr id="3" name="Afbeelding 2">
            <a:extLst>
              <a:ext uri="{FF2B5EF4-FFF2-40B4-BE49-F238E27FC236}">
                <a16:creationId xmlns:a16="http://schemas.microsoft.com/office/drawing/2014/main" id="{D81A7F2C-25F3-D471-86F6-F273EC70BFFA}"/>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55492321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4253697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33</a:t>
              </a:r>
            </a:p>
          </p:txBody>
        </p:sp>
      </p:grpSp>
    </p:spTree>
    <p:extLst>
      <p:ext uri="{BB962C8B-B14F-4D97-AF65-F5344CB8AC3E}">
        <p14:creationId xmlns:p14="http://schemas.microsoft.com/office/powerpoint/2010/main" val="34386535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2016378"/>
            <a:ext cx="5148072" cy="2825243"/>
            <a:chOff x="3521964" y="1233645"/>
            <a:chExt cx="5148072" cy="2825243"/>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2825243"/>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Zijn er situaties waarin jij een afweging maakt of je iets wel of niet meldt om jezelf of anderen niet te beschadigen?</a:t>
              </a:r>
            </a:p>
            <a:p>
              <a:endParaRPr lang="nl-NL" i="1" dirty="0">
                <a:latin typeface="IBM Plex Sans" panose="020B0503050203000203" pitchFamily="34" charset="0"/>
              </a:endParaRPr>
            </a:p>
            <a:p>
              <a:r>
                <a:rPr lang="nl-NL" i="1" dirty="0">
                  <a:effectLst/>
                  <a:latin typeface="IBM Plex Sans" panose="020B0503050203000203" pitchFamily="34" charset="0"/>
                </a:rPr>
                <a:t>Licht je antwoord toe.</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711444" y="1233645"/>
              <a:ext cx="958592"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090884" y="5956919"/>
            <a:ext cx="4010232" cy="640515"/>
            <a:chOff x="2731477" y="3989642"/>
            <a:chExt cx="4010232"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911518"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Eerlijk</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3646910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528653" y="3989642"/>
            <a:ext cx="7134694" cy="979069"/>
            <a:chOff x="2243469" y="3989642"/>
            <a:chExt cx="7134694"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1" y="3989642"/>
              <a:ext cx="5547972"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Open</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884412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PEN_VEILIGHEIDSDAG_NL.mp4">
            <a:hlinkClick r:id="" action="ppaction://media"/>
            <a:extLst>
              <a:ext uri="{FF2B5EF4-FFF2-40B4-BE49-F238E27FC236}">
                <a16:creationId xmlns:a16="http://schemas.microsoft.com/office/drawing/2014/main" id="{A8EADBDC-C6EE-6A85-5982-1F6E097ECD72}"/>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381000" y="0"/>
            <a:ext cx="11430000" cy="6858000"/>
          </a:xfrm>
        </p:spPr>
      </p:pic>
    </p:spTree>
    <p:extLst>
      <p:ext uri="{BB962C8B-B14F-4D97-AF65-F5344CB8AC3E}">
        <p14:creationId xmlns:p14="http://schemas.microsoft.com/office/powerpoint/2010/main" val="3190210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21586999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48</a:t>
              </a:r>
            </a:p>
          </p:txBody>
        </p:sp>
      </p:grpSp>
    </p:spTree>
    <p:extLst>
      <p:ext uri="{BB962C8B-B14F-4D97-AF65-F5344CB8AC3E}">
        <p14:creationId xmlns:p14="http://schemas.microsoft.com/office/powerpoint/2010/main" val="2077106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158077" y="5956919"/>
            <a:ext cx="3897110" cy="640515"/>
            <a:chOff x="2731477" y="3989642"/>
            <a:chExt cx="3897110"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798396"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a:t>
              </a:r>
              <a:r>
                <a:rPr lang="nl-NL" sz="1800" b="1" dirty="0">
                  <a:latin typeface="IBM Plex Sans" panose="020B0503050203000203" pitchFamily="34" charset="0"/>
                </a:rPr>
                <a:t>Open</a:t>
              </a:r>
              <a:endParaRPr lang="nl-NL" b="1" dirty="0">
                <a:effectLst/>
                <a:latin typeface="IBM Plex Sans" panose="020B0503050203000203" pitchFamily="34" charset="0"/>
              </a:endParaRPr>
            </a:p>
          </p:txBody>
        </p:sp>
      </p:grpSp>
      <p:grpSp>
        <p:nvGrpSpPr>
          <p:cNvPr id="7" name="Groep 6">
            <a:extLst>
              <a:ext uri="{FF2B5EF4-FFF2-40B4-BE49-F238E27FC236}">
                <a16:creationId xmlns:a16="http://schemas.microsoft.com/office/drawing/2014/main" id="{02AB3633-1242-5C4E-A827-54A1D152C95F}"/>
              </a:ext>
            </a:extLst>
          </p:cNvPr>
          <p:cNvGrpSpPr/>
          <p:nvPr/>
        </p:nvGrpSpPr>
        <p:grpSpPr>
          <a:xfrm>
            <a:off x="3521964" y="2293377"/>
            <a:ext cx="5148071" cy="2271246"/>
            <a:chOff x="3521964" y="1233645"/>
            <a:chExt cx="5148071" cy="2271246"/>
          </a:xfrm>
        </p:grpSpPr>
        <p:sp>
          <p:nvSpPr>
            <p:cNvPr id="10" name="Tekstvak 9">
              <a:extLst>
                <a:ext uri="{FF2B5EF4-FFF2-40B4-BE49-F238E27FC236}">
                  <a16:creationId xmlns:a16="http://schemas.microsoft.com/office/drawing/2014/main" id="{CDAC70F7-5863-41C4-6707-A94872476EC5}"/>
                </a:ext>
              </a:extLst>
            </p:cNvPr>
            <p:cNvSpPr txBox="1"/>
            <p:nvPr/>
          </p:nvSpPr>
          <p:spPr>
            <a:xfrm>
              <a:off x="3521964" y="1233645"/>
              <a:ext cx="5148071" cy="2271246"/>
            </a:xfrm>
            <a:prstGeom prst="rect">
              <a:avLst/>
            </a:prstGeom>
            <a:blipFill dpi="0" rotWithShape="1">
              <a:blip r:embed="rId11">
                <a:extLst>
                  <a:ext uri="{96DAC541-7B7A-43D3-8B79-37D633B846F1}">
                    <asvg:svgBlip xmlns:asvg="http://schemas.microsoft.com/office/drawing/2016/SVG/main" r:embed="rId12"/>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Zijn er situaties waar jij een collega niet op aanspreekt? </a:t>
              </a:r>
            </a:p>
            <a:p>
              <a:endParaRPr lang="nl-NL" i="1" dirty="0">
                <a:latin typeface="IBM Plex Sans" panose="020B0503050203000203" pitchFamily="34" charset="0"/>
              </a:endParaRPr>
            </a:p>
            <a:p>
              <a:r>
                <a:rPr lang="nl-NL" i="1" dirty="0">
                  <a:effectLst/>
                  <a:latin typeface="IBM Plex Sans" panose="020B0503050203000203" pitchFamily="34" charset="0"/>
                </a:rPr>
                <a:t>Waardoor komt dat?</a:t>
              </a:r>
            </a:p>
          </p:txBody>
        </p:sp>
        <p:pic>
          <p:nvPicPr>
            <p:cNvPr id="13" name="Afbeelding 12">
              <a:extLst>
                <a:ext uri="{FF2B5EF4-FFF2-40B4-BE49-F238E27FC236}">
                  <a16:creationId xmlns:a16="http://schemas.microsoft.com/office/drawing/2014/main" id="{9953892F-8CA0-5C91-D85C-FC6AA2E4927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CE094D19-7570-B396-2FC1-C8C1170285FE}"/>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spTree>
    <p:extLst>
      <p:ext uri="{BB962C8B-B14F-4D97-AF65-F5344CB8AC3E}">
        <p14:creationId xmlns:p14="http://schemas.microsoft.com/office/powerpoint/2010/main" val="363476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3071656" y="3989642"/>
            <a:ext cx="6048688" cy="979069"/>
            <a:chOff x="2243469" y="3989642"/>
            <a:chExt cx="6048688"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1" y="3989642"/>
              <a:ext cx="4461966"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Veiligste collega</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37569326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243469" y="3989642"/>
            <a:ext cx="7878726" cy="979069"/>
            <a:chOff x="2243469" y="3989642"/>
            <a:chExt cx="7878726"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6292005"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Respect</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849072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19615740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10</a:t>
              </a:r>
            </a:p>
          </p:txBody>
        </p:sp>
      </p:grpSp>
    </p:spTree>
    <p:extLst>
      <p:ext uri="{BB962C8B-B14F-4D97-AF65-F5344CB8AC3E}">
        <p14:creationId xmlns:p14="http://schemas.microsoft.com/office/powerpoint/2010/main" val="16139947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1877879"/>
            <a:ext cx="5148071" cy="3102242"/>
            <a:chOff x="3511331" y="1233645"/>
            <a:chExt cx="5148071" cy="3102242"/>
          </a:xfrm>
        </p:grpSpPr>
        <p:sp>
          <p:nvSpPr>
            <p:cNvPr id="10" name="Tekstvak 9">
              <a:extLst>
                <a:ext uri="{FF2B5EF4-FFF2-40B4-BE49-F238E27FC236}">
                  <a16:creationId xmlns:a16="http://schemas.microsoft.com/office/drawing/2014/main" id="{3CB6B173-5759-0CFB-953F-8B99910C0814}"/>
                </a:ext>
              </a:extLst>
            </p:cNvPr>
            <p:cNvSpPr txBox="1"/>
            <p:nvPr/>
          </p:nvSpPr>
          <p:spPr>
            <a:xfrm>
              <a:off x="3511331" y="1233645"/>
              <a:ext cx="5148071" cy="3102242"/>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Wie nomineer jij voor een</a:t>
              </a:r>
            </a:p>
            <a:p>
              <a:r>
                <a:rPr lang="nl-NL" i="1" dirty="0">
                  <a:effectLst/>
                  <a:latin typeface="IBM Plex Sans" panose="020B0503050203000203" pitchFamily="34" charset="0"/>
                </a:rPr>
                <a:t>Veilig Werken Pluim? </a:t>
              </a:r>
            </a:p>
            <a:p>
              <a:endParaRPr lang="nl-NL" i="1" dirty="0">
                <a:latin typeface="IBM Plex Sans" panose="020B0503050203000203" pitchFamily="34" charset="0"/>
              </a:endParaRPr>
            </a:p>
            <a:p>
              <a:r>
                <a:rPr lang="nl-NL" i="1" dirty="0">
                  <a:effectLst/>
                  <a:latin typeface="IBM Plex Sans" panose="020B0503050203000203" pitchFamily="34" charset="0"/>
                </a:rPr>
                <a:t>Licht je antwoord toe. </a:t>
              </a:r>
            </a:p>
            <a:p>
              <a:endParaRPr lang="nl-NL" i="1" dirty="0">
                <a:latin typeface="IBM Plex Sans" panose="020B0503050203000203" pitchFamily="34" charset="0"/>
              </a:endParaRPr>
            </a:p>
            <a:p>
              <a:r>
                <a:rPr lang="nl-NL" i="1" dirty="0">
                  <a:effectLst/>
                  <a:latin typeface="IBM Plex Sans" panose="020B0503050203000203" pitchFamily="34" charset="0"/>
                </a:rPr>
                <a:t>Heb je trouwens de collega al een Pluim toebedeeld met de WAVE-app?</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36443"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419059" y="5956919"/>
            <a:ext cx="3375145" cy="640515"/>
            <a:chOff x="2731477" y="3989642"/>
            <a:chExt cx="3375145"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276431"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Veiligste collega</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915087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729264" y="3989642"/>
            <a:ext cx="6733472" cy="979069"/>
            <a:chOff x="2243469" y="3989642"/>
            <a:chExt cx="6733472"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5146751"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Zelfoverschatting?!</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3311397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BS ZELFOVERSCHATTING VEILIGHEIDSDAG NL.mp4">
            <a:hlinkClick r:id="" action="ppaction://media"/>
            <a:extLst>
              <a:ext uri="{FF2B5EF4-FFF2-40B4-BE49-F238E27FC236}">
                <a16:creationId xmlns:a16="http://schemas.microsoft.com/office/drawing/2014/main" id="{4B31E495-005F-81DC-EC54-19E319F6ED9C}"/>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361950" y="0"/>
            <a:ext cx="11468100" cy="6858000"/>
          </a:xfrm>
        </p:spPr>
      </p:pic>
    </p:spTree>
    <p:extLst>
      <p:ext uri="{BB962C8B-B14F-4D97-AF65-F5344CB8AC3E}">
        <p14:creationId xmlns:p14="http://schemas.microsoft.com/office/powerpoint/2010/main" val="1268551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675819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56</a:t>
              </a:r>
            </a:p>
          </p:txBody>
        </p:sp>
      </p:grpSp>
    </p:spTree>
    <p:extLst>
      <p:ext uri="{BB962C8B-B14F-4D97-AF65-F5344CB8AC3E}">
        <p14:creationId xmlns:p14="http://schemas.microsoft.com/office/powerpoint/2010/main" val="2166505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1974866"/>
            <a:ext cx="5148072" cy="3102242"/>
            <a:chOff x="3521964" y="1233645"/>
            <a:chExt cx="5148072" cy="3102242"/>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3102242"/>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De meest voorkomende vorm van zelfoverschatting is de planning. </a:t>
              </a:r>
            </a:p>
            <a:p>
              <a:r>
                <a:rPr lang="nl-NL" i="1" dirty="0">
                  <a:effectLst/>
                  <a:latin typeface="IBM Plex Sans" panose="020B0503050203000203" pitchFamily="34" charset="0"/>
                </a:rPr>
                <a:t>Ben je het hier mee eens of oneens? Wat is het risico hiervan? </a:t>
              </a:r>
            </a:p>
            <a:p>
              <a:endParaRPr lang="nl-NL" i="1" dirty="0">
                <a:latin typeface="IBM Plex Sans" panose="020B0503050203000203" pitchFamily="34" charset="0"/>
              </a:endParaRPr>
            </a:p>
            <a:p>
              <a:r>
                <a:rPr lang="nl-NL" i="1" dirty="0">
                  <a:effectLst/>
                  <a:latin typeface="IBM Plex Sans" panose="020B0503050203000203" pitchFamily="34" charset="0"/>
                </a:rPr>
                <a:t>Overschat jij jouw eigen kunnen weleens?</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711444" y="1233645"/>
              <a:ext cx="958592"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247290" y="5956919"/>
            <a:ext cx="3697419" cy="640515"/>
            <a:chOff x="2731477" y="3989642"/>
            <a:chExt cx="3697419"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598705"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Zelfoverschatting?!</a:t>
              </a:r>
            </a:p>
          </p:txBody>
        </p:sp>
      </p:grpSp>
    </p:spTree>
    <p:extLst>
      <p:ext uri="{BB962C8B-B14F-4D97-AF65-F5344CB8AC3E}">
        <p14:creationId xmlns:p14="http://schemas.microsoft.com/office/powerpoint/2010/main" val="14247748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2456632" y="3989642"/>
            <a:ext cx="7278736" cy="979069"/>
            <a:chOff x="2243469" y="3989642"/>
            <a:chExt cx="7278736"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5692015"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Waar doe jij het voor?</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229752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4285783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pect NL verkort.mp4">
            <a:hlinkClick r:id="" action="ppaction://media"/>
            <a:extLst>
              <a:ext uri="{FF2B5EF4-FFF2-40B4-BE49-F238E27FC236}">
                <a16:creationId xmlns:a16="http://schemas.microsoft.com/office/drawing/2014/main" id="{78E1862E-DDEE-62CA-BD12-B207A9112803}"/>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34844348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3</a:t>
              </a:r>
            </a:p>
          </p:txBody>
        </p:sp>
      </p:grpSp>
    </p:spTree>
    <p:extLst>
      <p:ext uri="{BB962C8B-B14F-4D97-AF65-F5344CB8AC3E}">
        <p14:creationId xmlns:p14="http://schemas.microsoft.com/office/powerpoint/2010/main" val="2453225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2667363"/>
            <a:ext cx="5148072" cy="1717248"/>
            <a:chOff x="3521964" y="1233645"/>
            <a:chExt cx="5148072" cy="1717248"/>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1717248"/>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Wat motiveert jou om veilig te (laten) werken?</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711444" y="1233645"/>
              <a:ext cx="958592"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124742" y="5956919"/>
            <a:ext cx="3942516" cy="640515"/>
            <a:chOff x="2731477" y="3989642"/>
            <a:chExt cx="3942516"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2843802"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Waar doe jij het voor?</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663233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3937568" y="3989642"/>
            <a:ext cx="4316864" cy="979069"/>
            <a:chOff x="2243469" y="3989642"/>
            <a:chExt cx="4316864"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2730143"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Alarmbel</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3968483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BS GEVAARBESEF VEILIGHEIDSDAG NL.mp4">
            <a:hlinkClick r:id="" action="ppaction://media"/>
            <a:extLst>
              <a:ext uri="{FF2B5EF4-FFF2-40B4-BE49-F238E27FC236}">
                <a16:creationId xmlns:a16="http://schemas.microsoft.com/office/drawing/2014/main" id="{878C041E-6405-C881-0B9E-29C69EFBBB7D}"/>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28650" y="0"/>
            <a:ext cx="10934700" cy="6858000"/>
          </a:xfrm>
        </p:spPr>
      </p:pic>
    </p:spTree>
    <p:extLst>
      <p:ext uri="{BB962C8B-B14F-4D97-AF65-F5344CB8AC3E}">
        <p14:creationId xmlns:p14="http://schemas.microsoft.com/office/powerpoint/2010/main" val="1843221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1549445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11</a:t>
              </a:r>
            </a:p>
          </p:txBody>
        </p:sp>
      </p:grpSp>
    </p:spTree>
    <p:extLst>
      <p:ext uri="{BB962C8B-B14F-4D97-AF65-F5344CB8AC3E}">
        <p14:creationId xmlns:p14="http://schemas.microsoft.com/office/powerpoint/2010/main" val="207304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21964" y="2154877"/>
            <a:ext cx="5148072" cy="2548245"/>
            <a:chOff x="3521964" y="1233645"/>
            <a:chExt cx="5148072" cy="2548245"/>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2548245"/>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Wanneer twijfelde jij het laatst of het werk wel veilig uitgevoerd kon worden? </a:t>
              </a:r>
            </a:p>
            <a:p>
              <a:endParaRPr lang="nl-NL" i="1" dirty="0">
                <a:latin typeface="IBM Plex Sans" panose="020B0503050203000203" pitchFamily="34" charset="0"/>
              </a:endParaRPr>
            </a:p>
            <a:p>
              <a:r>
                <a:rPr lang="nl-NL" i="1" dirty="0">
                  <a:effectLst/>
                  <a:latin typeface="IBM Plex Sans" panose="020B0503050203000203" pitchFamily="34" charset="0"/>
                </a:rPr>
                <a:t>Wat gebeurde er en hoe handelde je?</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690178" y="1233645"/>
              <a:ext cx="979858"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Dilemma</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796644" y="5956919"/>
            <a:ext cx="2598711" cy="640515"/>
            <a:chOff x="2731477" y="3989642"/>
            <a:chExt cx="2598711"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2" y="3989642"/>
              <a:ext cx="1499996"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Alarmbel</a:t>
              </a:r>
            </a:p>
          </p:txBody>
        </p:sp>
      </p:grpSp>
    </p:spTree>
    <p:extLst>
      <p:ext uri="{BB962C8B-B14F-4D97-AF65-F5344CB8AC3E}">
        <p14:creationId xmlns:p14="http://schemas.microsoft.com/office/powerpoint/2010/main" val="1579096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3601192" y="3989642"/>
            <a:ext cx="4989616" cy="979069"/>
            <a:chOff x="2243469" y="3989642"/>
            <a:chExt cx="4989616"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3402895"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Het verschil</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2011775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1002144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20</a:t>
              </a:r>
            </a:p>
          </p:txBody>
        </p:sp>
      </p:grpSp>
    </p:spTree>
    <p:extLst>
      <p:ext uri="{BB962C8B-B14F-4D97-AF65-F5344CB8AC3E}">
        <p14:creationId xmlns:p14="http://schemas.microsoft.com/office/powerpoint/2010/main" val="4119792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ngo met audio.m4v">
            <a:hlinkClick r:id="" action="ppaction://media"/>
            <a:extLst>
              <a:ext uri="{FF2B5EF4-FFF2-40B4-BE49-F238E27FC236}">
                <a16:creationId xmlns:a16="http://schemas.microsoft.com/office/drawing/2014/main" id="{6F463C14-7B5B-BFF6-1F5C-7A6672BE7396}"/>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10" name="Tekstvak 9">
            <a:extLst>
              <a:ext uri="{FF2B5EF4-FFF2-40B4-BE49-F238E27FC236}">
                <a16:creationId xmlns:a16="http://schemas.microsoft.com/office/drawing/2014/main" id="{902D5718-760F-6D7D-2B3C-20A2A75071C9}"/>
              </a:ext>
            </a:extLst>
          </p:cNvPr>
          <p:cNvSpPr txBox="1"/>
          <p:nvPr/>
        </p:nvSpPr>
        <p:spPr>
          <a:xfrm>
            <a:off x="3532597" y="4168553"/>
            <a:ext cx="5148071" cy="2025024"/>
          </a:xfrm>
          <a:prstGeom prst="rect">
            <a:avLst/>
          </a:prstGeom>
          <a:blipFill dpi="0" rotWithShape="1">
            <a:blip r:embed="rId5">
              <a:extLst>
                <a:ext uri="{96DAC541-7B7A-43D3-8B79-37D633B846F1}">
                  <asvg:svgBlip xmlns:asvg="http://schemas.microsoft.com/office/drawing/2016/SVG/main" r:embed="rId6"/>
                </a:ext>
              </a:extLst>
            </a:blip>
            <a:srcRect/>
            <a:tile tx="0" ty="6350" sx="100000" sy="100000" flip="none" algn="bl"/>
          </a:blipFill>
        </p:spPr>
        <p:txBody>
          <a:bodyPr wrap="square" lIns="648000" tIns="576000" rIns="648000" bIns="576000" rtlCol="0">
            <a:spAutoFit/>
          </a:bodyPr>
          <a:lstStyle/>
          <a:p>
            <a:pPr algn="ctr"/>
            <a:r>
              <a:rPr lang="nl-NL" sz="2800" i="1" dirty="0">
                <a:effectLst/>
                <a:latin typeface="IBM Plex Sans" panose="020B0503050203000203" pitchFamily="34" charset="0"/>
              </a:rPr>
              <a:t>Hou je Bingokaart</a:t>
            </a:r>
          </a:p>
          <a:p>
            <a:pPr algn="ctr"/>
            <a:r>
              <a:rPr lang="nl-NL" sz="2800" i="1" dirty="0">
                <a:effectLst/>
                <a:latin typeface="IBM Plex Sans" panose="020B0503050203000203" pitchFamily="34" charset="0"/>
              </a:rPr>
              <a:t>bij de hand!</a:t>
            </a:r>
          </a:p>
        </p:txBody>
      </p:sp>
    </p:spTree>
    <p:extLst>
      <p:ext uri="{BB962C8B-B14F-4D97-AF65-F5344CB8AC3E}">
        <p14:creationId xmlns:p14="http://schemas.microsoft.com/office/powerpoint/2010/main" val="141162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3"/>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32597" y="1739379"/>
            <a:ext cx="5148071" cy="3379241"/>
            <a:chOff x="3521964" y="1233645"/>
            <a:chExt cx="5148071" cy="3379241"/>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3379241"/>
            </a:xfrm>
            <a:prstGeom prst="rect">
              <a:avLst/>
            </a:prstGeom>
            <a:blipFill dpi="0" rotWithShape="1">
              <a:blip r:embed="rId4">
                <a:extLst>
                  <a:ext uri="{96DAC541-7B7A-43D3-8B79-37D633B846F1}">
                    <asvg:svgBlip xmlns:asvg="http://schemas.microsoft.com/office/drawing/2016/SVG/main" r:embed="rId5"/>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Heb jij het gevoel dat je binnen deze organisatie op het gebied van veiligheid een verschil kunt maken? </a:t>
              </a:r>
            </a:p>
            <a:p>
              <a:endParaRPr lang="nl-NL" i="1" dirty="0">
                <a:latin typeface="IBM Plex Sans" panose="020B0503050203000203" pitchFamily="34" charset="0"/>
              </a:endParaRPr>
            </a:p>
            <a:p>
              <a:r>
                <a:rPr lang="nl-NL" i="1" dirty="0">
                  <a:effectLst/>
                  <a:latin typeface="IBM Plex Sans" panose="020B0503050203000203" pitchFamily="34" charset="0"/>
                </a:rPr>
                <a:t>Licht je antwoord toe. </a:t>
              </a:r>
            </a:p>
            <a:p>
              <a:endParaRPr lang="nl-NL" i="1" dirty="0">
                <a:effectLst/>
                <a:latin typeface="IBM Plex Sans" panose="020B0503050203000203" pitchFamily="34" charset="0"/>
              </a:endParaRPr>
            </a:p>
            <a:p>
              <a:r>
                <a:rPr lang="nl-NL" i="1" dirty="0">
                  <a:effectLst/>
                  <a:latin typeface="IBM Plex Sans" panose="020B0503050203000203" pitchFamily="34" charset="0"/>
                </a:rPr>
                <a:t>Zo nee, wat moet er volgens jou veranderen?</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4643472" y="5956919"/>
            <a:ext cx="2905055" cy="640515"/>
            <a:chOff x="2731477" y="3989642"/>
            <a:chExt cx="2905055"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2" y="3989642"/>
              <a:ext cx="1806340"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Het verschil</a:t>
              </a:r>
            </a:p>
          </p:txBody>
        </p:sp>
      </p:grpSp>
    </p:spTree>
    <p:extLst>
      <p:ext uri="{BB962C8B-B14F-4D97-AF65-F5344CB8AC3E}">
        <p14:creationId xmlns:p14="http://schemas.microsoft.com/office/powerpoint/2010/main" val="1487983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W -VEILIGHEIDSDAG 2024 OUTRO - NL.mp4">
            <a:hlinkClick r:id="" action="ppaction://media"/>
            <a:extLst>
              <a:ext uri="{FF2B5EF4-FFF2-40B4-BE49-F238E27FC236}">
                <a16:creationId xmlns:a16="http://schemas.microsoft.com/office/drawing/2014/main" id="{03E2B46A-72DF-9EAE-84BF-47810698C2D5}"/>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423863" y="0"/>
            <a:ext cx="11344275" cy="6858000"/>
          </a:xfrm>
        </p:spPr>
      </p:pic>
    </p:spTree>
    <p:extLst>
      <p:ext uri="{BB962C8B-B14F-4D97-AF65-F5344CB8AC3E}">
        <p14:creationId xmlns:p14="http://schemas.microsoft.com/office/powerpoint/2010/main" val="10462626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A726DD8-2BB8-1394-508E-43E895C7F156}"/>
              </a:ext>
            </a:extLst>
          </p:cNvPr>
          <p:cNvPicPr>
            <a:picLocks noChangeAspect="1"/>
          </p:cNvPicPr>
          <p:nvPr/>
        </p:nvPicPr>
        <p:blipFill>
          <a:blip r:embed="rId2"/>
          <a:srcRect/>
          <a:stretch/>
        </p:blipFill>
        <p:spPr>
          <a:xfrm>
            <a:off x="-507146" y="0"/>
            <a:ext cx="13193684" cy="6864560"/>
          </a:xfrm>
          <a:prstGeom prst="rect">
            <a:avLst/>
          </a:prstGeom>
        </p:spPr>
      </p:pic>
      <p:pic>
        <p:nvPicPr>
          <p:cNvPr id="2" name="Graphic 5">
            <a:extLst>
              <a:ext uri="{FF2B5EF4-FFF2-40B4-BE49-F238E27FC236}">
                <a16:creationId xmlns:a16="http://schemas.microsoft.com/office/drawing/2014/main" id="{6F6583D5-60F6-BBA0-BD28-F390F182379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47058" y="4612"/>
            <a:ext cx="901699" cy="3521375"/>
          </a:xfrm>
          <a:prstGeom prst="rect">
            <a:avLst/>
          </a:prstGeom>
        </p:spPr>
      </p:pic>
      <p:pic>
        <p:nvPicPr>
          <p:cNvPr id="3" name="Graphic 2">
            <a:extLst>
              <a:ext uri="{FF2B5EF4-FFF2-40B4-BE49-F238E27FC236}">
                <a16:creationId xmlns:a16="http://schemas.microsoft.com/office/drawing/2014/main" id="{A64C6098-6FCC-608B-88DD-48BA65651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3693" y="6605947"/>
            <a:ext cx="901700" cy="139700"/>
          </a:xfrm>
          <a:prstGeom prst="rect">
            <a:avLst/>
          </a:prstGeom>
        </p:spPr>
      </p:pic>
    </p:spTree>
    <p:extLst>
      <p:ext uri="{BB962C8B-B14F-4D97-AF65-F5344CB8AC3E}">
        <p14:creationId xmlns:p14="http://schemas.microsoft.com/office/powerpoint/2010/main" val="1010942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accel="50000" decel="50000" fill="hold" nodeType="afterEffect">
                                  <p:stCondLst>
                                    <p:cond delay="0"/>
                                  </p:stCondLst>
                                  <p:childTnLst>
                                    <p:anim calcmode="lin" valueType="num">
                                      <p:cBhvr additive="base">
                                        <p:cTn id="6" dur="2000"/>
                                        <p:tgtEl>
                                          <p:spTgt spid="2"/>
                                        </p:tgtEl>
                                        <p:attrNameLst>
                                          <p:attrName>ppt_x</p:attrName>
                                        </p:attrNameLst>
                                      </p:cBhvr>
                                      <p:tavLst>
                                        <p:tav tm="0">
                                          <p:val>
                                            <p:strVal val="ppt_x"/>
                                          </p:val>
                                        </p:tav>
                                        <p:tav tm="100000">
                                          <p:val>
                                            <p:strVal val="ppt_x"/>
                                          </p:val>
                                        </p:tav>
                                      </p:tavLst>
                                    </p:anim>
                                    <p:anim calcmode="lin" valueType="num">
                                      <p:cBhvr additive="base">
                                        <p:cTn id="7" dur="2000"/>
                                        <p:tgtEl>
                                          <p:spTgt spid="2"/>
                                        </p:tgtEl>
                                        <p:attrNameLst>
                                          <p:attrName>ppt_y</p:attrName>
                                        </p:attrNameLst>
                                      </p:cBhvr>
                                      <p:tavLst>
                                        <p:tav tm="0">
                                          <p:val>
                                            <p:strVal val="ppt_y"/>
                                          </p:val>
                                        </p:tav>
                                        <p:tav tm="100000">
                                          <p:val>
                                            <p:strVal val="0-ppt_h/2"/>
                                          </p:val>
                                        </p:tav>
                                      </p:tavLst>
                                    </p:anim>
                                    <p:set>
                                      <p:cBhvr>
                                        <p:cTn id="8" dur="1" fill="hold">
                                          <p:stCondLst>
                                            <p:cond delay="1999"/>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ngo blur_4A2AFB9F-40F0-412B-A31F-E42D264F09CA.mp4">
            <a:hlinkClick r:id="" action="ppaction://media"/>
            <a:extLst>
              <a:ext uri="{FF2B5EF4-FFF2-40B4-BE49-F238E27FC236}">
                <a16:creationId xmlns:a16="http://schemas.microsoft.com/office/drawing/2014/main" id="{ADC532DB-BA9B-D64A-FC7C-11AEDA9F199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grpSp>
        <p:nvGrpSpPr>
          <p:cNvPr id="9" name="Groep 8">
            <a:extLst>
              <a:ext uri="{FF2B5EF4-FFF2-40B4-BE49-F238E27FC236}">
                <a16:creationId xmlns:a16="http://schemas.microsoft.com/office/drawing/2014/main" id="{D4EA6BCD-90E2-53AE-D73E-FBBD62903739}"/>
              </a:ext>
            </a:extLst>
          </p:cNvPr>
          <p:cNvGrpSpPr/>
          <p:nvPr/>
        </p:nvGrpSpPr>
        <p:grpSpPr>
          <a:xfrm>
            <a:off x="4602971" y="2001277"/>
            <a:ext cx="3133840" cy="3760609"/>
            <a:chOff x="4602971" y="2001277"/>
            <a:chExt cx="3133840" cy="3760609"/>
          </a:xfrm>
        </p:grpSpPr>
        <p:pic>
          <p:nvPicPr>
            <p:cNvPr id="4" name="Afbeelding 3">
              <a:extLst>
                <a:ext uri="{FF2B5EF4-FFF2-40B4-BE49-F238E27FC236}">
                  <a16:creationId xmlns:a16="http://schemas.microsoft.com/office/drawing/2014/main" id="{6BEDA40B-8E22-6C9F-C8F9-6B6D8CAF0E22}"/>
                </a:ext>
              </a:extLst>
            </p:cNvPr>
            <p:cNvPicPr>
              <a:picLocks noChangeAspect="1"/>
            </p:cNvPicPr>
            <p:nvPr/>
          </p:nvPicPr>
          <p:blipFill>
            <a:blip r:embed="rId7"/>
            <a:srcRect/>
            <a:stretch/>
          </p:blipFill>
          <p:spPr>
            <a:xfrm rot="21028382">
              <a:off x="4602971" y="2001277"/>
              <a:ext cx="3133840" cy="3760609"/>
            </a:xfrm>
            <a:prstGeom prst="rect">
              <a:avLst/>
            </a:prstGeom>
            <a:effectLst/>
          </p:spPr>
        </p:pic>
        <p:sp>
          <p:nvSpPr>
            <p:cNvPr id="6" name="Tekstvak 5">
              <a:extLst>
                <a:ext uri="{FF2B5EF4-FFF2-40B4-BE49-F238E27FC236}">
                  <a16:creationId xmlns:a16="http://schemas.microsoft.com/office/drawing/2014/main" id="{2AABFF8D-C797-84B8-64EE-11C64B884225}"/>
                </a:ext>
              </a:extLst>
            </p:cNvPr>
            <p:cNvSpPr txBox="1"/>
            <p:nvPr/>
          </p:nvSpPr>
          <p:spPr>
            <a:xfrm rot="21028382">
              <a:off x="5102500" y="2689716"/>
              <a:ext cx="2008935" cy="1723549"/>
            </a:xfrm>
            <a:prstGeom prst="rect">
              <a:avLst/>
            </a:prstGeom>
            <a:noFill/>
          </p:spPr>
          <p:txBody>
            <a:bodyPr wrap="square" lIns="0" tIns="0" rIns="0" bIns="0" rtlCol="0" anchor="ctr">
              <a:spAutoFit/>
            </a:bodyPr>
            <a:lstStyle/>
            <a:p>
              <a:pPr algn="ctr"/>
              <a:r>
                <a:rPr lang="nl-NL" sz="11200" spc="-300" dirty="0">
                  <a:solidFill>
                    <a:schemeClr val="bg1"/>
                  </a:solidFill>
                  <a:latin typeface="IBM Plex Sans" panose="020B0503050203000203" pitchFamily="34" charset="0"/>
                </a:rPr>
                <a:t>12</a:t>
              </a:r>
            </a:p>
          </p:txBody>
        </p:sp>
      </p:grpSp>
    </p:spTree>
    <p:extLst>
      <p:ext uri="{BB962C8B-B14F-4D97-AF65-F5344CB8AC3E}">
        <p14:creationId xmlns:p14="http://schemas.microsoft.com/office/powerpoint/2010/main" val="2793612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5"/>
                                        </p:tgtEl>
                                      </p:cBhvr>
                                    </p:cmd>
                                  </p:childTnLst>
                                </p:cTn>
                              </p:par>
                              <p:par>
                                <p:cTn id="7" presetID="26"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5" name="Ball2.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2381" y="0"/>
            <a:ext cx="12192000" cy="6858000"/>
          </a:xfrm>
          <a:prstGeom prst="rect">
            <a:avLst/>
          </a:prstGeom>
        </p:spPr>
      </p:pic>
      <p:grpSp>
        <p:nvGrpSpPr>
          <p:cNvPr id="7" name="Groep 6">
            <a:extLst>
              <a:ext uri="{FF2B5EF4-FFF2-40B4-BE49-F238E27FC236}">
                <a16:creationId xmlns:a16="http://schemas.microsoft.com/office/drawing/2014/main" id="{BEF9F47C-ABCE-B071-7644-47FEB5CD16DD}"/>
              </a:ext>
            </a:extLst>
          </p:cNvPr>
          <p:cNvGrpSpPr/>
          <p:nvPr/>
        </p:nvGrpSpPr>
        <p:grpSpPr>
          <a:xfrm>
            <a:off x="3532597" y="2201208"/>
            <a:ext cx="5148071" cy="2271246"/>
            <a:chOff x="3521964" y="1233645"/>
            <a:chExt cx="5148071" cy="2271246"/>
          </a:xfrm>
        </p:grpSpPr>
        <p:sp>
          <p:nvSpPr>
            <p:cNvPr id="10" name="Tekstvak 9">
              <a:extLst>
                <a:ext uri="{FF2B5EF4-FFF2-40B4-BE49-F238E27FC236}">
                  <a16:creationId xmlns:a16="http://schemas.microsoft.com/office/drawing/2014/main" id="{3CB6B173-5759-0CFB-953F-8B99910C0814}"/>
                </a:ext>
              </a:extLst>
            </p:cNvPr>
            <p:cNvSpPr txBox="1"/>
            <p:nvPr/>
          </p:nvSpPr>
          <p:spPr>
            <a:xfrm>
              <a:off x="3521964" y="1233645"/>
              <a:ext cx="5148071" cy="2271246"/>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648000" tIns="576000" rIns="648000" bIns="576000" rtlCol="0">
              <a:spAutoFit/>
            </a:bodyPr>
            <a:lstStyle/>
            <a:p>
              <a:r>
                <a:rPr lang="nl-NL" i="1" dirty="0">
                  <a:effectLst/>
                  <a:latin typeface="IBM Plex Sans" panose="020B0503050203000203" pitchFamily="34" charset="0"/>
                </a:rPr>
                <a:t>Hoe zou jij aangesproken willen worden op onveilig gedrag? </a:t>
              </a:r>
            </a:p>
            <a:p>
              <a:endParaRPr lang="nl-NL" i="1" dirty="0">
                <a:latin typeface="IBM Plex Sans" panose="020B0503050203000203" pitchFamily="34" charset="0"/>
              </a:endParaRPr>
            </a:p>
            <a:p>
              <a:r>
                <a:rPr lang="nl-NL" i="1" dirty="0">
                  <a:effectLst/>
                  <a:latin typeface="IBM Plex Sans" panose="020B0503050203000203" pitchFamily="34" charset="0"/>
                </a:rPr>
                <a:t>Leg eens uit of laat eens zien.</a:t>
              </a:r>
            </a:p>
          </p:txBody>
        </p:sp>
        <p:pic>
          <p:nvPicPr>
            <p:cNvPr id="13" name="Afbeelding 12">
              <a:extLst>
                <a:ext uri="{FF2B5EF4-FFF2-40B4-BE49-F238E27FC236}">
                  <a16:creationId xmlns:a16="http://schemas.microsoft.com/office/drawing/2014/main" id="{8D15FC1A-6BDB-40FC-47B6-3044888814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8619" y="1379949"/>
              <a:ext cx="281940" cy="240030"/>
            </a:xfrm>
            <a:prstGeom prst="rect">
              <a:avLst/>
            </a:prstGeom>
          </p:spPr>
        </p:pic>
        <p:sp>
          <p:nvSpPr>
            <p:cNvPr id="15" name="Tekstvak 14">
              <a:extLst>
                <a:ext uri="{FF2B5EF4-FFF2-40B4-BE49-F238E27FC236}">
                  <a16:creationId xmlns:a16="http://schemas.microsoft.com/office/drawing/2014/main" id="{6E2E949B-E2B9-D55A-2BE0-6FC50367F853}"/>
                </a:ext>
              </a:extLst>
            </p:cNvPr>
            <p:cNvSpPr txBox="1"/>
            <p:nvPr/>
          </p:nvSpPr>
          <p:spPr>
            <a:xfrm>
              <a:off x="7847076" y="1233645"/>
              <a:ext cx="822959" cy="475478"/>
            </a:xfrm>
            <a:prstGeom prst="rect">
              <a:avLst/>
            </a:prstGeom>
            <a:solidFill>
              <a:schemeClr val="bg1"/>
            </a:solidFill>
          </p:spPr>
          <p:txBody>
            <a:bodyPr wrap="square" lIns="144000" tIns="144000" rIns="144000" bIns="144000" rtlCol="0">
              <a:spAutoFit/>
            </a:bodyPr>
            <a:lstStyle/>
            <a:p>
              <a:pPr algn="ctr"/>
              <a:r>
                <a:rPr lang="nl-NL" sz="1200" dirty="0">
                  <a:effectLst/>
                  <a:latin typeface="IBM Plex Sans Medium" panose="020F0502020204030204" pitchFamily="34" charset="0"/>
                </a:rPr>
                <a:t>Vraag</a:t>
              </a: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grpSp>
        <p:nvGrpSpPr>
          <p:cNvPr id="11" name="Groep 10">
            <a:extLst>
              <a:ext uri="{FF2B5EF4-FFF2-40B4-BE49-F238E27FC236}">
                <a16:creationId xmlns:a16="http://schemas.microsoft.com/office/drawing/2014/main" id="{0377773A-B26D-527D-D77A-C7EAECC4E4E2}"/>
              </a:ext>
            </a:extLst>
          </p:cNvPr>
          <p:cNvGrpSpPr/>
          <p:nvPr/>
        </p:nvGrpSpPr>
        <p:grpSpPr>
          <a:xfrm>
            <a:off x="3995993" y="5956919"/>
            <a:ext cx="4200014" cy="640515"/>
            <a:chOff x="2731477" y="3989642"/>
            <a:chExt cx="4200014" cy="640515"/>
          </a:xfrm>
        </p:grpSpPr>
        <p:sp>
          <p:nvSpPr>
            <p:cNvPr id="12" name="Tekstvak 11">
              <a:extLst>
                <a:ext uri="{FF2B5EF4-FFF2-40B4-BE49-F238E27FC236}">
                  <a16:creationId xmlns:a16="http://schemas.microsoft.com/office/drawing/2014/main" id="{5716FC1B-1B19-00BD-BA34-9BE40FE4C385}"/>
                </a:ext>
              </a:extLst>
            </p:cNvPr>
            <p:cNvSpPr txBox="1"/>
            <p:nvPr/>
          </p:nvSpPr>
          <p:spPr>
            <a:xfrm>
              <a:off x="2731477" y="3989642"/>
              <a:ext cx="1098712" cy="640515"/>
            </a:xfrm>
            <a:prstGeom prst="rect">
              <a:avLst/>
            </a:prstGeom>
            <a:blipFill dpi="0"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tile tx="0" ty="6350" sx="50000" sy="50000" flip="none" algn="bl"/>
            </a:blipFill>
          </p:spPr>
          <p:txBody>
            <a:bodyPr wrap="square" lIns="396000" tIns="180000" rIns="251999" bIns="180000" rtlCol="0">
              <a:spAutoFit/>
            </a:bodyPr>
            <a:lstStyle/>
            <a:p>
              <a:endParaRPr lang="nl-NL" b="1" dirty="0">
                <a:solidFill>
                  <a:schemeClr val="bg1"/>
                </a:solidFill>
                <a:effectLst/>
                <a:latin typeface="IBM Plex Sans" panose="020B0503050203000203" pitchFamily="34" charset="0"/>
              </a:endParaRPr>
            </a:p>
          </p:txBody>
        </p:sp>
        <p:pic>
          <p:nvPicPr>
            <p:cNvPr id="14" name="Graphic 13">
              <a:extLst>
                <a:ext uri="{FF2B5EF4-FFF2-40B4-BE49-F238E27FC236}">
                  <a16:creationId xmlns:a16="http://schemas.microsoft.com/office/drawing/2014/main" id="{F818B740-6275-D4B8-23F9-4E51AEEF955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6308" y="4206765"/>
              <a:ext cx="242101" cy="201751"/>
            </a:xfrm>
            <a:prstGeom prst="rect">
              <a:avLst/>
            </a:prstGeom>
          </p:spPr>
        </p:pic>
        <p:sp>
          <p:nvSpPr>
            <p:cNvPr id="16" name="Tekstvak 15">
              <a:extLst>
                <a:ext uri="{FF2B5EF4-FFF2-40B4-BE49-F238E27FC236}">
                  <a16:creationId xmlns:a16="http://schemas.microsoft.com/office/drawing/2014/main" id="{0DDFD6FA-4093-7A6F-A675-9D397FB497C2}"/>
                </a:ext>
              </a:extLst>
            </p:cNvPr>
            <p:cNvSpPr txBox="1"/>
            <p:nvPr/>
          </p:nvSpPr>
          <p:spPr>
            <a:xfrm>
              <a:off x="3830191" y="3989642"/>
              <a:ext cx="3101300" cy="640515"/>
            </a:xfrm>
            <a:prstGeom prst="rect">
              <a:avLst/>
            </a:prstGeom>
            <a:solidFill>
              <a:schemeClr val="bg1"/>
            </a:solidFill>
          </p:spPr>
          <p:txBody>
            <a:bodyPr wrap="square" lIns="251999" tIns="180000" rIns="251999" bIns="180000" rtlCol="0">
              <a:spAutoFit/>
            </a:bodyPr>
            <a:lstStyle/>
            <a:p>
              <a:r>
                <a:rPr lang="nl-NL" b="1" dirty="0">
                  <a:latin typeface="IBM Plex Sans" panose="020B0503050203000203" pitchFamily="34" charset="0"/>
                </a:rPr>
                <a:t>WAVE-waarde: Respect</a:t>
              </a:r>
              <a:endParaRPr lang="nl-NL" b="1" dirty="0">
                <a:effectLst/>
                <a:latin typeface="IBM Plex Sans" panose="020B0503050203000203" pitchFamily="34" charset="0"/>
              </a:endParaRPr>
            </a:p>
          </p:txBody>
        </p:sp>
      </p:grpSp>
    </p:spTree>
    <p:extLst>
      <p:ext uri="{BB962C8B-B14F-4D97-AF65-F5344CB8AC3E}">
        <p14:creationId xmlns:p14="http://schemas.microsoft.com/office/powerpoint/2010/main" val="480624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EDA549D5-014D-0ED3-6F16-4DFFAE101581}"/>
              </a:ext>
            </a:extLst>
          </p:cNvPr>
          <p:cNvPicPr>
            <a:picLocks noChangeAspect="1"/>
          </p:cNvPicPr>
          <p:nvPr/>
        </p:nvPicPr>
        <p:blipFill>
          <a:blip r:embed="rId2"/>
          <a:srcRect/>
          <a:stretch/>
        </p:blipFill>
        <p:spPr>
          <a:xfrm>
            <a:off x="0" y="0"/>
            <a:ext cx="12192000" cy="6858000"/>
          </a:xfrm>
          <a:prstGeom prst="rect">
            <a:avLst/>
          </a:prstGeom>
        </p:spPr>
      </p:pic>
      <p:grpSp>
        <p:nvGrpSpPr>
          <p:cNvPr id="12" name="Groep 11">
            <a:extLst>
              <a:ext uri="{FF2B5EF4-FFF2-40B4-BE49-F238E27FC236}">
                <a16:creationId xmlns:a16="http://schemas.microsoft.com/office/drawing/2014/main" id="{F4C24C0E-DC9D-47CD-EA4C-02D929913A5E}"/>
              </a:ext>
            </a:extLst>
          </p:cNvPr>
          <p:cNvGrpSpPr/>
          <p:nvPr/>
        </p:nvGrpSpPr>
        <p:grpSpPr>
          <a:xfrm>
            <a:off x="1849863" y="3989642"/>
            <a:ext cx="8492273" cy="979069"/>
            <a:chOff x="2243469" y="3989642"/>
            <a:chExt cx="8492273" cy="979069"/>
          </a:xfrm>
        </p:grpSpPr>
        <p:sp>
          <p:nvSpPr>
            <p:cNvPr id="18" name="Tekstvak 17">
              <a:extLst>
                <a:ext uri="{FF2B5EF4-FFF2-40B4-BE49-F238E27FC236}">
                  <a16:creationId xmlns:a16="http://schemas.microsoft.com/office/drawing/2014/main" id="{5D7375D5-1C81-4965-4EE0-BD82C1C60E31}"/>
                </a:ext>
              </a:extLst>
            </p:cNvPr>
            <p:cNvSpPr txBox="1"/>
            <p:nvPr/>
          </p:nvSpPr>
          <p:spPr>
            <a:xfrm>
              <a:off x="2243469" y="3989642"/>
              <a:ext cx="1587600" cy="979069"/>
            </a:xfrm>
            <a:prstGeom prst="rect">
              <a:avLst/>
            </a:prstGeom>
            <a:blipFill dpi="0" rotWithShape="1">
              <a:blip r:embed="rId3">
                <a:extLst>
                  <a:ext uri="{96DAC541-7B7A-43D3-8B79-37D633B846F1}">
                    <asvg:svgBlip xmlns:asvg="http://schemas.microsoft.com/office/drawing/2016/SVG/main" r:embed="rId4"/>
                  </a:ext>
                </a:extLst>
              </a:blip>
              <a:srcRect/>
              <a:tile tx="0" ty="6350" sx="100000" sy="100000" flip="none" algn="bl"/>
            </a:blipFill>
          </p:spPr>
          <p:txBody>
            <a:bodyPr wrap="square" lIns="396000" tIns="180000" rIns="251999" bIns="180000" rtlCol="0">
              <a:spAutoFit/>
            </a:bodyPr>
            <a:lstStyle/>
            <a:p>
              <a:endParaRPr lang="nl-NL" sz="4000" b="1" dirty="0">
                <a:solidFill>
                  <a:schemeClr val="bg1"/>
                </a:solidFill>
                <a:effectLst/>
                <a:latin typeface="IBM Plex Sans" panose="020B0503050203000203" pitchFamily="34" charset="0"/>
              </a:endParaRPr>
            </a:p>
          </p:txBody>
        </p:sp>
        <p:pic>
          <p:nvPicPr>
            <p:cNvPr id="22" name="Graphic 21">
              <a:extLst>
                <a:ext uri="{FF2B5EF4-FFF2-40B4-BE49-F238E27FC236}">
                  <a16:creationId xmlns:a16="http://schemas.microsoft.com/office/drawing/2014/main" id="{C61911F5-4B83-D27E-016E-EBAC4C2C30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0000" y="4284920"/>
              <a:ext cx="449478" cy="374565"/>
            </a:xfrm>
            <a:prstGeom prst="rect">
              <a:avLst/>
            </a:prstGeom>
          </p:spPr>
        </p:pic>
        <p:sp>
          <p:nvSpPr>
            <p:cNvPr id="23" name="Tekstvak 22">
              <a:extLst>
                <a:ext uri="{FF2B5EF4-FFF2-40B4-BE49-F238E27FC236}">
                  <a16:creationId xmlns:a16="http://schemas.microsoft.com/office/drawing/2014/main" id="{3016D368-C556-33C2-D9F0-69213D8FC8CF}"/>
                </a:ext>
              </a:extLst>
            </p:cNvPr>
            <p:cNvSpPr txBox="1"/>
            <p:nvPr/>
          </p:nvSpPr>
          <p:spPr>
            <a:xfrm>
              <a:off x="3830190" y="3989642"/>
              <a:ext cx="6905552" cy="979069"/>
            </a:xfrm>
            <a:prstGeom prst="rect">
              <a:avLst/>
            </a:prstGeom>
            <a:solidFill>
              <a:schemeClr val="bg1"/>
            </a:solidFill>
          </p:spPr>
          <p:txBody>
            <a:bodyPr wrap="square" lIns="251999" tIns="180000" rIns="251999" bIns="180000" rtlCol="0">
              <a:spAutoFit/>
            </a:bodyPr>
            <a:lstStyle/>
            <a:p>
              <a:r>
                <a:rPr lang="nl-NL" sz="4000" b="1" dirty="0">
                  <a:latin typeface="IBM Plex Sans" panose="020B0503050203000203" pitchFamily="34" charset="0"/>
                </a:rPr>
                <a:t>WAVE-waarde: Leerbereid</a:t>
              </a:r>
              <a:endParaRPr lang="nl-NL" sz="4000" b="1" dirty="0">
                <a:effectLst/>
                <a:latin typeface="IBM Plex Sans" panose="020B0503050203000203" pitchFamily="34" charset="0"/>
              </a:endParaRPr>
            </a:p>
          </p:txBody>
        </p:sp>
      </p:grpSp>
      <p:pic>
        <p:nvPicPr>
          <p:cNvPr id="4" name="Graphic 3">
            <a:extLst>
              <a:ext uri="{FF2B5EF4-FFF2-40B4-BE49-F238E27FC236}">
                <a16:creationId xmlns:a16="http://schemas.microsoft.com/office/drawing/2014/main" id="{9138F5A1-78EB-2896-97F3-1450A7C0CC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43693" y="6605947"/>
            <a:ext cx="901700" cy="139700"/>
          </a:xfrm>
          <a:prstGeom prst="rect">
            <a:avLst/>
          </a:prstGeom>
        </p:spPr>
      </p:pic>
      <p:pic>
        <p:nvPicPr>
          <p:cNvPr id="6" name="Graphic 5">
            <a:extLst>
              <a:ext uri="{FF2B5EF4-FFF2-40B4-BE49-F238E27FC236}">
                <a16:creationId xmlns:a16="http://schemas.microsoft.com/office/drawing/2014/main" id="{F4EF3A44-F8E5-1E5F-5C3B-7059E2D480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147058" y="4612"/>
            <a:ext cx="901700" cy="3521375"/>
          </a:xfrm>
          <a:prstGeom prst="rect">
            <a:avLst/>
          </a:prstGeom>
        </p:spPr>
      </p:pic>
    </p:spTree>
    <p:extLst>
      <p:ext uri="{BB962C8B-B14F-4D97-AF65-F5344CB8AC3E}">
        <p14:creationId xmlns:p14="http://schemas.microsoft.com/office/powerpoint/2010/main" val="1158440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B685409C87DC4DA58F3DA56CFAB0F1" ma:contentTypeVersion="18" ma:contentTypeDescription="Een nieuw document maken." ma:contentTypeScope="" ma:versionID="c4758788fd27f61eae0e63cc74b85a17">
  <xsd:schema xmlns:xsd="http://www.w3.org/2001/XMLSchema" xmlns:xs="http://www.w3.org/2001/XMLSchema" xmlns:p="http://schemas.microsoft.com/office/2006/metadata/properties" xmlns:ns2="b46f7e7e-091b-45fc-b07a-14756525cbd9" xmlns:ns3="508e3145-0529-4d6a-a15f-862d6f4bb661" targetNamespace="http://schemas.microsoft.com/office/2006/metadata/properties" ma:root="true" ma:fieldsID="1f20732213a784d66468c9d3812d72f8" ns2:_="" ns3:_="">
    <xsd:import namespace="b46f7e7e-091b-45fc-b07a-14756525cbd9"/>
    <xsd:import namespace="508e3145-0529-4d6a-a15f-862d6f4bb6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f7e7e-091b-45fc-b07a-14756525cb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1050673b-4c74-4831-8420-66cff89eac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8e3145-0529-4d6a-a15f-862d6f4bb661"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5716b883-c908-44da-8e05-c6c47f0bb803}" ma:internalName="TaxCatchAll" ma:showField="CatchAllData" ma:web="508e3145-0529-4d6a-a15f-862d6f4bb6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08e3145-0529-4d6a-a15f-862d6f4bb661" xsi:nil="true"/>
    <lcf76f155ced4ddcb4097134ff3c332f xmlns="b46f7e7e-091b-45fc-b07a-14756525cb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CB45DFA-CE7A-41B2-BABC-95ECC6AB57D3}">
  <ds:schemaRefs>
    <ds:schemaRef ds:uri="http://schemas.microsoft.com/sharepoint/v3/contenttype/forms"/>
  </ds:schemaRefs>
</ds:datastoreItem>
</file>

<file path=customXml/itemProps2.xml><?xml version="1.0" encoding="utf-8"?>
<ds:datastoreItem xmlns:ds="http://schemas.openxmlformats.org/officeDocument/2006/customXml" ds:itemID="{E0D2A647-8FCF-46D8-AD57-1EC9A38E73B3}"/>
</file>

<file path=customXml/itemProps3.xml><?xml version="1.0" encoding="utf-8"?>
<ds:datastoreItem xmlns:ds="http://schemas.openxmlformats.org/officeDocument/2006/customXml" ds:itemID="{BD9AA024-6C21-401F-8F6F-E62421FE98DE}">
  <ds:schemaRefs>
    <ds:schemaRef ds:uri="http://schemas.microsoft.com/office/2006/metadata/properties"/>
    <ds:schemaRef ds:uri="http://schemas.microsoft.com/office/infopath/2007/PartnerControls"/>
    <ds:schemaRef ds:uri="508e3145-0529-4d6a-a15f-862d6f4bb661"/>
    <ds:schemaRef ds:uri="b46f7e7e-091b-45fc-b07a-14756525cbd9"/>
  </ds:schemaRefs>
</ds:datastoreItem>
</file>

<file path=docProps/app.xml><?xml version="1.0" encoding="utf-8"?>
<Properties xmlns="http://schemas.openxmlformats.org/officeDocument/2006/extended-properties" xmlns:vt="http://schemas.openxmlformats.org/officeDocument/2006/docPropsVTypes">
  <TotalTime>22742</TotalTime>
  <Words>614</Words>
  <Application>Microsoft Macintosh PowerPoint</Application>
  <PresentationFormat>Breedbeeld</PresentationFormat>
  <Paragraphs>143</Paragraphs>
  <Slides>62</Slides>
  <Notes>29</Notes>
  <HiddenSlides>0</HiddenSlides>
  <MMClips>34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62</vt:i4>
      </vt:variant>
    </vt:vector>
  </HeadingPairs>
  <TitlesOfParts>
    <vt:vector size="68" baseType="lpstr">
      <vt:lpstr>IBM Plex Sans Medium</vt:lpstr>
      <vt:lpstr>Calibri Light</vt:lpstr>
      <vt:lpstr>Arial</vt:lpstr>
      <vt:lpstr>IBM Plex Sans</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Volkerwessels veiligheidsdag 2023</dc:title>
  <dc:creator>Coen Aukema</dc:creator>
  <cp:lastModifiedBy>Ton Oortgiesen</cp:lastModifiedBy>
  <cp:revision>54</cp:revision>
  <dcterms:created xsi:type="dcterms:W3CDTF">2022-11-23T12:58:52Z</dcterms:created>
  <dcterms:modified xsi:type="dcterms:W3CDTF">2024-02-28T13:57:05Z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0x0101008AB685409C87DC4DA58F3DA56CFAB0F1</vt:lpwstr>
  </property>
</Properties>
</file>