
<file path=[Content_Types].xml><?xml version="1.0" encoding="utf-8"?>
<Types xmlns="http://schemas.openxmlformats.org/package/2006/content-types">
  <Default Extension="fntdata" ContentType="application/x-fontdata"/>
  <Default Extension="jpeg" ContentType="image/jpeg"/>
  <Default Extension="jpg" ContentType="image/jpeg"/>
  <Default Extension="m4v" ContentType="video/unknown"/>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4"/>
  </p:sldMasterIdLst>
  <p:notesMasterIdLst>
    <p:notesMasterId r:id="rId67"/>
  </p:notesMasterIdLst>
  <p:sldIdLst>
    <p:sldId id="256" r:id="rId5"/>
    <p:sldId id="290" r:id="rId6"/>
    <p:sldId id="294" r:id="rId7"/>
    <p:sldId id="292" r:id="rId8"/>
    <p:sldId id="314" r:id="rId9"/>
    <p:sldId id="358" r:id="rId10"/>
    <p:sldId id="359" r:id="rId11"/>
    <p:sldId id="293" r:id="rId12"/>
    <p:sldId id="306" r:id="rId13"/>
    <p:sldId id="329" r:id="rId14"/>
    <p:sldId id="301" r:id="rId15"/>
    <p:sldId id="302" r:id="rId16"/>
    <p:sldId id="316" r:id="rId17"/>
    <p:sldId id="305" r:id="rId18"/>
    <p:sldId id="328" r:id="rId19"/>
    <p:sldId id="338" r:id="rId20"/>
    <p:sldId id="339" r:id="rId21"/>
    <p:sldId id="315" r:id="rId22"/>
    <p:sldId id="304" r:id="rId23"/>
    <p:sldId id="330" r:id="rId24"/>
    <p:sldId id="340" r:id="rId25"/>
    <p:sldId id="341" r:id="rId26"/>
    <p:sldId id="317" r:id="rId27"/>
    <p:sldId id="308" r:id="rId28"/>
    <p:sldId id="331" r:id="rId29"/>
    <p:sldId id="342" r:id="rId30"/>
    <p:sldId id="343" r:id="rId31"/>
    <p:sldId id="318" r:id="rId32"/>
    <p:sldId id="310" r:id="rId33"/>
    <p:sldId id="333" r:id="rId34"/>
    <p:sldId id="344" r:id="rId35"/>
    <p:sldId id="345" r:id="rId36"/>
    <p:sldId id="320" r:id="rId37"/>
    <p:sldId id="309" r:id="rId38"/>
    <p:sldId id="332" r:id="rId39"/>
    <p:sldId id="346" r:id="rId40"/>
    <p:sldId id="347" r:id="rId41"/>
    <p:sldId id="319" r:id="rId42"/>
    <p:sldId id="311" r:id="rId43"/>
    <p:sldId id="348" r:id="rId44"/>
    <p:sldId id="349" r:id="rId45"/>
    <p:sldId id="321" r:id="rId46"/>
    <p:sldId id="313" r:id="rId47"/>
    <p:sldId id="336" r:id="rId48"/>
    <p:sldId id="350" r:id="rId49"/>
    <p:sldId id="351" r:id="rId50"/>
    <p:sldId id="323" r:id="rId51"/>
    <p:sldId id="312" r:id="rId52"/>
    <p:sldId id="352" r:id="rId53"/>
    <p:sldId id="353" r:id="rId54"/>
    <p:sldId id="322" r:id="rId55"/>
    <p:sldId id="324" r:id="rId56"/>
    <p:sldId id="337" r:id="rId57"/>
    <p:sldId id="354" r:id="rId58"/>
    <p:sldId id="355" r:id="rId59"/>
    <p:sldId id="325" r:id="rId60"/>
    <p:sldId id="326" r:id="rId61"/>
    <p:sldId id="356" r:id="rId62"/>
    <p:sldId id="357" r:id="rId63"/>
    <p:sldId id="327" r:id="rId64"/>
    <p:sldId id="277" r:id="rId65"/>
    <p:sldId id="295" r:id="rId66"/>
  </p:sldIdLst>
  <p:sldSz cx="12192000" cy="6858000"/>
  <p:notesSz cx="6858000" cy="9144000"/>
  <p:embeddedFontLst>
    <p:embeddedFont>
      <p:font typeface="IBM Plex Sans" panose="020B0503050203000203" pitchFamily="34" charset="0"/>
      <p:regular r:id="rId68"/>
      <p:bold r:id="rId69"/>
      <p:italic r:id="rId70"/>
      <p:boldItalic r:id="rId71"/>
    </p:embeddedFont>
    <p:embeddedFont>
      <p:font typeface="IBM Plex Sans Medium" panose="020F0502020204030204" pitchFamily="34" charset="0"/>
      <p:regular r:id="rId72"/>
      <p:italic r:id="rId73"/>
    </p:embeddedFont>
  </p:embeddedFontLst>
  <p:defaultTex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82828"/>
    <a:srgbClr val="FFDD00"/>
    <a:srgbClr val="A38E01"/>
    <a:srgbClr val="FF9300"/>
    <a:srgbClr val="E3E3E3"/>
    <a:srgbClr val="F1F1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67"/>
    <p:restoredTop sz="92673"/>
  </p:normalViewPr>
  <p:slideViewPr>
    <p:cSldViewPr snapToGrid="0">
      <p:cViewPr varScale="1">
        <p:scale>
          <a:sx n="165" d="100"/>
          <a:sy n="165" d="100"/>
        </p:scale>
        <p:origin x="440" y="2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font" Target="fonts/font1.fntdata"/><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font" Target="fonts/font2.fntdata"/><Relationship Id="rId77"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5.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font" Target="fonts/font3.fntdata"/><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font" Target="fonts/font6.fntdata"/><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font" Target="fonts/font4.fntdata"/><Relationship Id="rId2" Type="http://schemas.openxmlformats.org/officeDocument/2006/relationships/customXml" Target="../customXml/item2.xml"/><Relationship Id="rId29"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B82396-A128-4746-94B2-ED263D85F38F}" type="datetimeFigureOut">
              <a:rPr lang="nl-NL" smtClean="0"/>
              <a:t>28-02-2024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A45FD6-7169-7B47-8EDA-55FA51EA9094}" type="slidenum">
              <a:rPr lang="nl-NL" smtClean="0"/>
              <a:t>‹nr.›</a:t>
            </a:fld>
            <a:endParaRPr lang="nl-NL"/>
          </a:p>
        </p:txBody>
      </p:sp>
    </p:spTree>
    <p:extLst>
      <p:ext uri="{BB962C8B-B14F-4D97-AF65-F5344CB8AC3E}">
        <p14:creationId xmlns:p14="http://schemas.microsoft.com/office/powerpoint/2010/main" val="396404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5A45FD6-7169-7B47-8EDA-55FA51EA9094}" type="slidenum">
              <a:rPr lang="nl-NL" smtClean="0"/>
              <a:t>3</a:t>
            </a:fld>
            <a:endParaRPr lang="nl-NL"/>
          </a:p>
        </p:txBody>
      </p:sp>
    </p:spTree>
    <p:extLst>
      <p:ext uri="{BB962C8B-B14F-4D97-AF65-F5344CB8AC3E}">
        <p14:creationId xmlns:p14="http://schemas.microsoft.com/office/powerpoint/2010/main" val="35129999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5A45FD6-7169-7B47-8EDA-55FA51EA9094}" type="slidenum">
              <a:rPr lang="nl-NL" smtClean="0"/>
              <a:t>33</a:t>
            </a:fld>
            <a:endParaRPr lang="nl-NL"/>
          </a:p>
        </p:txBody>
      </p:sp>
    </p:spTree>
    <p:extLst>
      <p:ext uri="{BB962C8B-B14F-4D97-AF65-F5344CB8AC3E}">
        <p14:creationId xmlns:p14="http://schemas.microsoft.com/office/powerpoint/2010/main" val="10127252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5A45FD6-7169-7B47-8EDA-55FA51EA9094}" type="slidenum">
              <a:rPr lang="nl-NL" smtClean="0"/>
              <a:t>37</a:t>
            </a:fld>
            <a:endParaRPr lang="nl-NL"/>
          </a:p>
        </p:txBody>
      </p:sp>
    </p:spTree>
    <p:extLst>
      <p:ext uri="{BB962C8B-B14F-4D97-AF65-F5344CB8AC3E}">
        <p14:creationId xmlns:p14="http://schemas.microsoft.com/office/powerpoint/2010/main" val="24502113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5A45FD6-7169-7B47-8EDA-55FA51EA9094}" type="slidenum">
              <a:rPr lang="nl-NL" smtClean="0"/>
              <a:t>38</a:t>
            </a:fld>
            <a:endParaRPr lang="nl-NL"/>
          </a:p>
        </p:txBody>
      </p:sp>
    </p:spTree>
    <p:extLst>
      <p:ext uri="{BB962C8B-B14F-4D97-AF65-F5344CB8AC3E}">
        <p14:creationId xmlns:p14="http://schemas.microsoft.com/office/powerpoint/2010/main" val="20985673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5A45FD6-7169-7B47-8EDA-55FA51EA9094}" type="slidenum">
              <a:rPr lang="nl-NL" smtClean="0"/>
              <a:t>39</a:t>
            </a:fld>
            <a:endParaRPr lang="nl-NL"/>
          </a:p>
        </p:txBody>
      </p:sp>
    </p:spTree>
    <p:extLst>
      <p:ext uri="{BB962C8B-B14F-4D97-AF65-F5344CB8AC3E}">
        <p14:creationId xmlns:p14="http://schemas.microsoft.com/office/powerpoint/2010/main" val="508371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5A45FD6-7169-7B47-8EDA-55FA51EA9094}" type="slidenum">
              <a:rPr lang="nl-NL" smtClean="0"/>
              <a:t>41</a:t>
            </a:fld>
            <a:endParaRPr lang="nl-NL"/>
          </a:p>
        </p:txBody>
      </p:sp>
    </p:spTree>
    <p:extLst>
      <p:ext uri="{BB962C8B-B14F-4D97-AF65-F5344CB8AC3E}">
        <p14:creationId xmlns:p14="http://schemas.microsoft.com/office/powerpoint/2010/main" val="24147781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5A45FD6-7169-7B47-8EDA-55FA51EA9094}" type="slidenum">
              <a:rPr lang="nl-NL" smtClean="0"/>
              <a:t>42</a:t>
            </a:fld>
            <a:endParaRPr lang="nl-NL"/>
          </a:p>
        </p:txBody>
      </p:sp>
    </p:spTree>
    <p:extLst>
      <p:ext uri="{BB962C8B-B14F-4D97-AF65-F5344CB8AC3E}">
        <p14:creationId xmlns:p14="http://schemas.microsoft.com/office/powerpoint/2010/main" val="20228313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5A45FD6-7169-7B47-8EDA-55FA51EA9094}" type="slidenum">
              <a:rPr lang="nl-NL" smtClean="0"/>
              <a:t>43</a:t>
            </a:fld>
            <a:endParaRPr lang="nl-NL"/>
          </a:p>
        </p:txBody>
      </p:sp>
    </p:spTree>
    <p:extLst>
      <p:ext uri="{BB962C8B-B14F-4D97-AF65-F5344CB8AC3E}">
        <p14:creationId xmlns:p14="http://schemas.microsoft.com/office/powerpoint/2010/main" val="39019387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5A45FD6-7169-7B47-8EDA-55FA51EA9094}" type="slidenum">
              <a:rPr lang="nl-NL" smtClean="0"/>
              <a:t>46</a:t>
            </a:fld>
            <a:endParaRPr lang="nl-NL"/>
          </a:p>
        </p:txBody>
      </p:sp>
    </p:spTree>
    <p:extLst>
      <p:ext uri="{BB962C8B-B14F-4D97-AF65-F5344CB8AC3E}">
        <p14:creationId xmlns:p14="http://schemas.microsoft.com/office/powerpoint/2010/main" val="19616787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5A45FD6-7169-7B47-8EDA-55FA51EA9094}" type="slidenum">
              <a:rPr lang="nl-NL" smtClean="0"/>
              <a:t>47</a:t>
            </a:fld>
            <a:endParaRPr lang="nl-NL"/>
          </a:p>
        </p:txBody>
      </p:sp>
    </p:spTree>
    <p:extLst>
      <p:ext uri="{BB962C8B-B14F-4D97-AF65-F5344CB8AC3E}">
        <p14:creationId xmlns:p14="http://schemas.microsoft.com/office/powerpoint/2010/main" val="1894392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5A45FD6-7169-7B47-8EDA-55FA51EA9094}" type="slidenum">
              <a:rPr lang="nl-NL" smtClean="0"/>
              <a:t>48</a:t>
            </a:fld>
            <a:endParaRPr lang="nl-NL"/>
          </a:p>
        </p:txBody>
      </p:sp>
    </p:spTree>
    <p:extLst>
      <p:ext uri="{BB962C8B-B14F-4D97-AF65-F5344CB8AC3E}">
        <p14:creationId xmlns:p14="http://schemas.microsoft.com/office/powerpoint/2010/main" val="35566933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5A45FD6-7169-7B47-8EDA-55FA51EA9094}" type="slidenum">
              <a:rPr lang="nl-NL" smtClean="0"/>
              <a:t>7</a:t>
            </a:fld>
            <a:endParaRPr lang="nl-NL"/>
          </a:p>
        </p:txBody>
      </p:sp>
    </p:spTree>
    <p:extLst>
      <p:ext uri="{BB962C8B-B14F-4D97-AF65-F5344CB8AC3E}">
        <p14:creationId xmlns:p14="http://schemas.microsoft.com/office/powerpoint/2010/main" val="28610056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5A45FD6-7169-7B47-8EDA-55FA51EA9094}" type="slidenum">
              <a:rPr lang="nl-NL" smtClean="0"/>
              <a:t>50</a:t>
            </a:fld>
            <a:endParaRPr lang="nl-NL"/>
          </a:p>
        </p:txBody>
      </p:sp>
    </p:spTree>
    <p:extLst>
      <p:ext uri="{BB962C8B-B14F-4D97-AF65-F5344CB8AC3E}">
        <p14:creationId xmlns:p14="http://schemas.microsoft.com/office/powerpoint/2010/main" val="11244774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5A45FD6-7169-7B47-8EDA-55FA51EA9094}" type="slidenum">
              <a:rPr lang="nl-NL" smtClean="0"/>
              <a:t>51</a:t>
            </a:fld>
            <a:endParaRPr lang="nl-NL"/>
          </a:p>
        </p:txBody>
      </p:sp>
    </p:spTree>
    <p:extLst>
      <p:ext uri="{BB962C8B-B14F-4D97-AF65-F5344CB8AC3E}">
        <p14:creationId xmlns:p14="http://schemas.microsoft.com/office/powerpoint/2010/main" val="21048730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5A45FD6-7169-7B47-8EDA-55FA51EA9094}" type="slidenum">
              <a:rPr lang="nl-NL" smtClean="0"/>
              <a:t>52</a:t>
            </a:fld>
            <a:endParaRPr lang="nl-NL"/>
          </a:p>
        </p:txBody>
      </p:sp>
    </p:spTree>
    <p:extLst>
      <p:ext uri="{BB962C8B-B14F-4D97-AF65-F5344CB8AC3E}">
        <p14:creationId xmlns:p14="http://schemas.microsoft.com/office/powerpoint/2010/main" val="6889504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5A45FD6-7169-7B47-8EDA-55FA51EA9094}" type="slidenum">
              <a:rPr lang="nl-NL" smtClean="0"/>
              <a:t>55</a:t>
            </a:fld>
            <a:endParaRPr lang="nl-NL"/>
          </a:p>
        </p:txBody>
      </p:sp>
    </p:spTree>
    <p:extLst>
      <p:ext uri="{BB962C8B-B14F-4D97-AF65-F5344CB8AC3E}">
        <p14:creationId xmlns:p14="http://schemas.microsoft.com/office/powerpoint/2010/main" val="12232793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5A45FD6-7169-7B47-8EDA-55FA51EA9094}" type="slidenum">
              <a:rPr lang="nl-NL" smtClean="0"/>
              <a:t>56</a:t>
            </a:fld>
            <a:endParaRPr lang="nl-NL"/>
          </a:p>
        </p:txBody>
      </p:sp>
    </p:spTree>
    <p:extLst>
      <p:ext uri="{BB962C8B-B14F-4D97-AF65-F5344CB8AC3E}">
        <p14:creationId xmlns:p14="http://schemas.microsoft.com/office/powerpoint/2010/main" val="28580203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5A45FD6-7169-7B47-8EDA-55FA51EA9094}" type="slidenum">
              <a:rPr lang="nl-NL" smtClean="0"/>
              <a:t>57</a:t>
            </a:fld>
            <a:endParaRPr lang="nl-NL"/>
          </a:p>
        </p:txBody>
      </p:sp>
    </p:spTree>
    <p:extLst>
      <p:ext uri="{BB962C8B-B14F-4D97-AF65-F5344CB8AC3E}">
        <p14:creationId xmlns:p14="http://schemas.microsoft.com/office/powerpoint/2010/main" val="15424955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5A45FD6-7169-7B47-8EDA-55FA51EA9094}" type="slidenum">
              <a:rPr lang="nl-NL" smtClean="0"/>
              <a:t>59</a:t>
            </a:fld>
            <a:endParaRPr lang="nl-NL"/>
          </a:p>
        </p:txBody>
      </p:sp>
    </p:spTree>
    <p:extLst>
      <p:ext uri="{BB962C8B-B14F-4D97-AF65-F5344CB8AC3E}">
        <p14:creationId xmlns:p14="http://schemas.microsoft.com/office/powerpoint/2010/main" val="27775457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5A45FD6-7169-7B47-8EDA-55FA51EA9094}" type="slidenum">
              <a:rPr lang="nl-NL" smtClean="0"/>
              <a:t>60</a:t>
            </a:fld>
            <a:endParaRPr lang="nl-NL"/>
          </a:p>
        </p:txBody>
      </p:sp>
    </p:spTree>
    <p:extLst>
      <p:ext uri="{BB962C8B-B14F-4D97-AF65-F5344CB8AC3E}">
        <p14:creationId xmlns:p14="http://schemas.microsoft.com/office/powerpoint/2010/main" val="42427564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5A45FD6-7169-7B47-8EDA-55FA51EA9094}" type="slidenum">
              <a:rPr lang="nl-NL" smtClean="0"/>
              <a:t>12</a:t>
            </a:fld>
            <a:endParaRPr lang="nl-NL"/>
          </a:p>
        </p:txBody>
      </p:sp>
    </p:spTree>
    <p:extLst>
      <p:ext uri="{BB962C8B-B14F-4D97-AF65-F5344CB8AC3E}">
        <p14:creationId xmlns:p14="http://schemas.microsoft.com/office/powerpoint/2010/main" val="13899443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5A45FD6-7169-7B47-8EDA-55FA51EA9094}" type="slidenum">
              <a:rPr lang="nl-NL" smtClean="0"/>
              <a:t>17</a:t>
            </a:fld>
            <a:endParaRPr lang="nl-NL"/>
          </a:p>
        </p:txBody>
      </p:sp>
    </p:spTree>
    <p:extLst>
      <p:ext uri="{BB962C8B-B14F-4D97-AF65-F5344CB8AC3E}">
        <p14:creationId xmlns:p14="http://schemas.microsoft.com/office/powerpoint/2010/main" val="21662747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5A45FD6-7169-7B47-8EDA-55FA51EA9094}" type="slidenum">
              <a:rPr lang="nl-NL" smtClean="0"/>
              <a:t>22</a:t>
            </a:fld>
            <a:endParaRPr lang="nl-NL"/>
          </a:p>
        </p:txBody>
      </p:sp>
    </p:spTree>
    <p:extLst>
      <p:ext uri="{BB962C8B-B14F-4D97-AF65-F5344CB8AC3E}">
        <p14:creationId xmlns:p14="http://schemas.microsoft.com/office/powerpoint/2010/main" val="32804850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5A45FD6-7169-7B47-8EDA-55FA51EA9094}" type="slidenum">
              <a:rPr lang="nl-NL" smtClean="0"/>
              <a:t>23</a:t>
            </a:fld>
            <a:endParaRPr lang="nl-NL"/>
          </a:p>
        </p:txBody>
      </p:sp>
    </p:spTree>
    <p:extLst>
      <p:ext uri="{BB962C8B-B14F-4D97-AF65-F5344CB8AC3E}">
        <p14:creationId xmlns:p14="http://schemas.microsoft.com/office/powerpoint/2010/main" val="7758546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5A45FD6-7169-7B47-8EDA-55FA51EA9094}" type="slidenum">
              <a:rPr lang="nl-NL" smtClean="0"/>
              <a:t>27</a:t>
            </a:fld>
            <a:endParaRPr lang="nl-NL"/>
          </a:p>
        </p:txBody>
      </p:sp>
    </p:spTree>
    <p:extLst>
      <p:ext uri="{BB962C8B-B14F-4D97-AF65-F5344CB8AC3E}">
        <p14:creationId xmlns:p14="http://schemas.microsoft.com/office/powerpoint/2010/main" val="30592035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5A45FD6-7169-7B47-8EDA-55FA51EA9094}" type="slidenum">
              <a:rPr lang="nl-NL" smtClean="0"/>
              <a:t>28</a:t>
            </a:fld>
            <a:endParaRPr lang="nl-NL"/>
          </a:p>
        </p:txBody>
      </p:sp>
    </p:spTree>
    <p:extLst>
      <p:ext uri="{BB962C8B-B14F-4D97-AF65-F5344CB8AC3E}">
        <p14:creationId xmlns:p14="http://schemas.microsoft.com/office/powerpoint/2010/main" val="1068437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5A45FD6-7169-7B47-8EDA-55FA51EA9094}" type="slidenum">
              <a:rPr lang="nl-NL" smtClean="0"/>
              <a:t>32</a:t>
            </a:fld>
            <a:endParaRPr lang="nl-NL"/>
          </a:p>
        </p:txBody>
      </p:sp>
    </p:spTree>
    <p:extLst>
      <p:ext uri="{BB962C8B-B14F-4D97-AF65-F5344CB8AC3E}">
        <p14:creationId xmlns:p14="http://schemas.microsoft.com/office/powerpoint/2010/main" val="39469744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C0C16-BAA2-E52D-F5D0-53CBEAF0F75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nl-NL"/>
          </a:p>
        </p:txBody>
      </p:sp>
      <p:sp>
        <p:nvSpPr>
          <p:cNvPr id="3" name="Subtitle 2">
            <a:extLst>
              <a:ext uri="{FF2B5EF4-FFF2-40B4-BE49-F238E27FC236}">
                <a16:creationId xmlns:a16="http://schemas.microsoft.com/office/drawing/2014/main" id="{D8C306CF-4835-CE74-04D8-95D37EA2F2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nl-NL"/>
          </a:p>
        </p:txBody>
      </p:sp>
      <p:sp>
        <p:nvSpPr>
          <p:cNvPr id="4" name="Date Placeholder 3">
            <a:extLst>
              <a:ext uri="{FF2B5EF4-FFF2-40B4-BE49-F238E27FC236}">
                <a16:creationId xmlns:a16="http://schemas.microsoft.com/office/drawing/2014/main" id="{EC972DF7-FE9A-6A66-4C10-99E0D55D56BE}"/>
              </a:ext>
            </a:extLst>
          </p:cNvPr>
          <p:cNvSpPr>
            <a:spLocks noGrp="1"/>
          </p:cNvSpPr>
          <p:nvPr>
            <p:ph type="dt" sz="half" idx="10"/>
          </p:nvPr>
        </p:nvSpPr>
        <p:spPr/>
        <p:txBody>
          <a:bodyPr/>
          <a:lstStyle/>
          <a:p>
            <a:fld id="{27D17FA3-9E50-5A46-9216-069CC6640ED4}" type="datetimeFigureOut">
              <a:rPr lang="nl-NL" smtClean="0"/>
              <a:t>28-02-2024</a:t>
            </a:fld>
            <a:endParaRPr lang="nl-NL"/>
          </a:p>
        </p:txBody>
      </p:sp>
      <p:sp>
        <p:nvSpPr>
          <p:cNvPr id="5" name="Footer Placeholder 4">
            <a:extLst>
              <a:ext uri="{FF2B5EF4-FFF2-40B4-BE49-F238E27FC236}">
                <a16:creationId xmlns:a16="http://schemas.microsoft.com/office/drawing/2014/main" id="{8020E799-E694-7659-29D0-42F515054BC9}"/>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23E1E85F-8840-5230-8563-D495B66E0E8C}"/>
              </a:ext>
            </a:extLst>
          </p:cNvPr>
          <p:cNvSpPr>
            <a:spLocks noGrp="1"/>
          </p:cNvSpPr>
          <p:nvPr>
            <p:ph type="sldNum" sz="quarter" idx="12"/>
          </p:nvPr>
        </p:nvSpPr>
        <p:spPr/>
        <p:txBody>
          <a:bodyPr/>
          <a:lstStyle/>
          <a:p>
            <a:fld id="{E327AEFD-6BE0-1F43-9611-36E9CB9F0750}" type="slidenum">
              <a:rPr lang="nl-NL" smtClean="0"/>
              <a:t>‹nr.›</a:t>
            </a:fld>
            <a:endParaRPr lang="nl-NL"/>
          </a:p>
        </p:txBody>
      </p:sp>
    </p:spTree>
    <p:extLst>
      <p:ext uri="{BB962C8B-B14F-4D97-AF65-F5344CB8AC3E}">
        <p14:creationId xmlns:p14="http://schemas.microsoft.com/office/powerpoint/2010/main" val="16969828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2D453-1E86-846C-2746-556D8185EFC2}"/>
              </a:ext>
            </a:extLst>
          </p:cNvPr>
          <p:cNvSpPr>
            <a:spLocks noGrp="1"/>
          </p:cNvSpPr>
          <p:nvPr>
            <p:ph type="title"/>
          </p:nvPr>
        </p:nvSpPr>
        <p:spPr/>
        <p:txBody>
          <a:bodyPr/>
          <a:lstStyle/>
          <a:p>
            <a:r>
              <a:rPr lang="en-GB"/>
              <a:t>Click to edit Master title style</a:t>
            </a:r>
            <a:endParaRPr lang="nl-NL"/>
          </a:p>
        </p:txBody>
      </p:sp>
      <p:sp>
        <p:nvSpPr>
          <p:cNvPr id="3" name="Vertical Text Placeholder 2">
            <a:extLst>
              <a:ext uri="{FF2B5EF4-FFF2-40B4-BE49-F238E27FC236}">
                <a16:creationId xmlns:a16="http://schemas.microsoft.com/office/drawing/2014/main" id="{73A22DA9-2B12-9C97-EB53-286CD657F23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a:p>
        </p:txBody>
      </p:sp>
      <p:sp>
        <p:nvSpPr>
          <p:cNvPr id="4" name="Date Placeholder 3">
            <a:extLst>
              <a:ext uri="{FF2B5EF4-FFF2-40B4-BE49-F238E27FC236}">
                <a16:creationId xmlns:a16="http://schemas.microsoft.com/office/drawing/2014/main" id="{811C9319-56E3-0856-83FD-1F4712D7EBDD}"/>
              </a:ext>
            </a:extLst>
          </p:cNvPr>
          <p:cNvSpPr>
            <a:spLocks noGrp="1"/>
          </p:cNvSpPr>
          <p:nvPr>
            <p:ph type="dt" sz="half" idx="10"/>
          </p:nvPr>
        </p:nvSpPr>
        <p:spPr/>
        <p:txBody>
          <a:bodyPr/>
          <a:lstStyle/>
          <a:p>
            <a:fld id="{27D17FA3-9E50-5A46-9216-069CC6640ED4}" type="datetimeFigureOut">
              <a:rPr lang="nl-NL" smtClean="0"/>
              <a:t>28-02-2024</a:t>
            </a:fld>
            <a:endParaRPr lang="nl-NL"/>
          </a:p>
        </p:txBody>
      </p:sp>
      <p:sp>
        <p:nvSpPr>
          <p:cNvPr id="5" name="Footer Placeholder 4">
            <a:extLst>
              <a:ext uri="{FF2B5EF4-FFF2-40B4-BE49-F238E27FC236}">
                <a16:creationId xmlns:a16="http://schemas.microsoft.com/office/drawing/2014/main" id="{7AC6500B-6894-5B3A-6A5C-1693851AEBBB}"/>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5687E118-7D93-7EC2-D41D-A036B651DB8B}"/>
              </a:ext>
            </a:extLst>
          </p:cNvPr>
          <p:cNvSpPr>
            <a:spLocks noGrp="1"/>
          </p:cNvSpPr>
          <p:nvPr>
            <p:ph type="sldNum" sz="quarter" idx="12"/>
          </p:nvPr>
        </p:nvSpPr>
        <p:spPr/>
        <p:txBody>
          <a:bodyPr/>
          <a:lstStyle/>
          <a:p>
            <a:fld id="{E327AEFD-6BE0-1F43-9611-36E9CB9F0750}" type="slidenum">
              <a:rPr lang="nl-NL" smtClean="0"/>
              <a:t>‹nr.›</a:t>
            </a:fld>
            <a:endParaRPr lang="nl-NL"/>
          </a:p>
        </p:txBody>
      </p:sp>
    </p:spTree>
    <p:extLst>
      <p:ext uri="{BB962C8B-B14F-4D97-AF65-F5344CB8AC3E}">
        <p14:creationId xmlns:p14="http://schemas.microsoft.com/office/powerpoint/2010/main" val="5076836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40AC36-95B8-EB00-F622-F456D66F4184}"/>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nl-NL"/>
          </a:p>
        </p:txBody>
      </p:sp>
      <p:sp>
        <p:nvSpPr>
          <p:cNvPr id="3" name="Vertical Text Placeholder 2">
            <a:extLst>
              <a:ext uri="{FF2B5EF4-FFF2-40B4-BE49-F238E27FC236}">
                <a16:creationId xmlns:a16="http://schemas.microsoft.com/office/drawing/2014/main" id="{44561BE3-B901-A725-2D8D-611C3594349A}"/>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a:p>
        </p:txBody>
      </p:sp>
      <p:sp>
        <p:nvSpPr>
          <p:cNvPr id="4" name="Date Placeholder 3">
            <a:extLst>
              <a:ext uri="{FF2B5EF4-FFF2-40B4-BE49-F238E27FC236}">
                <a16:creationId xmlns:a16="http://schemas.microsoft.com/office/drawing/2014/main" id="{C2FFEF7E-2235-8F73-1E56-7E75E7204D90}"/>
              </a:ext>
            </a:extLst>
          </p:cNvPr>
          <p:cNvSpPr>
            <a:spLocks noGrp="1"/>
          </p:cNvSpPr>
          <p:nvPr>
            <p:ph type="dt" sz="half" idx="10"/>
          </p:nvPr>
        </p:nvSpPr>
        <p:spPr/>
        <p:txBody>
          <a:bodyPr/>
          <a:lstStyle/>
          <a:p>
            <a:fld id="{27D17FA3-9E50-5A46-9216-069CC6640ED4}" type="datetimeFigureOut">
              <a:rPr lang="nl-NL" smtClean="0"/>
              <a:t>28-02-2024</a:t>
            </a:fld>
            <a:endParaRPr lang="nl-NL"/>
          </a:p>
        </p:txBody>
      </p:sp>
      <p:sp>
        <p:nvSpPr>
          <p:cNvPr id="5" name="Footer Placeholder 4">
            <a:extLst>
              <a:ext uri="{FF2B5EF4-FFF2-40B4-BE49-F238E27FC236}">
                <a16:creationId xmlns:a16="http://schemas.microsoft.com/office/drawing/2014/main" id="{00070CE3-DFC1-6EC4-4572-67663D08203E}"/>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8EC15361-95F8-B1B9-132F-21B0985901A8}"/>
              </a:ext>
            </a:extLst>
          </p:cNvPr>
          <p:cNvSpPr>
            <a:spLocks noGrp="1"/>
          </p:cNvSpPr>
          <p:nvPr>
            <p:ph type="sldNum" sz="quarter" idx="12"/>
          </p:nvPr>
        </p:nvSpPr>
        <p:spPr/>
        <p:txBody>
          <a:bodyPr/>
          <a:lstStyle/>
          <a:p>
            <a:fld id="{E327AEFD-6BE0-1F43-9611-36E9CB9F0750}" type="slidenum">
              <a:rPr lang="nl-NL" smtClean="0"/>
              <a:t>‹nr.›</a:t>
            </a:fld>
            <a:endParaRPr lang="nl-NL"/>
          </a:p>
        </p:txBody>
      </p:sp>
    </p:spTree>
    <p:extLst>
      <p:ext uri="{BB962C8B-B14F-4D97-AF65-F5344CB8AC3E}">
        <p14:creationId xmlns:p14="http://schemas.microsoft.com/office/powerpoint/2010/main" val="25578446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Tijdelijke aanduiding voor media 2">
            <a:extLst>
              <a:ext uri="{FF2B5EF4-FFF2-40B4-BE49-F238E27FC236}">
                <a16:creationId xmlns:a16="http://schemas.microsoft.com/office/drawing/2014/main" id="{B6726AF9-5749-87A2-4D2C-6AD498F06E7E}"/>
              </a:ext>
            </a:extLst>
          </p:cNvPr>
          <p:cNvSpPr>
            <a:spLocks noGrp="1"/>
          </p:cNvSpPr>
          <p:nvPr>
            <p:ph type="media" sz="quarter" idx="10"/>
          </p:nvPr>
        </p:nvSpPr>
        <p:spPr>
          <a:xfrm>
            <a:off x="0" y="0"/>
            <a:ext cx="12192000" cy="6858000"/>
          </a:xfrm>
          <a:prstGeom prst="rect">
            <a:avLst/>
          </a:prstGeom>
        </p:spPr>
        <p:txBody>
          <a:bodyPr tIns="0" bIns="0"/>
          <a:lstStyle/>
          <a:p>
            <a:endParaRPr lang="nl-NL" dirty="0"/>
          </a:p>
        </p:txBody>
      </p:sp>
    </p:spTree>
    <p:extLst>
      <p:ext uri="{BB962C8B-B14F-4D97-AF65-F5344CB8AC3E}">
        <p14:creationId xmlns:p14="http://schemas.microsoft.com/office/powerpoint/2010/main" val="3270836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CFAB7-508A-E913-3158-EB3C60DC80A0}"/>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nl-NL"/>
          </a:p>
        </p:txBody>
      </p:sp>
      <p:sp>
        <p:nvSpPr>
          <p:cNvPr id="3" name="Text Placeholder 2">
            <a:extLst>
              <a:ext uri="{FF2B5EF4-FFF2-40B4-BE49-F238E27FC236}">
                <a16:creationId xmlns:a16="http://schemas.microsoft.com/office/drawing/2014/main" id="{3689F68E-7B21-CEE0-3630-A20F548B5A8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00895374-0F4B-20C9-2F70-77F38CC3DD7E}"/>
              </a:ext>
            </a:extLst>
          </p:cNvPr>
          <p:cNvSpPr>
            <a:spLocks noGrp="1"/>
          </p:cNvSpPr>
          <p:nvPr>
            <p:ph type="dt" sz="half" idx="10"/>
          </p:nvPr>
        </p:nvSpPr>
        <p:spPr/>
        <p:txBody>
          <a:bodyPr/>
          <a:lstStyle/>
          <a:p>
            <a:fld id="{27D17FA3-9E50-5A46-9216-069CC6640ED4}" type="datetimeFigureOut">
              <a:rPr lang="nl-NL" smtClean="0"/>
              <a:t>28-02-2024</a:t>
            </a:fld>
            <a:endParaRPr lang="nl-NL"/>
          </a:p>
        </p:txBody>
      </p:sp>
      <p:sp>
        <p:nvSpPr>
          <p:cNvPr id="5" name="Footer Placeholder 4">
            <a:extLst>
              <a:ext uri="{FF2B5EF4-FFF2-40B4-BE49-F238E27FC236}">
                <a16:creationId xmlns:a16="http://schemas.microsoft.com/office/drawing/2014/main" id="{AE483795-C240-F7C7-77FE-EC92A6591BB7}"/>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F41BBE80-AB84-5728-2262-8AEB280F96FD}"/>
              </a:ext>
            </a:extLst>
          </p:cNvPr>
          <p:cNvSpPr>
            <a:spLocks noGrp="1"/>
          </p:cNvSpPr>
          <p:nvPr>
            <p:ph type="sldNum" sz="quarter" idx="12"/>
          </p:nvPr>
        </p:nvSpPr>
        <p:spPr/>
        <p:txBody>
          <a:bodyPr/>
          <a:lstStyle/>
          <a:p>
            <a:fld id="{E327AEFD-6BE0-1F43-9611-36E9CB9F0750}" type="slidenum">
              <a:rPr lang="nl-NL" smtClean="0"/>
              <a:t>‹nr.›</a:t>
            </a:fld>
            <a:endParaRPr lang="nl-NL"/>
          </a:p>
        </p:txBody>
      </p:sp>
    </p:spTree>
    <p:extLst>
      <p:ext uri="{BB962C8B-B14F-4D97-AF65-F5344CB8AC3E}">
        <p14:creationId xmlns:p14="http://schemas.microsoft.com/office/powerpoint/2010/main" val="42230482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70378-CBBD-118E-EF6C-511C4B42410A}"/>
              </a:ext>
            </a:extLst>
          </p:cNvPr>
          <p:cNvSpPr>
            <a:spLocks noGrp="1"/>
          </p:cNvSpPr>
          <p:nvPr>
            <p:ph type="title"/>
          </p:nvPr>
        </p:nvSpPr>
        <p:spPr/>
        <p:txBody>
          <a:bodyPr/>
          <a:lstStyle/>
          <a:p>
            <a:r>
              <a:rPr lang="en-GB"/>
              <a:t>Click to edit Master title style</a:t>
            </a:r>
            <a:endParaRPr lang="nl-NL"/>
          </a:p>
        </p:txBody>
      </p:sp>
      <p:sp>
        <p:nvSpPr>
          <p:cNvPr id="3" name="Content Placeholder 2">
            <a:extLst>
              <a:ext uri="{FF2B5EF4-FFF2-40B4-BE49-F238E27FC236}">
                <a16:creationId xmlns:a16="http://schemas.microsoft.com/office/drawing/2014/main" id="{6EE69FF7-F744-27A5-3A16-3CC934B1B6B8}"/>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a:p>
        </p:txBody>
      </p:sp>
      <p:sp>
        <p:nvSpPr>
          <p:cNvPr id="4" name="Content Placeholder 3">
            <a:extLst>
              <a:ext uri="{FF2B5EF4-FFF2-40B4-BE49-F238E27FC236}">
                <a16:creationId xmlns:a16="http://schemas.microsoft.com/office/drawing/2014/main" id="{5BB0CCCC-73F6-F312-36BC-0D77340A429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a:p>
        </p:txBody>
      </p:sp>
      <p:sp>
        <p:nvSpPr>
          <p:cNvPr id="5" name="Date Placeholder 4">
            <a:extLst>
              <a:ext uri="{FF2B5EF4-FFF2-40B4-BE49-F238E27FC236}">
                <a16:creationId xmlns:a16="http://schemas.microsoft.com/office/drawing/2014/main" id="{426A862A-3A95-F0EB-2623-E4250ECDC26B}"/>
              </a:ext>
            </a:extLst>
          </p:cNvPr>
          <p:cNvSpPr>
            <a:spLocks noGrp="1"/>
          </p:cNvSpPr>
          <p:nvPr>
            <p:ph type="dt" sz="half" idx="10"/>
          </p:nvPr>
        </p:nvSpPr>
        <p:spPr/>
        <p:txBody>
          <a:bodyPr/>
          <a:lstStyle/>
          <a:p>
            <a:fld id="{27D17FA3-9E50-5A46-9216-069CC6640ED4}" type="datetimeFigureOut">
              <a:rPr lang="nl-NL" smtClean="0"/>
              <a:t>28-02-2024</a:t>
            </a:fld>
            <a:endParaRPr lang="nl-NL"/>
          </a:p>
        </p:txBody>
      </p:sp>
      <p:sp>
        <p:nvSpPr>
          <p:cNvPr id="6" name="Footer Placeholder 5">
            <a:extLst>
              <a:ext uri="{FF2B5EF4-FFF2-40B4-BE49-F238E27FC236}">
                <a16:creationId xmlns:a16="http://schemas.microsoft.com/office/drawing/2014/main" id="{C034A8F1-15FA-8B65-3234-ECE446942ADC}"/>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26437543-2DBE-EA53-C56F-E4F80C165862}"/>
              </a:ext>
            </a:extLst>
          </p:cNvPr>
          <p:cNvSpPr>
            <a:spLocks noGrp="1"/>
          </p:cNvSpPr>
          <p:nvPr>
            <p:ph type="sldNum" sz="quarter" idx="12"/>
          </p:nvPr>
        </p:nvSpPr>
        <p:spPr/>
        <p:txBody>
          <a:bodyPr/>
          <a:lstStyle/>
          <a:p>
            <a:fld id="{E327AEFD-6BE0-1F43-9611-36E9CB9F0750}" type="slidenum">
              <a:rPr lang="nl-NL" smtClean="0"/>
              <a:t>‹nr.›</a:t>
            </a:fld>
            <a:endParaRPr lang="nl-NL"/>
          </a:p>
        </p:txBody>
      </p:sp>
    </p:spTree>
    <p:extLst>
      <p:ext uri="{BB962C8B-B14F-4D97-AF65-F5344CB8AC3E}">
        <p14:creationId xmlns:p14="http://schemas.microsoft.com/office/powerpoint/2010/main" val="41755940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F9E39-A10C-FEF0-825C-995F220E29B3}"/>
              </a:ext>
            </a:extLst>
          </p:cNvPr>
          <p:cNvSpPr>
            <a:spLocks noGrp="1"/>
          </p:cNvSpPr>
          <p:nvPr>
            <p:ph type="title"/>
          </p:nvPr>
        </p:nvSpPr>
        <p:spPr>
          <a:xfrm>
            <a:off x="839788" y="365125"/>
            <a:ext cx="10515600" cy="1325563"/>
          </a:xfrm>
        </p:spPr>
        <p:txBody>
          <a:bodyPr/>
          <a:lstStyle/>
          <a:p>
            <a:r>
              <a:rPr lang="en-GB"/>
              <a:t>Click to edit Master title style</a:t>
            </a:r>
            <a:endParaRPr lang="nl-NL"/>
          </a:p>
        </p:txBody>
      </p:sp>
      <p:sp>
        <p:nvSpPr>
          <p:cNvPr id="3" name="Text Placeholder 2">
            <a:extLst>
              <a:ext uri="{FF2B5EF4-FFF2-40B4-BE49-F238E27FC236}">
                <a16:creationId xmlns:a16="http://schemas.microsoft.com/office/drawing/2014/main" id="{90FF9AA0-F2EC-FF9F-DB74-6C172AE523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1267805-6F57-6348-7909-85772F88366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a:p>
        </p:txBody>
      </p:sp>
      <p:sp>
        <p:nvSpPr>
          <p:cNvPr id="5" name="Text Placeholder 4">
            <a:extLst>
              <a:ext uri="{FF2B5EF4-FFF2-40B4-BE49-F238E27FC236}">
                <a16:creationId xmlns:a16="http://schemas.microsoft.com/office/drawing/2014/main" id="{BEED4C5F-39D1-6161-1B0C-8AD0E209F0A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9E33907F-B8A9-90B2-686B-254DA4DE8722}"/>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a:p>
        </p:txBody>
      </p:sp>
      <p:sp>
        <p:nvSpPr>
          <p:cNvPr id="7" name="Date Placeholder 6">
            <a:extLst>
              <a:ext uri="{FF2B5EF4-FFF2-40B4-BE49-F238E27FC236}">
                <a16:creationId xmlns:a16="http://schemas.microsoft.com/office/drawing/2014/main" id="{F98E255D-234C-4B5F-FC65-46074EC7A74D}"/>
              </a:ext>
            </a:extLst>
          </p:cNvPr>
          <p:cNvSpPr>
            <a:spLocks noGrp="1"/>
          </p:cNvSpPr>
          <p:nvPr>
            <p:ph type="dt" sz="half" idx="10"/>
          </p:nvPr>
        </p:nvSpPr>
        <p:spPr/>
        <p:txBody>
          <a:bodyPr/>
          <a:lstStyle/>
          <a:p>
            <a:fld id="{27D17FA3-9E50-5A46-9216-069CC6640ED4}" type="datetimeFigureOut">
              <a:rPr lang="nl-NL" smtClean="0"/>
              <a:t>28-02-2024</a:t>
            </a:fld>
            <a:endParaRPr lang="nl-NL"/>
          </a:p>
        </p:txBody>
      </p:sp>
      <p:sp>
        <p:nvSpPr>
          <p:cNvPr id="8" name="Footer Placeholder 7">
            <a:extLst>
              <a:ext uri="{FF2B5EF4-FFF2-40B4-BE49-F238E27FC236}">
                <a16:creationId xmlns:a16="http://schemas.microsoft.com/office/drawing/2014/main" id="{2063CE7E-D1A9-08D7-44AE-231A9A129632}"/>
              </a:ext>
            </a:extLst>
          </p:cNvPr>
          <p:cNvSpPr>
            <a:spLocks noGrp="1"/>
          </p:cNvSpPr>
          <p:nvPr>
            <p:ph type="ftr" sz="quarter" idx="11"/>
          </p:nvPr>
        </p:nvSpPr>
        <p:spPr/>
        <p:txBody>
          <a:bodyPr/>
          <a:lstStyle/>
          <a:p>
            <a:endParaRPr lang="nl-NL"/>
          </a:p>
        </p:txBody>
      </p:sp>
      <p:sp>
        <p:nvSpPr>
          <p:cNvPr id="9" name="Slide Number Placeholder 8">
            <a:extLst>
              <a:ext uri="{FF2B5EF4-FFF2-40B4-BE49-F238E27FC236}">
                <a16:creationId xmlns:a16="http://schemas.microsoft.com/office/drawing/2014/main" id="{CC0F0A19-4A6B-A173-A51C-D199D9CA5073}"/>
              </a:ext>
            </a:extLst>
          </p:cNvPr>
          <p:cNvSpPr>
            <a:spLocks noGrp="1"/>
          </p:cNvSpPr>
          <p:nvPr>
            <p:ph type="sldNum" sz="quarter" idx="12"/>
          </p:nvPr>
        </p:nvSpPr>
        <p:spPr/>
        <p:txBody>
          <a:bodyPr/>
          <a:lstStyle/>
          <a:p>
            <a:fld id="{E327AEFD-6BE0-1F43-9611-36E9CB9F0750}" type="slidenum">
              <a:rPr lang="nl-NL" smtClean="0"/>
              <a:t>‹nr.›</a:t>
            </a:fld>
            <a:endParaRPr lang="nl-NL"/>
          </a:p>
        </p:txBody>
      </p:sp>
    </p:spTree>
    <p:extLst>
      <p:ext uri="{BB962C8B-B14F-4D97-AF65-F5344CB8AC3E}">
        <p14:creationId xmlns:p14="http://schemas.microsoft.com/office/powerpoint/2010/main" val="29062088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85B2E-EB17-6B2C-DF45-7F89762B0064}"/>
              </a:ext>
            </a:extLst>
          </p:cNvPr>
          <p:cNvSpPr>
            <a:spLocks noGrp="1"/>
          </p:cNvSpPr>
          <p:nvPr>
            <p:ph type="title"/>
          </p:nvPr>
        </p:nvSpPr>
        <p:spPr/>
        <p:txBody>
          <a:bodyPr/>
          <a:lstStyle/>
          <a:p>
            <a:r>
              <a:rPr lang="en-GB"/>
              <a:t>Click to edit Master title style</a:t>
            </a:r>
            <a:endParaRPr lang="nl-NL"/>
          </a:p>
        </p:txBody>
      </p:sp>
      <p:sp>
        <p:nvSpPr>
          <p:cNvPr id="3" name="Date Placeholder 2">
            <a:extLst>
              <a:ext uri="{FF2B5EF4-FFF2-40B4-BE49-F238E27FC236}">
                <a16:creationId xmlns:a16="http://schemas.microsoft.com/office/drawing/2014/main" id="{C0B2E76B-4AC0-C94C-0B18-C7FFA7415C47}"/>
              </a:ext>
            </a:extLst>
          </p:cNvPr>
          <p:cNvSpPr>
            <a:spLocks noGrp="1"/>
          </p:cNvSpPr>
          <p:nvPr>
            <p:ph type="dt" sz="half" idx="10"/>
          </p:nvPr>
        </p:nvSpPr>
        <p:spPr/>
        <p:txBody>
          <a:bodyPr/>
          <a:lstStyle/>
          <a:p>
            <a:fld id="{27D17FA3-9E50-5A46-9216-069CC6640ED4}" type="datetimeFigureOut">
              <a:rPr lang="nl-NL" smtClean="0"/>
              <a:t>28-02-2024</a:t>
            </a:fld>
            <a:endParaRPr lang="nl-NL"/>
          </a:p>
        </p:txBody>
      </p:sp>
      <p:sp>
        <p:nvSpPr>
          <p:cNvPr id="4" name="Footer Placeholder 3">
            <a:extLst>
              <a:ext uri="{FF2B5EF4-FFF2-40B4-BE49-F238E27FC236}">
                <a16:creationId xmlns:a16="http://schemas.microsoft.com/office/drawing/2014/main" id="{D12B1494-E336-7254-14D2-BE7910D81E54}"/>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EC6BFE33-6773-F243-6B6B-64FA48242B8F}"/>
              </a:ext>
            </a:extLst>
          </p:cNvPr>
          <p:cNvSpPr>
            <a:spLocks noGrp="1"/>
          </p:cNvSpPr>
          <p:nvPr>
            <p:ph type="sldNum" sz="quarter" idx="12"/>
          </p:nvPr>
        </p:nvSpPr>
        <p:spPr/>
        <p:txBody>
          <a:bodyPr/>
          <a:lstStyle/>
          <a:p>
            <a:fld id="{E327AEFD-6BE0-1F43-9611-36E9CB9F0750}" type="slidenum">
              <a:rPr lang="nl-NL" smtClean="0"/>
              <a:t>‹nr.›</a:t>
            </a:fld>
            <a:endParaRPr lang="nl-NL"/>
          </a:p>
        </p:txBody>
      </p:sp>
    </p:spTree>
    <p:extLst>
      <p:ext uri="{BB962C8B-B14F-4D97-AF65-F5344CB8AC3E}">
        <p14:creationId xmlns:p14="http://schemas.microsoft.com/office/powerpoint/2010/main" val="799190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7E0155-4381-7C5E-09A2-87DF57589BE7}"/>
              </a:ext>
            </a:extLst>
          </p:cNvPr>
          <p:cNvSpPr>
            <a:spLocks noGrp="1"/>
          </p:cNvSpPr>
          <p:nvPr>
            <p:ph type="dt" sz="half" idx="10"/>
          </p:nvPr>
        </p:nvSpPr>
        <p:spPr/>
        <p:txBody>
          <a:bodyPr/>
          <a:lstStyle/>
          <a:p>
            <a:fld id="{27D17FA3-9E50-5A46-9216-069CC6640ED4}" type="datetimeFigureOut">
              <a:rPr lang="nl-NL" smtClean="0"/>
              <a:t>28-02-2024</a:t>
            </a:fld>
            <a:endParaRPr lang="nl-NL"/>
          </a:p>
        </p:txBody>
      </p:sp>
      <p:sp>
        <p:nvSpPr>
          <p:cNvPr id="3" name="Footer Placeholder 2">
            <a:extLst>
              <a:ext uri="{FF2B5EF4-FFF2-40B4-BE49-F238E27FC236}">
                <a16:creationId xmlns:a16="http://schemas.microsoft.com/office/drawing/2014/main" id="{4086E846-47DD-235D-17EF-44118B20CA69}"/>
              </a:ext>
            </a:extLst>
          </p:cNvPr>
          <p:cNvSpPr>
            <a:spLocks noGrp="1"/>
          </p:cNvSpPr>
          <p:nvPr>
            <p:ph type="ftr" sz="quarter" idx="11"/>
          </p:nvPr>
        </p:nvSpPr>
        <p:spPr/>
        <p:txBody>
          <a:bodyPr/>
          <a:lstStyle/>
          <a:p>
            <a:endParaRPr lang="nl-NL"/>
          </a:p>
        </p:txBody>
      </p:sp>
      <p:sp>
        <p:nvSpPr>
          <p:cNvPr id="4" name="Slide Number Placeholder 3">
            <a:extLst>
              <a:ext uri="{FF2B5EF4-FFF2-40B4-BE49-F238E27FC236}">
                <a16:creationId xmlns:a16="http://schemas.microsoft.com/office/drawing/2014/main" id="{0A21A78F-5223-4A7B-CBD3-E6E7AB100576}"/>
              </a:ext>
            </a:extLst>
          </p:cNvPr>
          <p:cNvSpPr>
            <a:spLocks noGrp="1"/>
          </p:cNvSpPr>
          <p:nvPr>
            <p:ph type="sldNum" sz="quarter" idx="12"/>
          </p:nvPr>
        </p:nvSpPr>
        <p:spPr/>
        <p:txBody>
          <a:bodyPr/>
          <a:lstStyle/>
          <a:p>
            <a:fld id="{E327AEFD-6BE0-1F43-9611-36E9CB9F0750}" type="slidenum">
              <a:rPr lang="nl-NL" smtClean="0"/>
              <a:t>‹nr.›</a:t>
            </a:fld>
            <a:endParaRPr lang="nl-NL"/>
          </a:p>
        </p:txBody>
      </p:sp>
    </p:spTree>
    <p:extLst>
      <p:ext uri="{BB962C8B-B14F-4D97-AF65-F5344CB8AC3E}">
        <p14:creationId xmlns:p14="http://schemas.microsoft.com/office/powerpoint/2010/main" val="20973601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33571-8DD5-CBA0-1F74-733FC2F80A6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nl-NL"/>
          </a:p>
        </p:txBody>
      </p:sp>
      <p:sp>
        <p:nvSpPr>
          <p:cNvPr id="3" name="Content Placeholder 2">
            <a:extLst>
              <a:ext uri="{FF2B5EF4-FFF2-40B4-BE49-F238E27FC236}">
                <a16:creationId xmlns:a16="http://schemas.microsoft.com/office/drawing/2014/main" id="{7F23B37C-D572-F2B9-E1F6-37795B8A7B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a:p>
        </p:txBody>
      </p:sp>
      <p:sp>
        <p:nvSpPr>
          <p:cNvPr id="4" name="Text Placeholder 3">
            <a:extLst>
              <a:ext uri="{FF2B5EF4-FFF2-40B4-BE49-F238E27FC236}">
                <a16:creationId xmlns:a16="http://schemas.microsoft.com/office/drawing/2014/main" id="{CC93B868-160C-A3BB-742F-354A66D637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E5DD060-FB22-4499-F992-F5DF050A5F77}"/>
              </a:ext>
            </a:extLst>
          </p:cNvPr>
          <p:cNvSpPr>
            <a:spLocks noGrp="1"/>
          </p:cNvSpPr>
          <p:nvPr>
            <p:ph type="dt" sz="half" idx="10"/>
          </p:nvPr>
        </p:nvSpPr>
        <p:spPr/>
        <p:txBody>
          <a:bodyPr/>
          <a:lstStyle/>
          <a:p>
            <a:fld id="{27D17FA3-9E50-5A46-9216-069CC6640ED4}" type="datetimeFigureOut">
              <a:rPr lang="nl-NL" smtClean="0"/>
              <a:t>28-02-2024</a:t>
            </a:fld>
            <a:endParaRPr lang="nl-NL"/>
          </a:p>
        </p:txBody>
      </p:sp>
      <p:sp>
        <p:nvSpPr>
          <p:cNvPr id="6" name="Footer Placeholder 5">
            <a:extLst>
              <a:ext uri="{FF2B5EF4-FFF2-40B4-BE49-F238E27FC236}">
                <a16:creationId xmlns:a16="http://schemas.microsoft.com/office/drawing/2014/main" id="{984A008E-E8CF-F342-2B14-E5CF83EE93A6}"/>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278AC47E-71D0-4319-4099-72E30A9F29EC}"/>
              </a:ext>
            </a:extLst>
          </p:cNvPr>
          <p:cNvSpPr>
            <a:spLocks noGrp="1"/>
          </p:cNvSpPr>
          <p:nvPr>
            <p:ph type="sldNum" sz="quarter" idx="12"/>
          </p:nvPr>
        </p:nvSpPr>
        <p:spPr/>
        <p:txBody>
          <a:bodyPr/>
          <a:lstStyle/>
          <a:p>
            <a:fld id="{E327AEFD-6BE0-1F43-9611-36E9CB9F0750}" type="slidenum">
              <a:rPr lang="nl-NL" smtClean="0"/>
              <a:t>‹nr.›</a:t>
            </a:fld>
            <a:endParaRPr lang="nl-NL"/>
          </a:p>
        </p:txBody>
      </p:sp>
    </p:spTree>
    <p:extLst>
      <p:ext uri="{BB962C8B-B14F-4D97-AF65-F5344CB8AC3E}">
        <p14:creationId xmlns:p14="http://schemas.microsoft.com/office/powerpoint/2010/main" val="16286942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B401A-28CB-03E8-EC2A-C5F967D4340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nl-NL"/>
          </a:p>
        </p:txBody>
      </p:sp>
      <p:sp>
        <p:nvSpPr>
          <p:cNvPr id="3" name="Picture Placeholder 2">
            <a:extLst>
              <a:ext uri="{FF2B5EF4-FFF2-40B4-BE49-F238E27FC236}">
                <a16:creationId xmlns:a16="http://schemas.microsoft.com/office/drawing/2014/main" id="{5C0FF1E1-E535-34A3-7303-277812A54F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ext Placeholder 3">
            <a:extLst>
              <a:ext uri="{FF2B5EF4-FFF2-40B4-BE49-F238E27FC236}">
                <a16:creationId xmlns:a16="http://schemas.microsoft.com/office/drawing/2014/main" id="{B1F7F179-2673-D6A3-FD93-AE463A4151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87A3FF6-6DBC-3BAE-E9BB-E89B8707C067}"/>
              </a:ext>
            </a:extLst>
          </p:cNvPr>
          <p:cNvSpPr>
            <a:spLocks noGrp="1"/>
          </p:cNvSpPr>
          <p:nvPr>
            <p:ph type="dt" sz="half" idx="10"/>
          </p:nvPr>
        </p:nvSpPr>
        <p:spPr/>
        <p:txBody>
          <a:bodyPr/>
          <a:lstStyle/>
          <a:p>
            <a:fld id="{27D17FA3-9E50-5A46-9216-069CC6640ED4}" type="datetimeFigureOut">
              <a:rPr lang="nl-NL" smtClean="0"/>
              <a:t>28-02-2024</a:t>
            </a:fld>
            <a:endParaRPr lang="nl-NL"/>
          </a:p>
        </p:txBody>
      </p:sp>
      <p:sp>
        <p:nvSpPr>
          <p:cNvPr id="6" name="Footer Placeholder 5">
            <a:extLst>
              <a:ext uri="{FF2B5EF4-FFF2-40B4-BE49-F238E27FC236}">
                <a16:creationId xmlns:a16="http://schemas.microsoft.com/office/drawing/2014/main" id="{3F2EDA75-BC63-5AA6-BCA0-5ED351BE689C}"/>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5163F263-44B1-4D48-DBDC-CC7C8658F2C3}"/>
              </a:ext>
            </a:extLst>
          </p:cNvPr>
          <p:cNvSpPr>
            <a:spLocks noGrp="1"/>
          </p:cNvSpPr>
          <p:nvPr>
            <p:ph type="sldNum" sz="quarter" idx="12"/>
          </p:nvPr>
        </p:nvSpPr>
        <p:spPr/>
        <p:txBody>
          <a:bodyPr/>
          <a:lstStyle/>
          <a:p>
            <a:fld id="{E327AEFD-6BE0-1F43-9611-36E9CB9F0750}" type="slidenum">
              <a:rPr lang="nl-NL" smtClean="0"/>
              <a:t>‹nr.›</a:t>
            </a:fld>
            <a:endParaRPr lang="nl-NL"/>
          </a:p>
        </p:txBody>
      </p:sp>
    </p:spTree>
    <p:extLst>
      <p:ext uri="{BB962C8B-B14F-4D97-AF65-F5344CB8AC3E}">
        <p14:creationId xmlns:p14="http://schemas.microsoft.com/office/powerpoint/2010/main" val="26568025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145621-0001-E57C-B666-5B7B48A66D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nl-NL"/>
          </a:p>
        </p:txBody>
      </p:sp>
      <p:sp>
        <p:nvSpPr>
          <p:cNvPr id="3" name="Text Placeholder 2">
            <a:extLst>
              <a:ext uri="{FF2B5EF4-FFF2-40B4-BE49-F238E27FC236}">
                <a16:creationId xmlns:a16="http://schemas.microsoft.com/office/drawing/2014/main" id="{FCFA5502-AEDA-D2F7-029A-E999EE7F05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a:p>
        </p:txBody>
      </p:sp>
      <p:sp>
        <p:nvSpPr>
          <p:cNvPr id="4" name="Date Placeholder 3">
            <a:extLst>
              <a:ext uri="{FF2B5EF4-FFF2-40B4-BE49-F238E27FC236}">
                <a16:creationId xmlns:a16="http://schemas.microsoft.com/office/drawing/2014/main" id="{0589230F-2202-3D7C-C3C2-73C754CDF5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D17FA3-9E50-5A46-9216-069CC6640ED4}" type="datetimeFigureOut">
              <a:rPr lang="nl-NL" smtClean="0"/>
              <a:t>28-02-2024</a:t>
            </a:fld>
            <a:endParaRPr lang="nl-NL"/>
          </a:p>
        </p:txBody>
      </p:sp>
      <p:sp>
        <p:nvSpPr>
          <p:cNvPr id="5" name="Footer Placeholder 4">
            <a:extLst>
              <a:ext uri="{FF2B5EF4-FFF2-40B4-BE49-F238E27FC236}">
                <a16:creationId xmlns:a16="http://schemas.microsoft.com/office/drawing/2014/main" id="{66485761-B560-CB5E-479F-82BB7C1829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a:extLst>
              <a:ext uri="{FF2B5EF4-FFF2-40B4-BE49-F238E27FC236}">
                <a16:creationId xmlns:a16="http://schemas.microsoft.com/office/drawing/2014/main" id="{08A609EC-C468-AA6E-6580-83398CB7DDA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27AEFD-6BE0-1F43-9611-36E9CB9F0750}" type="slidenum">
              <a:rPr lang="nl-NL" smtClean="0"/>
              <a:t>‹nr.›</a:t>
            </a:fld>
            <a:endParaRPr lang="nl-NL"/>
          </a:p>
        </p:txBody>
      </p:sp>
    </p:spTree>
    <p:extLst>
      <p:ext uri="{BB962C8B-B14F-4D97-AF65-F5344CB8AC3E}">
        <p14:creationId xmlns:p14="http://schemas.microsoft.com/office/powerpoint/2010/main" val="37142634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4v"/><Relationship Id="rId1" Type="http://schemas.microsoft.com/office/2007/relationships/media" Target="../media/media4.m4v"/><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9.png"/><Relationship Id="rId5" Type="http://schemas.openxmlformats.org/officeDocument/2006/relationships/audio" Target="../media/audio1.wav"/><Relationship Id="rId4" Type="http://schemas.openxmlformats.org/officeDocument/2006/relationships/notesSlide" Target="../notesSlides/notesSlide3.xml"/></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7.png"/><Relationship Id="rId7" Type="http://schemas.openxmlformats.org/officeDocument/2006/relationships/image" Target="../media/image4.svg"/><Relationship Id="rId12" Type="http://schemas.openxmlformats.org/officeDocument/2006/relationships/image" Target="../media/image13.svg"/><Relationship Id="rId2" Type="http://schemas.openxmlformats.org/officeDocument/2006/relationships/image" Target="../media/image25.jp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12.png"/><Relationship Id="rId5" Type="http://schemas.openxmlformats.org/officeDocument/2006/relationships/image" Target="../media/image22.png"/><Relationship Id="rId10" Type="http://schemas.openxmlformats.org/officeDocument/2006/relationships/image" Target="../media/image11.svg"/><Relationship Id="rId4" Type="http://schemas.openxmlformats.org/officeDocument/2006/relationships/image" Target="../media/image18.svg"/><Relationship Id="rId9" Type="http://schemas.openxmlformats.org/officeDocument/2006/relationships/image" Target="../media/image10.png"/></Relationships>
</file>

<file path=ppt/slides/_rels/slide14.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10.png"/><Relationship Id="rId7" Type="http://schemas.openxmlformats.org/officeDocument/2006/relationships/image" Target="../media/image3.png"/><Relationship Id="rId2" Type="http://schemas.openxmlformats.org/officeDocument/2006/relationships/image" Target="../media/image26.jpg"/><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 Id="rId9"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4v"/><Relationship Id="rId1" Type="http://schemas.microsoft.com/office/2007/relationships/media" Target="../media/media4.m4v"/><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9.png"/><Relationship Id="rId5" Type="http://schemas.openxmlformats.org/officeDocument/2006/relationships/audio" Target="../media/audio1.wav"/><Relationship Id="rId4" Type="http://schemas.openxmlformats.org/officeDocument/2006/relationships/notesSlide" Target="../notesSlides/notesSlide4.xml"/></Relationships>
</file>

<file path=ppt/slides/_rels/slide1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7.png"/><Relationship Id="rId7" Type="http://schemas.openxmlformats.org/officeDocument/2006/relationships/image" Target="../media/image4.svg"/><Relationship Id="rId12" Type="http://schemas.openxmlformats.org/officeDocument/2006/relationships/image" Target="../media/image13.svg"/><Relationship Id="rId2" Type="http://schemas.openxmlformats.org/officeDocument/2006/relationships/image" Target="../media/image28.jp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12.png"/><Relationship Id="rId5" Type="http://schemas.openxmlformats.org/officeDocument/2006/relationships/image" Target="../media/image22.png"/><Relationship Id="rId10" Type="http://schemas.openxmlformats.org/officeDocument/2006/relationships/image" Target="../media/image11.svg"/><Relationship Id="rId4" Type="http://schemas.openxmlformats.org/officeDocument/2006/relationships/image" Target="../media/image18.svg"/><Relationship Id="rId9" Type="http://schemas.openxmlformats.org/officeDocument/2006/relationships/image" Target="../media/image10.png"/></Relationships>
</file>

<file path=ppt/slides/_rels/slide19.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10.png"/><Relationship Id="rId7" Type="http://schemas.openxmlformats.org/officeDocument/2006/relationships/image" Target="../media/image3.png"/><Relationship Id="rId2" Type="http://schemas.openxmlformats.org/officeDocument/2006/relationships/image" Target="../media/image29.jpg"/><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 Id="rId9"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4v"/><Relationship Id="rId1" Type="http://schemas.microsoft.com/office/2007/relationships/media" Target="../media/media4.m4v"/><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9.png"/><Relationship Id="rId5" Type="http://schemas.openxmlformats.org/officeDocument/2006/relationships/audio" Target="../media/audio1.wav"/><Relationship Id="rId4" Type="http://schemas.openxmlformats.org/officeDocument/2006/relationships/notesSlide" Target="../notesSlides/notesSlide5.xml"/></Relationships>
</file>

<file path=ppt/slides/_rels/slide23.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22.png"/><Relationship Id="rId3" Type="http://schemas.openxmlformats.org/officeDocument/2006/relationships/image" Target="../media/image31.jpg"/><Relationship Id="rId7" Type="http://schemas.openxmlformats.org/officeDocument/2006/relationships/image" Target="../media/image10.png"/><Relationship Id="rId12" Type="http://schemas.openxmlformats.org/officeDocument/2006/relationships/image" Target="../media/image18.sv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7.png"/><Relationship Id="rId5" Type="http://schemas.openxmlformats.org/officeDocument/2006/relationships/image" Target="../media/image4.svg"/><Relationship Id="rId10" Type="http://schemas.openxmlformats.org/officeDocument/2006/relationships/image" Target="../media/image13.svg"/><Relationship Id="rId4" Type="http://schemas.openxmlformats.org/officeDocument/2006/relationships/image" Target="../media/image3.png"/><Relationship Id="rId9" Type="http://schemas.openxmlformats.org/officeDocument/2006/relationships/image" Target="../media/image12.png"/></Relationships>
</file>

<file path=ppt/slides/_rels/slide24.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10.png"/><Relationship Id="rId7" Type="http://schemas.openxmlformats.org/officeDocument/2006/relationships/image" Target="../media/image3.png"/><Relationship Id="rId2" Type="http://schemas.openxmlformats.org/officeDocument/2006/relationships/image" Target="../media/image32.jpg"/><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 Id="rId9"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4v"/><Relationship Id="rId1" Type="http://schemas.microsoft.com/office/2007/relationships/media" Target="../media/media4.m4v"/><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9.png"/><Relationship Id="rId5" Type="http://schemas.openxmlformats.org/officeDocument/2006/relationships/audio" Target="../media/audio1.wav"/><Relationship Id="rId4" Type="http://schemas.openxmlformats.org/officeDocument/2006/relationships/notesSlide" Target="../notesSlides/notesSlide7.xml"/></Relationships>
</file>

<file path=ppt/slides/_rels/slide28.xml.rels><?xml version="1.0" encoding="UTF-8" standalone="yes"?>
<Relationships xmlns="http://schemas.openxmlformats.org/package/2006/relationships"><Relationship Id="rId8" Type="http://schemas.openxmlformats.org/officeDocument/2006/relationships/image" Target="../media/image4.svg"/><Relationship Id="rId13" Type="http://schemas.openxmlformats.org/officeDocument/2006/relationships/image" Target="../media/image13.svg"/><Relationship Id="rId3" Type="http://schemas.openxmlformats.org/officeDocument/2006/relationships/image" Target="../media/image34.jpg"/><Relationship Id="rId7" Type="http://schemas.openxmlformats.org/officeDocument/2006/relationships/image" Target="../media/image3.png"/><Relationship Id="rId12"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11.svg"/><Relationship Id="rId5" Type="http://schemas.openxmlformats.org/officeDocument/2006/relationships/image" Target="../media/image18.svg"/><Relationship Id="rId10" Type="http://schemas.openxmlformats.org/officeDocument/2006/relationships/image" Target="../media/image10.png"/><Relationship Id="rId4" Type="http://schemas.openxmlformats.org/officeDocument/2006/relationships/image" Target="../media/image17.png"/><Relationship Id="rId9" Type="http://schemas.openxmlformats.org/officeDocument/2006/relationships/image" Target="../media/image14.png"/></Relationships>
</file>

<file path=ppt/slides/_rels/slide29.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10.png"/><Relationship Id="rId7" Type="http://schemas.openxmlformats.org/officeDocument/2006/relationships/image" Target="../media/image3.png"/><Relationship Id="rId2" Type="http://schemas.openxmlformats.org/officeDocument/2006/relationships/image" Target="../media/image35.jpg"/><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6.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4v"/><Relationship Id="rId1" Type="http://schemas.microsoft.com/office/2007/relationships/media" Target="../media/media4.m4v"/><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9.png"/><Relationship Id="rId5" Type="http://schemas.openxmlformats.org/officeDocument/2006/relationships/audio" Target="../media/audio1.wav"/><Relationship Id="rId4" Type="http://schemas.openxmlformats.org/officeDocument/2006/relationships/notesSlide" Target="../notesSlides/notesSlide9.xml"/></Relationships>
</file>

<file path=ppt/slides/_rels/slide33.xml.rels><?xml version="1.0" encoding="UTF-8" standalone="yes"?>
<Relationships xmlns="http://schemas.openxmlformats.org/package/2006/relationships"><Relationship Id="rId8" Type="http://schemas.openxmlformats.org/officeDocument/2006/relationships/image" Target="../media/image4.svg"/><Relationship Id="rId13" Type="http://schemas.openxmlformats.org/officeDocument/2006/relationships/image" Target="../media/image13.svg"/><Relationship Id="rId3" Type="http://schemas.openxmlformats.org/officeDocument/2006/relationships/image" Target="../media/image36.jpg"/><Relationship Id="rId7" Type="http://schemas.openxmlformats.org/officeDocument/2006/relationships/image" Target="../media/image3.png"/><Relationship Id="rId12"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11.svg"/><Relationship Id="rId5" Type="http://schemas.openxmlformats.org/officeDocument/2006/relationships/image" Target="../media/image18.svg"/><Relationship Id="rId10" Type="http://schemas.openxmlformats.org/officeDocument/2006/relationships/image" Target="../media/image10.png"/><Relationship Id="rId4" Type="http://schemas.openxmlformats.org/officeDocument/2006/relationships/image" Target="../media/image17.png"/><Relationship Id="rId9" Type="http://schemas.openxmlformats.org/officeDocument/2006/relationships/image" Target="../media/image14.png"/></Relationships>
</file>

<file path=ppt/slides/_rels/slide34.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10.png"/><Relationship Id="rId7" Type="http://schemas.openxmlformats.org/officeDocument/2006/relationships/image" Target="../media/image3.png"/><Relationship Id="rId2" Type="http://schemas.openxmlformats.org/officeDocument/2006/relationships/image" Target="../media/image38.jpg"/><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 Id="rId9" Type="http://schemas.openxmlformats.org/officeDocument/2006/relationships/image" Target="../media/image14.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4v"/><Relationship Id="rId1" Type="http://schemas.microsoft.com/office/2007/relationships/media" Target="../media/media4.m4v"/><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9.png"/><Relationship Id="rId5" Type="http://schemas.openxmlformats.org/officeDocument/2006/relationships/audio" Target="../media/audio1.wav"/><Relationship Id="rId4" Type="http://schemas.openxmlformats.org/officeDocument/2006/relationships/notesSlide" Target="../notesSlides/notesSlide11.xml"/></Relationships>
</file>

<file path=ppt/slides/_rels/slide38.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22.png"/><Relationship Id="rId3" Type="http://schemas.openxmlformats.org/officeDocument/2006/relationships/image" Target="../media/image40.jpg"/><Relationship Id="rId7" Type="http://schemas.openxmlformats.org/officeDocument/2006/relationships/image" Target="../media/image10.png"/><Relationship Id="rId12" Type="http://schemas.openxmlformats.org/officeDocument/2006/relationships/image" Target="../media/image18.sv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7.png"/><Relationship Id="rId5" Type="http://schemas.openxmlformats.org/officeDocument/2006/relationships/image" Target="../media/image4.svg"/><Relationship Id="rId10" Type="http://schemas.openxmlformats.org/officeDocument/2006/relationships/image" Target="../media/image13.svg"/><Relationship Id="rId4" Type="http://schemas.openxmlformats.org/officeDocument/2006/relationships/image" Target="../media/image3.png"/><Relationship Id="rId9" Type="http://schemas.openxmlformats.org/officeDocument/2006/relationships/image" Target="../media/image12.png"/></Relationships>
</file>

<file path=ppt/slides/_rels/slide3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1.jpg"/><Relationship Id="rId7" Type="http://schemas.openxmlformats.org/officeDocument/2006/relationships/image" Target="../media/image13.sv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svg"/><Relationship Id="rId10" Type="http://schemas.openxmlformats.org/officeDocument/2006/relationships/image" Target="../media/image14.png"/><Relationship Id="rId4" Type="http://schemas.openxmlformats.org/officeDocument/2006/relationships/image" Target="../media/image10.png"/><Relationship Id="rId9" Type="http://schemas.openxmlformats.org/officeDocument/2006/relationships/image" Target="../media/image4.svg"/></Relationships>
</file>

<file path=ppt/slides/_rels/slide4.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10.png"/><Relationship Id="rId7"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 Id="rId9"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4v"/><Relationship Id="rId1" Type="http://schemas.microsoft.com/office/2007/relationships/media" Target="../media/media4.m4v"/><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9.png"/><Relationship Id="rId5" Type="http://schemas.openxmlformats.org/officeDocument/2006/relationships/audio" Target="../media/audio1.wav"/><Relationship Id="rId4" Type="http://schemas.openxmlformats.org/officeDocument/2006/relationships/notesSlide" Target="../notesSlides/notesSlide14.xml"/></Relationships>
</file>

<file path=ppt/slides/_rels/slide42.xml.rels><?xml version="1.0" encoding="UTF-8" standalone="yes"?>
<Relationships xmlns="http://schemas.openxmlformats.org/package/2006/relationships"><Relationship Id="rId8" Type="http://schemas.openxmlformats.org/officeDocument/2006/relationships/image" Target="../media/image4.svg"/><Relationship Id="rId13" Type="http://schemas.openxmlformats.org/officeDocument/2006/relationships/image" Target="../media/image13.svg"/><Relationship Id="rId3" Type="http://schemas.openxmlformats.org/officeDocument/2006/relationships/image" Target="../media/image42.jpg"/><Relationship Id="rId7" Type="http://schemas.openxmlformats.org/officeDocument/2006/relationships/image" Target="../media/image3.png"/><Relationship Id="rId12"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11.svg"/><Relationship Id="rId5" Type="http://schemas.openxmlformats.org/officeDocument/2006/relationships/image" Target="../media/image18.svg"/><Relationship Id="rId10" Type="http://schemas.openxmlformats.org/officeDocument/2006/relationships/image" Target="../media/image10.png"/><Relationship Id="rId4" Type="http://schemas.openxmlformats.org/officeDocument/2006/relationships/image" Target="../media/image17.png"/><Relationship Id="rId9" Type="http://schemas.openxmlformats.org/officeDocument/2006/relationships/image" Target="../media/image14.png"/></Relationships>
</file>

<file path=ppt/slides/_rels/slide4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3.jpg"/><Relationship Id="rId7" Type="http://schemas.openxmlformats.org/officeDocument/2006/relationships/image" Target="../media/image13.sv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svg"/><Relationship Id="rId10" Type="http://schemas.openxmlformats.org/officeDocument/2006/relationships/image" Target="../media/image14.png"/><Relationship Id="rId4" Type="http://schemas.openxmlformats.org/officeDocument/2006/relationships/image" Target="../media/image10.png"/><Relationship Id="rId9" Type="http://schemas.openxmlformats.org/officeDocument/2006/relationships/image" Target="../media/image4.sv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44.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4v"/><Relationship Id="rId1" Type="http://schemas.microsoft.com/office/2007/relationships/media" Target="../media/media4.m4v"/><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9.png"/><Relationship Id="rId5" Type="http://schemas.openxmlformats.org/officeDocument/2006/relationships/audio" Target="../media/audio1.wav"/><Relationship Id="rId4" Type="http://schemas.openxmlformats.org/officeDocument/2006/relationships/notesSlide" Target="../notesSlides/notesSlide17.xml"/></Relationships>
</file>

<file path=ppt/slides/_rels/slide47.xml.rels><?xml version="1.0" encoding="UTF-8" standalone="yes"?>
<Relationships xmlns="http://schemas.openxmlformats.org/package/2006/relationships"><Relationship Id="rId8" Type="http://schemas.openxmlformats.org/officeDocument/2006/relationships/image" Target="../media/image4.svg"/><Relationship Id="rId13" Type="http://schemas.openxmlformats.org/officeDocument/2006/relationships/image" Target="../media/image13.svg"/><Relationship Id="rId3" Type="http://schemas.openxmlformats.org/officeDocument/2006/relationships/image" Target="../media/image45.jpg"/><Relationship Id="rId7" Type="http://schemas.openxmlformats.org/officeDocument/2006/relationships/image" Target="../media/image3.png"/><Relationship Id="rId12"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11.svg"/><Relationship Id="rId5" Type="http://schemas.openxmlformats.org/officeDocument/2006/relationships/image" Target="../media/image18.svg"/><Relationship Id="rId10" Type="http://schemas.openxmlformats.org/officeDocument/2006/relationships/image" Target="../media/image10.png"/><Relationship Id="rId4" Type="http://schemas.openxmlformats.org/officeDocument/2006/relationships/image" Target="../media/image17.png"/><Relationship Id="rId9" Type="http://schemas.openxmlformats.org/officeDocument/2006/relationships/image" Target="../media/image14.png"/></Relationships>
</file>

<file path=ppt/slides/_rels/slide4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6.jpg"/><Relationship Id="rId7" Type="http://schemas.openxmlformats.org/officeDocument/2006/relationships/image" Target="../media/image13.sv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svg"/><Relationship Id="rId10" Type="http://schemas.openxmlformats.org/officeDocument/2006/relationships/image" Target="../media/image14.png"/><Relationship Id="rId4" Type="http://schemas.openxmlformats.org/officeDocument/2006/relationships/image" Target="../media/image10.png"/><Relationship Id="rId9" Type="http://schemas.openxmlformats.org/officeDocument/2006/relationships/image" Target="../media/image4.sv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4v"/><Relationship Id="rId1" Type="http://schemas.microsoft.com/office/2007/relationships/media" Target="../media/media4.m4v"/><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9.png"/><Relationship Id="rId5" Type="http://schemas.openxmlformats.org/officeDocument/2006/relationships/audio" Target="../media/audio1.wav"/><Relationship Id="rId4" Type="http://schemas.openxmlformats.org/officeDocument/2006/relationships/notesSlide" Target="../notesSlides/notesSlide20.xml"/></Relationships>
</file>

<file path=ppt/slides/_rels/slide51.xml.rels><?xml version="1.0" encoding="UTF-8" standalone="yes"?>
<Relationships xmlns="http://schemas.openxmlformats.org/package/2006/relationships"><Relationship Id="rId8" Type="http://schemas.openxmlformats.org/officeDocument/2006/relationships/image" Target="../media/image4.svg"/><Relationship Id="rId13" Type="http://schemas.openxmlformats.org/officeDocument/2006/relationships/image" Target="../media/image13.svg"/><Relationship Id="rId3" Type="http://schemas.openxmlformats.org/officeDocument/2006/relationships/image" Target="../media/image47.jpg"/><Relationship Id="rId7" Type="http://schemas.openxmlformats.org/officeDocument/2006/relationships/image" Target="../media/image3.png"/><Relationship Id="rId12"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11.svg"/><Relationship Id="rId5" Type="http://schemas.openxmlformats.org/officeDocument/2006/relationships/image" Target="../media/image18.svg"/><Relationship Id="rId10" Type="http://schemas.openxmlformats.org/officeDocument/2006/relationships/image" Target="../media/image10.png"/><Relationship Id="rId4" Type="http://schemas.openxmlformats.org/officeDocument/2006/relationships/image" Target="../media/image17.png"/><Relationship Id="rId9" Type="http://schemas.openxmlformats.org/officeDocument/2006/relationships/image" Target="../media/image14.png"/></Relationships>
</file>

<file path=ppt/slides/_rels/slide5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8.jpg"/><Relationship Id="rId7" Type="http://schemas.openxmlformats.org/officeDocument/2006/relationships/image" Target="../media/image13.sv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svg"/><Relationship Id="rId10" Type="http://schemas.openxmlformats.org/officeDocument/2006/relationships/image" Target="../media/image14.png"/><Relationship Id="rId4" Type="http://schemas.openxmlformats.org/officeDocument/2006/relationships/image" Target="../media/image10.png"/><Relationship Id="rId9" Type="http://schemas.openxmlformats.org/officeDocument/2006/relationships/image" Target="../media/image4.sv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0.mp4"/><Relationship Id="rId1" Type="http://schemas.microsoft.com/office/2007/relationships/media" Target="../media/media10.mp4"/><Relationship Id="rId4" Type="http://schemas.openxmlformats.org/officeDocument/2006/relationships/image" Target="../media/image49.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4v"/><Relationship Id="rId1" Type="http://schemas.microsoft.com/office/2007/relationships/media" Target="../media/media4.m4v"/><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9.png"/><Relationship Id="rId5" Type="http://schemas.openxmlformats.org/officeDocument/2006/relationships/audio" Target="../media/audio1.wav"/><Relationship Id="rId4" Type="http://schemas.openxmlformats.org/officeDocument/2006/relationships/notesSlide" Target="../notesSlides/notesSlide23.xml"/></Relationships>
</file>

<file path=ppt/slides/_rels/slide56.xml.rels><?xml version="1.0" encoding="UTF-8" standalone="yes"?>
<Relationships xmlns="http://schemas.openxmlformats.org/package/2006/relationships"><Relationship Id="rId8" Type="http://schemas.openxmlformats.org/officeDocument/2006/relationships/image" Target="../media/image4.svg"/><Relationship Id="rId13" Type="http://schemas.openxmlformats.org/officeDocument/2006/relationships/image" Target="../media/image13.svg"/><Relationship Id="rId3" Type="http://schemas.openxmlformats.org/officeDocument/2006/relationships/image" Target="../media/image50.jpg"/><Relationship Id="rId7" Type="http://schemas.openxmlformats.org/officeDocument/2006/relationships/image" Target="../media/image3.png"/><Relationship Id="rId12"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11.svg"/><Relationship Id="rId5" Type="http://schemas.openxmlformats.org/officeDocument/2006/relationships/image" Target="../media/image18.svg"/><Relationship Id="rId10" Type="http://schemas.openxmlformats.org/officeDocument/2006/relationships/image" Target="../media/image10.png"/><Relationship Id="rId4" Type="http://schemas.openxmlformats.org/officeDocument/2006/relationships/image" Target="../media/image17.png"/><Relationship Id="rId9" Type="http://schemas.openxmlformats.org/officeDocument/2006/relationships/image" Target="../media/image14.png"/></Relationships>
</file>

<file path=ppt/slides/_rels/slide5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1.jpg"/><Relationship Id="rId7" Type="http://schemas.openxmlformats.org/officeDocument/2006/relationships/image" Target="../media/image13.sv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svg"/><Relationship Id="rId10" Type="http://schemas.openxmlformats.org/officeDocument/2006/relationships/image" Target="../media/image14.png"/><Relationship Id="rId4" Type="http://schemas.openxmlformats.org/officeDocument/2006/relationships/image" Target="../media/image10.png"/><Relationship Id="rId9" Type="http://schemas.openxmlformats.org/officeDocument/2006/relationships/image" Target="../media/image4.sv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4v"/><Relationship Id="rId1" Type="http://schemas.microsoft.com/office/2007/relationships/media" Target="../media/media4.m4v"/><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pn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9.png"/><Relationship Id="rId5" Type="http://schemas.openxmlformats.org/officeDocument/2006/relationships/audio" Target="../media/audio1.wav"/><Relationship Id="rId4" Type="http://schemas.openxmlformats.org/officeDocument/2006/relationships/notesSlide" Target="../notesSlides/notesSlide26.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4v"/><Relationship Id="rId1" Type="http://schemas.microsoft.com/office/2007/relationships/media" Target="../media/media4.m4v"/><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8" Type="http://schemas.openxmlformats.org/officeDocument/2006/relationships/image" Target="../media/image4.svg"/><Relationship Id="rId13" Type="http://schemas.openxmlformats.org/officeDocument/2006/relationships/image" Target="../media/image13.svg"/><Relationship Id="rId3" Type="http://schemas.openxmlformats.org/officeDocument/2006/relationships/image" Target="../media/image52.jpg"/><Relationship Id="rId7" Type="http://schemas.openxmlformats.org/officeDocument/2006/relationships/image" Target="../media/image3.png"/><Relationship Id="rId12"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11.svg"/><Relationship Id="rId5" Type="http://schemas.openxmlformats.org/officeDocument/2006/relationships/image" Target="../media/image18.svg"/><Relationship Id="rId10" Type="http://schemas.openxmlformats.org/officeDocument/2006/relationships/image" Target="../media/image10.png"/><Relationship Id="rId4" Type="http://schemas.openxmlformats.org/officeDocument/2006/relationships/image" Target="../media/image17.png"/><Relationship Id="rId9" Type="http://schemas.openxmlformats.org/officeDocument/2006/relationships/image" Target="../media/image14.pn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1.mp4"/><Relationship Id="rId1" Type="http://schemas.microsoft.com/office/2007/relationships/media" Target="../media/media11.mp4"/><Relationship Id="rId4" Type="http://schemas.openxmlformats.org/officeDocument/2006/relationships/image" Target="../media/image53.png"/></Relationships>
</file>

<file path=ppt/slides/_rels/slide6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2.xml"/><Relationship Id="rId5" Type="http://schemas.openxmlformats.org/officeDocument/2006/relationships/image" Target="../media/image4.sv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9.png"/><Relationship Id="rId5" Type="http://schemas.openxmlformats.org/officeDocument/2006/relationships/audio" Target="../media/audio1.wav"/><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7.png"/><Relationship Id="rId7" Type="http://schemas.openxmlformats.org/officeDocument/2006/relationships/image" Target="../media/image4.svg"/><Relationship Id="rId12" Type="http://schemas.openxmlformats.org/officeDocument/2006/relationships/image" Target="../media/image13.svg"/><Relationship Id="rId2" Type="http://schemas.openxmlformats.org/officeDocument/2006/relationships/image" Target="../media/image21.jp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12.png"/><Relationship Id="rId5" Type="http://schemas.openxmlformats.org/officeDocument/2006/relationships/image" Target="../media/image22.png"/><Relationship Id="rId10" Type="http://schemas.openxmlformats.org/officeDocument/2006/relationships/image" Target="../media/image11.svg"/><Relationship Id="rId4" Type="http://schemas.openxmlformats.org/officeDocument/2006/relationships/image" Target="../media/image18.svg"/><Relationship Id="rId9"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10.png"/><Relationship Id="rId7" Type="http://schemas.openxmlformats.org/officeDocument/2006/relationships/image" Target="../media/image3.png"/><Relationship Id="rId2" Type="http://schemas.openxmlformats.org/officeDocument/2006/relationships/image" Target="../media/image23.jpg"/><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pening_animation (1)">
            <a:hlinkClick r:id="" action="ppaction://media"/>
            <a:extLst>
              <a:ext uri="{FF2B5EF4-FFF2-40B4-BE49-F238E27FC236}">
                <a16:creationId xmlns:a16="http://schemas.microsoft.com/office/drawing/2014/main" id="{9F597898-0C26-1654-F19D-BC0EE456737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84913" y="-2982454"/>
            <a:ext cx="19601463" cy="11025823"/>
          </a:xfrm>
          <a:prstGeom prst="rect">
            <a:avLst/>
          </a:prstGeom>
        </p:spPr>
      </p:pic>
      <p:pic>
        <p:nvPicPr>
          <p:cNvPr id="2" name="Graphic 5">
            <a:extLst>
              <a:ext uri="{FF2B5EF4-FFF2-40B4-BE49-F238E27FC236}">
                <a16:creationId xmlns:a16="http://schemas.microsoft.com/office/drawing/2014/main" id="{6F6583D5-60F6-BBA0-BD28-F390F1823792}"/>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1147058" y="4612"/>
            <a:ext cx="901699" cy="3521375"/>
          </a:xfrm>
          <a:prstGeom prst="rect">
            <a:avLst/>
          </a:prstGeom>
        </p:spPr>
      </p:pic>
      <p:pic>
        <p:nvPicPr>
          <p:cNvPr id="3" name="Graphic 2">
            <a:extLst>
              <a:ext uri="{FF2B5EF4-FFF2-40B4-BE49-F238E27FC236}">
                <a16:creationId xmlns:a16="http://schemas.microsoft.com/office/drawing/2014/main" id="{A64C6098-6FCC-608B-88DD-48BA65651DB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143693" y="6605947"/>
            <a:ext cx="901700" cy="139700"/>
          </a:xfrm>
          <a:prstGeom prst="rect">
            <a:avLst/>
          </a:prstGeom>
        </p:spPr>
      </p:pic>
      <p:sp>
        <p:nvSpPr>
          <p:cNvPr id="5" name="Rechthoek 4">
            <a:extLst>
              <a:ext uri="{FF2B5EF4-FFF2-40B4-BE49-F238E27FC236}">
                <a16:creationId xmlns:a16="http://schemas.microsoft.com/office/drawing/2014/main" id="{2F4DFFED-155A-1103-AB6C-BE62466716C7}"/>
              </a:ext>
            </a:extLst>
          </p:cNvPr>
          <p:cNvSpPr/>
          <p:nvPr/>
        </p:nvSpPr>
        <p:spPr>
          <a:xfrm>
            <a:off x="-1383323" y="6858000"/>
            <a:ext cx="16048892" cy="2258862"/>
          </a:xfrm>
          <a:prstGeom prst="rect">
            <a:avLst/>
          </a:prstGeom>
          <a:solidFill>
            <a:srgbClr val="2828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a:extLst>
              <a:ext uri="{FF2B5EF4-FFF2-40B4-BE49-F238E27FC236}">
                <a16:creationId xmlns:a16="http://schemas.microsoft.com/office/drawing/2014/main" id="{90FA089D-4E11-69E4-66EA-155F4A106FED}"/>
              </a:ext>
            </a:extLst>
          </p:cNvPr>
          <p:cNvSpPr/>
          <p:nvPr/>
        </p:nvSpPr>
        <p:spPr>
          <a:xfrm>
            <a:off x="12192000" y="-1596512"/>
            <a:ext cx="4452938" cy="10869100"/>
          </a:xfrm>
          <a:prstGeom prst="rect">
            <a:avLst/>
          </a:prstGeom>
          <a:solidFill>
            <a:srgbClr val="2828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a:extLst>
              <a:ext uri="{FF2B5EF4-FFF2-40B4-BE49-F238E27FC236}">
                <a16:creationId xmlns:a16="http://schemas.microsoft.com/office/drawing/2014/main" id="{834B6BBD-2A38-FB64-3409-7C2B36707F2E}"/>
              </a:ext>
            </a:extLst>
          </p:cNvPr>
          <p:cNvSpPr/>
          <p:nvPr/>
        </p:nvSpPr>
        <p:spPr>
          <a:xfrm>
            <a:off x="-559410" y="-2366603"/>
            <a:ext cx="16048892" cy="2258862"/>
          </a:xfrm>
          <a:prstGeom prst="rect">
            <a:avLst/>
          </a:prstGeom>
          <a:solidFill>
            <a:srgbClr val="2828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182769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B4F3626A-9E6B-9D36-FB80-488A6830FB85}"/>
              </a:ext>
            </a:extLst>
          </p:cNvPr>
          <p:cNvPicPr>
            <a:picLocks noChangeAspect="1"/>
          </p:cNvPicPr>
          <p:nvPr/>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146410351"/>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ngo met audio.m4v">
            <a:hlinkClick r:id="" action="ppaction://media"/>
            <a:extLst>
              <a:ext uri="{FF2B5EF4-FFF2-40B4-BE49-F238E27FC236}">
                <a16:creationId xmlns:a16="http://schemas.microsoft.com/office/drawing/2014/main" id="{6F463C14-7B5B-BFF6-1F5C-7A6672BE7396}"/>
              </a:ext>
            </a:extLst>
          </p:cNvPr>
          <p:cNvPicPr>
            <a:picLocks noGrp="1" noChangeAspect="1"/>
          </p:cNvPicPr>
          <p:nvPr>
            <p:ph type="media" sz="quarter" idx="10"/>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p:spPr>
      </p:pic>
      <p:sp>
        <p:nvSpPr>
          <p:cNvPr id="10" name="Tekstvak 9">
            <a:extLst>
              <a:ext uri="{FF2B5EF4-FFF2-40B4-BE49-F238E27FC236}">
                <a16:creationId xmlns:a16="http://schemas.microsoft.com/office/drawing/2014/main" id="{902D5718-760F-6D7D-2B3C-20A2A75071C9}"/>
              </a:ext>
            </a:extLst>
          </p:cNvPr>
          <p:cNvSpPr txBox="1"/>
          <p:nvPr/>
        </p:nvSpPr>
        <p:spPr>
          <a:xfrm>
            <a:off x="3532597" y="4168553"/>
            <a:ext cx="5148071" cy="2025024"/>
          </a:xfrm>
          <a:prstGeom prst="rect">
            <a:avLst/>
          </a:prstGeom>
          <a:blipFill dpi="0" rotWithShape="1">
            <a:blip r:embed="rId5">
              <a:extLst>
                <a:ext uri="{96DAC541-7B7A-43D3-8B79-37D633B846F1}">
                  <asvg:svgBlip xmlns:asvg="http://schemas.microsoft.com/office/drawing/2016/SVG/main" r:embed="rId6"/>
                </a:ext>
              </a:extLst>
            </a:blip>
            <a:srcRect/>
            <a:tile tx="0" ty="6350" sx="100000" sy="100000" flip="none" algn="bl"/>
          </a:blipFill>
        </p:spPr>
        <p:txBody>
          <a:bodyPr wrap="square" lIns="648000" tIns="576000" rIns="648000" bIns="576000" rtlCol="0">
            <a:spAutoFit/>
          </a:bodyPr>
          <a:lstStyle/>
          <a:p>
            <a:pPr algn="ctr"/>
            <a:r>
              <a:rPr lang="nl-NL" sz="2800" i="1" dirty="0">
                <a:effectLst/>
                <a:latin typeface="IBM Plex Sans" panose="020B0503050203000203" pitchFamily="34" charset="0"/>
              </a:rPr>
              <a:t>Hou je Bingokaart</a:t>
            </a:r>
          </a:p>
          <a:p>
            <a:pPr algn="ctr"/>
            <a:r>
              <a:rPr lang="nl-NL" sz="2800" i="1" dirty="0">
                <a:effectLst/>
                <a:latin typeface="IBM Plex Sans" panose="020B0503050203000203" pitchFamily="34" charset="0"/>
              </a:rPr>
              <a:t>bij de hand!</a:t>
            </a:r>
          </a:p>
        </p:txBody>
      </p:sp>
    </p:spTree>
    <p:extLst>
      <p:ext uri="{BB962C8B-B14F-4D97-AF65-F5344CB8AC3E}">
        <p14:creationId xmlns:p14="http://schemas.microsoft.com/office/powerpoint/2010/main" val="2974663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bingo blur_4A2AFB9F-40F0-412B-A31F-E42D264F09CA.mp4">
            <a:hlinkClick r:id="" action="ppaction://media"/>
            <a:extLst>
              <a:ext uri="{FF2B5EF4-FFF2-40B4-BE49-F238E27FC236}">
                <a16:creationId xmlns:a16="http://schemas.microsoft.com/office/drawing/2014/main" id="{ADC532DB-BA9B-D64A-FC7C-11AEDA9F1994}"/>
              </a:ext>
            </a:extLst>
          </p:cNvPr>
          <p:cNvPicPr>
            <a:picLocks noGrp="1" noChangeAspect="1"/>
          </p:cNvPicPr>
          <p:nvPr>
            <p:ph type="media" sz="quarter" idx="10"/>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p:spPr>
      </p:pic>
      <p:grpSp>
        <p:nvGrpSpPr>
          <p:cNvPr id="9" name="Groep 8">
            <a:extLst>
              <a:ext uri="{FF2B5EF4-FFF2-40B4-BE49-F238E27FC236}">
                <a16:creationId xmlns:a16="http://schemas.microsoft.com/office/drawing/2014/main" id="{D4EA6BCD-90E2-53AE-D73E-FBBD62903739}"/>
              </a:ext>
            </a:extLst>
          </p:cNvPr>
          <p:cNvGrpSpPr/>
          <p:nvPr/>
        </p:nvGrpSpPr>
        <p:grpSpPr>
          <a:xfrm>
            <a:off x="4602971" y="2001277"/>
            <a:ext cx="3133840" cy="3760609"/>
            <a:chOff x="4602971" y="2001277"/>
            <a:chExt cx="3133840" cy="3760609"/>
          </a:xfrm>
        </p:grpSpPr>
        <p:pic>
          <p:nvPicPr>
            <p:cNvPr id="4" name="Afbeelding 3">
              <a:extLst>
                <a:ext uri="{FF2B5EF4-FFF2-40B4-BE49-F238E27FC236}">
                  <a16:creationId xmlns:a16="http://schemas.microsoft.com/office/drawing/2014/main" id="{6BEDA40B-8E22-6C9F-C8F9-6B6D8CAF0E22}"/>
                </a:ext>
              </a:extLst>
            </p:cNvPr>
            <p:cNvPicPr>
              <a:picLocks noChangeAspect="1"/>
            </p:cNvPicPr>
            <p:nvPr/>
          </p:nvPicPr>
          <p:blipFill>
            <a:blip r:embed="rId7"/>
            <a:srcRect/>
            <a:stretch/>
          </p:blipFill>
          <p:spPr>
            <a:xfrm rot="21028382">
              <a:off x="4602971" y="2001277"/>
              <a:ext cx="3133840" cy="3760609"/>
            </a:xfrm>
            <a:prstGeom prst="rect">
              <a:avLst/>
            </a:prstGeom>
            <a:effectLst/>
          </p:spPr>
        </p:pic>
        <p:sp>
          <p:nvSpPr>
            <p:cNvPr id="6" name="Tekstvak 5">
              <a:extLst>
                <a:ext uri="{FF2B5EF4-FFF2-40B4-BE49-F238E27FC236}">
                  <a16:creationId xmlns:a16="http://schemas.microsoft.com/office/drawing/2014/main" id="{2AABFF8D-C797-84B8-64EE-11C64B884225}"/>
                </a:ext>
              </a:extLst>
            </p:cNvPr>
            <p:cNvSpPr txBox="1"/>
            <p:nvPr/>
          </p:nvSpPr>
          <p:spPr>
            <a:xfrm rot="21028382">
              <a:off x="5102500" y="2689716"/>
              <a:ext cx="2008935" cy="1723549"/>
            </a:xfrm>
            <a:prstGeom prst="rect">
              <a:avLst/>
            </a:prstGeom>
            <a:noFill/>
          </p:spPr>
          <p:txBody>
            <a:bodyPr wrap="square" lIns="0" tIns="0" rIns="0" bIns="0" rtlCol="0" anchor="ctr">
              <a:spAutoFit/>
            </a:bodyPr>
            <a:lstStyle/>
            <a:p>
              <a:pPr algn="ctr"/>
              <a:r>
                <a:rPr lang="nl-NL" sz="11200" spc="-300" dirty="0">
                  <a:solidFill>
                    <a:schemeClr val="bg1"/>
                  </a:solidFill>
                  <a:latin typeface="IBM Plex Sans" panose="020B0503050203000203" pitchFamily="34" charset="0"/>
                </a:rPr>
                <a:t>4</a:t>
              </a:r>
            </a:p>
          </p:txBody>
        </p:sp>
      </p:grpSp>
    </p:spTree>
    <p:extLst>
      <p:ext uri="{BB962C8B-B14F-4D97-AF65-F5344CB8AC3E}">
        <p14:creationId xmlns:p14="http://schemas.microsoft.com/office/powerpoint/2010/main" val="71258883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3" fill="hold"/>
                                        <p:tgtEl>
                                          <p:spTgt spid="15"/>
                                        </p:tgtEl>
                                      </p:cBhvr>
                                    </p:cmd>
                                  </p:childTnLst>
                                </p:cTn>
                              </p:par>
                              <p:par>
                                <p:cTn id="7" presetID="26"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wipe(down)">
                                      <p:cBhvr>
                                        <p:cTn id="9" dur="580">
                                          <p:stCondLst>
                                            <p:cond delay="0"/>
                                          </p:stCondLst>
                                        </p:cTn>
                                        <p:tgtEl>
                                          <p:spTgt spid="9"/>
                                        </p:tgtEl>
                                      </p:cBhvr>
                                    </p:animEffect>
                                    <p:anim calcmode="lin" valueType="num">
                                      <p:cBhvr>
                                        <p:cTn id="1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5" dur="26">
                                          <p:stCondLst>
                                            <p:cond delay="650"/>
                                          </p:stCondLst>
                                        </p:cTn>
                                        <p:tgtEl>
                                          <p:spTgt spid="9"/>
                                        </p:tgtEl>
                                      </p:cBhvr>
                                      <p:to x="100000" y="60000"/>
                                    </p:animScale>
                                    <p:animScale>
                                      <p:cBhvr>
                                        <p:cTn id="16" dur="166" decel="50000">
                                          <p:stCondLst>
                                            <p:cond delay="676"/>
                                          </p:stCondLst>
                                        </p:cTn>
                                        <p:tgtEl>
                                          <p:spTgt spid="9"/>
                                        </p:tgtEl>
                                      </p:cBhvr>
                                      <p:to x="100000" y="100000"/>
                                    </p:animScale>
                                    <p:animScale>
                                      <p:cBhvr>
                                        <p:cTn id="17" dur="26">
                                          <p:stCondLst>
                                            <p:cond delay="1312"/>
                                          </p:stCondLst>
                                        </p:cTn>
                                        <p:tgtEl>
                                          <p:spTgt spid="9"/>
                                        </p:tgtEl>
                                      </p:cBhvr>
                                      <p:to x="100000" y="80000"/>
                                    </p:animScale>
                                    <p:animScale>
                                      <p:cBhvr>
                                        <p:cTn id="18" dur="166" decel="50000">
                                          <p:stCondLst>
                                            <p:cond delay="1338"/>
                                          </p:stCondLst>
                                        </p:cTn>
                                        <p:tgtEl>
                                          <p:spTgt spid="9"/>
                                        </p:tgtEl>
                                      </p:cBhvr>
                                      <p:to x="100000" y="100000"/>
                                    </p:animScale>
                                    <p:animScale>
                                      <p:cBhvr>
                                        <p:cTn id="19" dur="26">
                                          <p:stCondLst>
                                            <p:cond delay="1642"/>
                                          </p:stCondLst>
                                        </p:cTn>
                                        <p:tgtEl>
                                          <p:spTgt spid="9"/>
                                        </p:tgtEl>
                                      </p:cBhvr>
                                      <p:to x="100000" y="90000"/>
                                    </p:animScale>
                                    <p:animScale>
                                      <p:cBhvr>
                                        <p:cTn id="20" dur="166" decel="50000">
                                          <p:stCondLst>
                                            <p:cond delay="1668"/>
                                          </p:stCondLst>
                                        </p:cTn>
                                        <p:tgtEl>
                                          <p:spTgt spid="9"/>
                                        </p:tgtEl>
                                      </p:cBhvr>
                                      <p:to x="100000" y="100000"/>
                                    </p:animScale>
                                    <p:animScale>
                                      <p:cBhvr>
                                        <p:cTn id="21" dur="26">
                                          <p:stCondLst>
                                            <p:cond delay="1808"/>
                                          </p:stCondLst>
                                        </p:cTn>
                                        <p:tgtEl>
                                          <p:spTgt spid="9"/>
                                        </p:tgtEl>
                                      </p:cBhvr>
                                      <p:to x="100000" y="95000"/>
                                    </p:animScale>
                                    <p:animScale>
                                      <p:cBhvr>
                                        <p:cTn id="22" dur="166" decel="50000">
                                          <p:stCondLst>
                                            <p:cond delay="1834"/>
                                          </p:stCondLst>
                                        </p:cTn>
                                        <p:tgtEl>
                                          <p:spTgt spid="9"/>
                                        </p:tgtEl>
                                      </p:cBhvr>
                                      <p:to x="100000" y="100000"/>
                                    </p:animScale>
                                  </p:childTnLst>
                                  <p:subTnLst>
                                    <p:audio>
                                      <p:cMediaNode>
                                        <p:cTn display="0" masterRel="sameClick">
                                          <p:stCondLst>
                                            <p:cond evt="begin" delay="0">
                                              <p:tn val="7"/>
                                            </p:cond>
                                          </p:stCondLst>
                                          <p:endCondLst>
                                            <p:cond evt="onStopAudio" delay="0">
                                              <p:tgtEl>
                                                <p:sldTgt/>
                                              </p:tgtEl>
                                            </p:cond>
                                          </p:endCondLst>
                                        </p:cTn>
                                        <p:tgtEl>
                                          <p:sndTgt r:embed="rId5" name="Ball2.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23" repeatCount="indefinite" fill="hold" display="0">
                  <p:stCondLst>
                    <p:cond delay="indefinite"/>
                  </p:stCondLst>
                </p:cTn>
                <p:tgtEl>
                  <p:spTgt spid="15"/>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EDA549D5-014D-0ED3-6F16-4DFFAE101581}"/>
              </a:ext>
            </a:extLst>
          </p:cNvPr>
          <p:cNvPicPr>
            <a:picLocks noChangeAspect="1"/>
          </p:cNvPicPr>
          <p:nvPr/>
        </p:nvPicPr>
        <p:blipFill>
          <a:blip r:embed="rId2"/>
          <a:srcRect/>
          <a:stretch/>
        </p:blipFill>
        <p:spPr>
          <a:xfrm>
            <a:off x="2381" y="0"/>
            <a:ext cx="12192000" cy="6858000"/>
          </a:xfrm>
          <a:prstGeom prst="rect">
            <a:avLst/>
          </a:prstGeom>
        </p:spPr>
      </p:pic>
      <p:grpSp>
        <p:nvGrpSpPr>
          <p:cNvPr id="7" name="Groep 6">
            <a:extLst>
              <a:ext uri="{FF2B5EF4-FFF2-40B4-BE49-F238E27FC236}">
                <a16:creationId xmlns:a16="http://schemas.microsoft.com/office/drawing/2014/main" id="{BEF9F47C-ABCE-B071-7644-47FEB5CD16DD}"/>
              </a:ext>
            </a:extLst>
          </p:cNvPr>
          <p:cNvGrpSpPr/>
          <p:nvPr/>
        </p:nvGrpSpPr>
        <p:grpSpPr>
          <a:xfrm>
            <a:off x="3521964" y="2293377"/>
            <a:ext cx="5148071" cy="2271246"/>
            <a:chOff x="3521964" y="1233645"/>
            <a:chExt cx="5148071" cy="2271246"/>
          </a:xfrm>
        </p:grpSpPr>
        <p:sp>
          <p:nvSpPr>
            <p:cNvPr id="10" name="Tekstvak 9">
              <a:extLst>
                <a:ext uri="{FF2B5EF4-FFF2-40B4-BE49-F238E27FC236}">
                  <a16:creationId xmlns:a16="http://schemas.microsoft.com/office/drawing/2014/main" id="{3CB6B173-5759-0CFB-953F-8B99910C0814}"/>
                </a:ext>
              </a:extLst>
            </p:cNvPr>
            <p:cNvSpPr txBox="1"/>
            <p:nvPr/>
          </p:nvSpPr>
          <p:spPr>
            <a:xfrm>
              <a:off x="3521964" y="1233645"/>
              <a:ext cx="5148071" cy="2271246"/>
            </a:xfrm>
            <a:prstGeom prst="rect">
              <a:avLst/>
            </a:prstGeom>
            <a:blipFill dpi="0" rotWithShape="1">
              <a:blip r:embed="rId3">
                <a:extLst>
                  <a:ext uri="{96DAC541-7B7A-43D3-8B79-37D633B846F1}">
                    <asvg:svgBlip xmlns:asvg="http://schemas.microsoft.com/office/drawing/2016/SVG/main" r:embed="rId4"/>
                  </a:ext>
                </a:extLst>
              </a:blip>
              <a:srcRect/>
              <a:tile tx="0" ty="6350" sx="100000" sy="100000" flip="none" algn="bl"/>
            </a:blipFill>
          </p:spPr>
          <p:txBody>
            <a:bodyPr wrap="square" lIns="648000" tIns="576000" rIns="648000" bIns="576000" rtlCol="0">
              <a:spAutoFit/>
            </a:bodyPr>
            <a:lstStyle/>
            <a:p>
              <a:r>
                <a:rPr lang="nl-NL" i="1" dirty="0">
                  <a:effectLst/>
                  <a:latin typeface="IBM Plex Sans" panose="020B0503050203000203" pitchFamily="34" charset="0"/>
                </a:rPr>
                <a:t>Hoe zou jij willen leren van een WAVE-melding? Kun je een voorbeeld geven van een melding waar jij van geleerd hebt?</a:t>
              </a:r>
            </a:p>
          </p:txBody>
        </p:sp>
        <p:pic>
          <p:nvPicPr>
            <p:cNvPr id="13" name="Afbeelding 12">
              <a:extLst>
                <a:ext uri="{FF2B5EF4-FFF2-40B4-BE49-F238E27FC236}">
                  <a16:creationId xmlns:a16="http://schemas.microsoft.com/office/drawing/2014/main" id="{8D15FC1A-6BDB-40FC-47B6-3044888814C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98619" y="1379949"/>
              <a:ext cx="281940" cy="240030"/>
            </a:xfrm>
            <a:prstGeom prst="rect">
              <a:avLst/>
            </a:prstGeom>
          </p:spPr>
        </p:pic>
        <p:sp>
          <p:nvSpPr>
            <p:cNvPr id="15" name="Tekstvak 14">
              <a:extLst>
                <a:ext uri="{FF2B5EF4-FFF2-40B4-BE49-F238E27FC236}">
                  <a16:creationId xmlns:a16="http://schemas.microsoft.com/office/drawing/2014/main" id="{6E2E949B-E2B9-D55A-2BE0-6FC50367F853}"/>
                </a:ext>
              </a:extLst>
            </p:cNvPr>
            <p:cNvSpPr txBox="1"/>
            <p:nvPr/>
          </p:nvSpPr>
          <p:spPr>
            <a:xfrm>
              <a:off x="7847076" y="1233645"/>
              <a:ext cx="822959" cy="475478"/>
            </a:xfrm>
            <a:prstGeom prst="rect">
              <a:avLst/>
            </a:prstGeom>
            <a:solidFill>
              <a:schemeClr val="bg1"/>
            </a:solidFill>
          </p:spPr>
          <p:txBody>
            <a:bodyPr wrap="square" lIns="144000" tIns="144000" rIns="144000" bIns="144000" rtlCol="0">
              <a:spAutoFit/>
            </a:bodyPr>
            <a:lstStyle/>
            <a:p>
              <a:pPr algn="ctr"/>
              <a:r>
                <a:rPr lang="nl-NL" sz="1200" dirty="0">
                  <a:effectLst/>
                  <a:latin typeface="IBM Plex Sans Medium" panose="020F0502020204030204" pitchFamily="34" charset="0"/>
                </a:rPr>
                <a:t>Vraag</a:t>
              </a:r>
            </a:p>
          </p:txBody>
        </p:sp>
      </p:grpSp>
      <p:pic>
        <p:nvPicPr>
          <p:cNvPr id="4" name="Graphic 3">
            <a:extLst>
              <a:ext uri="{FF2B5EF4-FFF2-40B4-BE49-F238E27FC236}">
                <a16:creationId xmlns:a16="http://schemas.microsoft.com/office/drawing/2014/main" id="{9138F5A1-78EB-2896-97F3-1450A7C0CC3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143693" y="6605947"/>
            <a:ext cx="901700" cy="139700"/>
          </a:xfrm>
          <a:prstGeom prst="rect">
            <a:avLst/>
          </a:prstGeom>
        </p:spPr>
      </p:pic>
      <p:pic>
        <p:nvPicPr>
          <p:cNvPr id="6" name="Graphic 5">
            <a:extLst>
              <a:ext uri="{FF2B5EF4-FFF2-40B4-BE49-F238E27FC236}">
                <a16:creationId xmlns:a16="http://schemas.microsoft.com/office/drawing/2014/main" id="{F4EF3A44-F8E5-1E5F-5C3B-7059E2D48020}"/>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11147058" y="4612"/>
            <a:ext cx="901700" cy="3521375"/>
          </a:xfrm>
          <a:prstGeom prst="rect">
            <a:avLst/>
          </a:prstGeom>
        </p:spPr>
      </p:pic>
      <p:grpSp>
        <p:nvGrpSpPr>
          <p:cNvPr id="11" name="Groep 10">
            <a:extLst>
              <a:ext uri="{FF2B5EF4-FFF2-40B4-BE49-F238E27FC236}">
                <a16:creationId xmlns:a16="http://schemas.microsoft.com/office/drawing/2014/main" id="{0377773A-B26D-527D-D77A-C7EAECC4E4E2}"/>
              </a:ext>
            </a:extLst>
          </p:cNvPr>
          <p:cNvGrpSpPr/>
          <p:nvPr/>
        </p:nvGrpSpPr>
        <p:grpSpPr>
          <a:xfrm>
            <a:off x="3854168" y="5956919"/>
            <a:ext cx="4504928" cy="640515"/>
            <a:chOff x="2731477" y="3989642"/>
            <a:chExt cx="4504928" cy="640515"/>
          </a:xfrm>
        </p:grpSpPr>
        <p:sp>
          <p:nvSpPr>
            <p:cNvPr id="12" name="Tekstvak 11">
              <a:extLst>
                <a:ext uri="{FF2B5EF4-FFF2-40B4-BE49-F238E27FC236}">
                  <a16:creationId xmlns:a16="http://schemas.microsoft.com/office/drawing/2014/main" id="{5716FC1B-1B19-00BD-BA34-9BE40FE4C385}"/>
                </a:ext>
              </a:extLst>
            </p:cNvPr>
            <p:cNvSpPr txBox="1"/>
            <p:nvPr/>
          </p:nvSpPr>
          <p:spPr>
            <a:xfrm>
              <a:off x="2731477" y="3989642"/>
              <a:ext cx="1098712" cy="640515"/>
            </a:xfrm>
            <a:prstGeom prst="rect">
              <a:avLst/>
            </a:prstGeom>
            <a:blipFill dpi="0" rotWithShape="1">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rcRect/>
              <a:tile tx="0" ty="6350" sx="50000" sy="50000" flip="none" algn="bl"/>
            </a:blipFill>
          </p:spPr>
          <p:txBody>
            <a:bodyPr wrap="square" lIns="396000" tIns="180000" rIns="251999" bIns="180000" rtlCol="0">
              <a:spAutoFit/>
            </a:bodyPr>
            <a:lstStyle/>
            <a:p>
              <a:endParaRPr lang="nl-NL" b="1" dirty="0">
                <a:solidFill>
                  <a:schemeClr val="bg1"/>
                </a:solidFill>
                <a:effectLst/>
                <a:latin typeface="IBM Plex Sans" panose="020B0503050203000203" pitchFamily="34" charset="0"/>
              </a:endParaRPr>
            </a:p>
          </p:txBody>
        </p:sp>
        <p:pic>
          <p:nvPicPr>
            <p:cNvPr id="14" name="Graphic 13">
              <a:extLst>
                <a:ext uri="{FF2B5EF4-FFF2-40B4-BE49-F238E27FC236}">
                  <a16:creationId xmlns:a16="http://schemas.microsoft.com/office/drawing/2014/main" id="{F818B740-6275-D4B8-23F9-4E51AEEF955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206308" y="4206765"/>
              <a:ext cx="242101" cy="201751"/>
            </a:xfrm>
            <a:prstGeom prst="rect">
              <a:avLst/>
            </a:prstGeom>
          </p:spPr>
        </p:pic>
        <p:sp>
          <p:nvSpPr>
            <p:cNvPr id="16" name="Tekstvak 15">
              <a:extLst>
                <a:ext uri="{FF2B5EF4-FFF2-40B4-BE49-F238E27FC236}">
                  <a16:creationId xmlns:a16="http://schemas.microsoft.com/office/drawing/2014/main" id="{0DDFD6FA-4093-7A6F-A675-9D397FB497C2}"/>
                </a:ext>
              </a:extLst>
            </p:cNvPr>
            <p:cNvSpPr txBox="1"/>
            <p:nvPr/>
          </p:nvSpPr>
          <p:spPr>
            <a:xfrm>
              <a:off x="3830191" y="3989642"/>
              <a:ext cx="3406214" cy="640515"/>
            </a:xfrm>
            <a:prstGeom prst="rect">
              <a:avLst/>
            </a:prstGeom>
            <a:solidFill>
              <a:schemeClr val="bg1"/>
            </a:solidFill>
          </p:spPr>
          <p:txBody>
            <a:bodyPr wrap="square" lIns="251999" tIns="180000" rIns="251999" bIns="180000" rtlCol="0">
              <a:spAutoFit/>
            </a:bodyPr>
            <a:lstStyle/>
            <a:p>
              <a:r>
                <a:rPr lang="nl-NL" b="1" dirty="0">
                  <a:latin typeface="IBM Plex Sans" panose="020B0503050203000203" pitchFamily="34" charset="0"/>
                </a:rPr>
                <a:t>WAVE-waarde: </a:t>
              </a:r>
              <a:r>
                <a:rPr lang="nl-NL" sz="1800" b="1" dirty="0">
                  <a:latin typeface="IBM Plex Sans" panose="020B0503050203000203" pitchFamily="34" charset="0"/>
                </a:rPr>
                <a:t>Leerbereid</a:t>
              </a:r>
              <a:endParaRPr lang="nl-NL" b="1" dirty="0">
                <a:effectLst/>
                <a:latin typeface="IBM Plex Sans" panose="020B0503050203000203" pitchFamily="34" charset="0"/>
              </a:endParaRPr>
            </a:p>
          </p:txBody>
        </p:sp>
      </p:grpSp>
    </p:spTree>
    <p:extLst>
      <p:ext uri="{BB962C8B-B14F-4D97-AF65-F5344CB8AC3E}">
        <p14:creationId xmlns:p14="http://schemas.microsoft.com/office/powerpoint/2010/main" val="40710614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0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EDA549D5-014D-0ED3-6F16-4DFFAE101581}"/>
              </a:ext>
            </a:extLst>
          </p:cNvPr>
          <p:cNvPicPr>
            <a:picLocks noChangeAspect="1"/>
          </p:cNvPicPr>
          <p:nvPr/>
        </p:nvPicPr>
        <p:blipFill>
          <a:blip r:embed="rId2"/>
          <a:srcRect/>
          <a:stretch/>
        </p:blipFill>
        <p:spPr>
          <a:xfrm>
            <a:off x="2381" y="0"/>
            <a:ext cx="12192000" cy="6858000"/>
          </a:xfrm>
          <a:prstGeom prst="rect">
            <a:avLst/>
          </a:prstGeom>
        </p:spPr>
      </p:pic>
      <p:grpSp>
        <p:nvGrpSpPr>
          <p:cNvPr id="12" name="Groep 11">
            <a:extLst>
              <a:ext uri="{FF2B5EF4-FFF2-40B4-BE49-F238E27FC236}">
                <a16:creationId xmlns:a16="http://schemas.microsoft.com/office/drawing/2014/main" id="{F4C24C0E-DC9D-47CD-EA4C-02D929913A5E}"/>
              </a:ext>
            </a:extLst>
          </p:cNvPr>
          <p:cNvGrpSpPr/>
          <p:nvPr/>
        </p:nvGrpSpPr>
        <p:grpSpPr>
          <a:xfrm>
            <a:off x="1727492" y="3989642"/>
            <a:ext cx="8737015" cy="979069"/>
            <a:chOff x="2243469" y="3989642"/>
            <a:chExt cx="8737015" cy="979069"/>
          </a:xfrm>
        </p:grpSpPr>
        <p:sp>
          <p:nvSpPr>
            <p:cNvPr id="18" name="Tekstvak 17">
              <a:extLst>
                <a:ext uri="{FF2B5EF4-FFF2-40B4-BE49-F238E27FC236}">
                  <a16:creationId xmlns:a16="http://schemas.microsoft.com/office/drawing/2014/main" id="{5D7375D5-1C81-4965-4EE0-BD82C1C60E31}"/>
                </a:ext>
              </a:extLst>
            </p:cNvPr>
            <p:cNvSpPr txBox="1"/>
            <p:nvPr/>
          </p:nvSpPr>
          <p:spPr>
            <a:xfrm>
              <a:off x="2243469" y="3989642"/>
              <a:ext cx="1587600" cy="979069"/>
            </a:xfrm>
            <a:prstGeom prst="rect">
              <a:avLst/>
            </a:prstGeom>
            <a:blipFill dpi="0" rotWithShape="1">
              <a:blip r:embed="rId3">
                <a:extLst>
                  <a:ext uri="{96DAC541-7B7A-43D3-8B79-37D633B846F1}">
                    <asvg:svgBlip xmlns:asvg="http://schemas.microsoft.com/office/drawing/2016/SVG/main" r:embed="rId4"/>
                  </a:ext>
                </a:extLst>
              </a:blip>
              <a:srcRect/>
              <a:tile tx="0" ty="6350" sx="100000" sy="100000" flip="none" algn="bl"/>
            </a:blipFill>
          </p:spPr>
          <p:txBody>
            <a:bodyPr wrap="square" lIns="396000" tIns="180000" rIns="251999" bIns="180000" rtlCol="0">
              <a:spAutoFit/>
            </a:bodyPr>
            <a:lstStyle/>
            <a:p>
              <a:endParaRPr lang="nl-NL" sz="4000" b="1" dirty="0">
                <a:solidFill>
                  <a:schemeClr val="bg1"/>
                </a:solidFill>
                <a:effectLst/>
                <a:latin typeface="IBM Plex Sans" panose="020B0503050203000203" pitchFamily="34" charset="0"/>
              </a:endParaRPr>
            </a:p>
          </p:txBody>
        </p:sp>
        <p:pic>
          <p:nvPicPr>
            <p:cNvPr id="22" name="Graphic 21">
              <a:extLst>
                <a:ext uri="{FF2B5EF4-FFF2-40B4-BE49-F238E27FC236}">
                  <a16:creationId xmlns:a16="http://schemas.microsoft.com/office/drawing/2014/main" id="{C61911F5-4B83-D27E-016E-EBAC4C2C30B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880000" y="4284920"/>
              <a:ext cx="449478" cy="374565"/>
            </a:xfrm>
            <a:prstGeom prst="rect">
              <a:avLst/>
            </a:prstGeom>
          </p:spPr>
        </p:pic>
        <p:sp>
          <p:nvSpPr>
            <p:cNvPr id="23" name="Tekstvak 22">
              <a:extLst>
                <a:ext uri="{FF2B5EF4-FFF2-40B4-BE49-F238E27FC236}">
                  <a16:creationId xmlns:a16="http://schemas.microsoft.com/office/drawing/2014/main" id="{3016D368-C556-33C2-D9F0-69213D8FC8CF}"/>
                </a:ext>
              </a:extLst>
            </p:cNvPr>
            <p:cNvSpPr txBox="1"/>
            <p:nvPr/>
          </p:nvSpPr>
          <p:spPr>
            <a:xfrm>
              <a:off x="3830190" y="3989642"/>
              <a:ext cx="7150294" cy="979069"/>
            </a:xfrm>
            <a:prstGeom prst="rect">
              <a:avLst/>
            </a:prstGeom>
            <a:solidFill>
              <a:schemeClr val="bg1"/>
            </a:solidFill>
          </p:spPr>
          <p:txBody>
            <a:bodyPr wrap="square" lIns="251999" tIns="180000" rIns="251999" bIns="180000" rtlCol="0">
              <a:spAutoFit/>
            </a:bodyPr>
            <a:lstStyle/>
            <a:p>
              <a:r>
                <a:rPr lang="nl-NL" sz="4000" b="1" dirty="0">
                  <a:latin typeface="IBM Plex Sans" panose="020B0503050203000203" pitchFamily="34" charset="0"/>
                </a:rPr>
                <a:t>WAVE-waarde: Consequent</a:t>
              </a:r>
              <a:endParaRPr lang="nl-NL" sz="4000" b="1" dirty="0">
                <a:effectLst/>
                <a:latin typeface="IBM Plex Sans" panose="020B0503050203000203" pitchFamily="34" charset="0"/>
              </a:endParaRPr>
            </a:p>
          </p:txBody>
        </p:sp>
      </p:grpSp>
      <p:pic>
        <p:nvPicPr>
          <p:cNvPr id="4" name="Graphic 3">
            <a:extLst>
              <a:ext uri="{FF2B5EF4-FFF2-40B4-BE49-F238E27FC236}">
                <a16:creationId xmlns:a16="http://schemas.microsoft.com/office/drawing/2014/main" id="{9138F5A1-78EB-2896-97F3-1450A7C0CC3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143693" y="6605947"/>
            <a:ext cx="901700" cy="139700"/>
          </a:xfrm>
          <a:prstGeom prst="rect">
            <a:avLst/>
          </a:prstGeom>
        </p:spPr>
      </p:pic>
      <p:pic>
        <p:nvPicPr>
          <p:cNvPr id="6" name="Graphic 5">
            <a:extLst>
              <a:ext uri="{FF2B5EF4-FFF2-40B4-BE49-F238E27FC236}">
                <a16:creationId xmlns:a16="http://schemas.microsoft.com/office/drawing/2014/main" id="{F4EF3A44-F8E5-1E5F-5C3B-7059E2D48020}"/>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11147058" y="4612"/>
            <a:ext cx="901700" cy="3521375"/>
          </a:xfrm>
          <a:prstGeom prst="rect">
            <a:avLst/>
          </a:prstGeom>
        </p:spPr>
      </p:pic>
    </p:spTree>
    <p:extLst>
      <p:ext uri="{BB962C8B-B14F-4D97-AF65-F5344CB8AC3E}">
        <p14:creationId xmlns:p14="http://schemas.microsoft.com/office/powerpoint/2010/main" val="18297323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CONCEQUENT_VEILIGHEIDSDAG_NL.mp4">
            <a:hlinkClick r:id="" action="ppaction://media"/>
            <a:extLst>
              <a:ext uri="{FF2B5EF4-FFF2-40B4-BE49-F238E27FC236}">
                <a16:creationId xmlns:a16="http://schemas.microsoft.com/office/drawing/2014/main" id="{AC1AE423-4F41-5E16-DCE9-EEDCC8222174}"/>
              </a:ext>
            </a:extLst>
          </p:cNvPr>
          <p:cNvPicPr>
            <a:picLocks noGrp="1" noChangeAspect="1"/>
          </p:cNvPicPr>
          <p:nvPr>
            <p:ph type="media" sz="quarter" idx="10"/>
            <a:videoFile r:link="rId2"/>
            <p:extLst>
              <p:ext uri="{DAA4B4D4-6D71-4841-9C94-3DE7FCFB9230}">
                <p14:media xmlns:p14="http://schemas.microsoft.com/office/powerpoint/2010/main" r:embed="rId1"/>
              </p:ext>
            </p:extLst>
          </p:nvPr>
        </p:nvPicPr>
        <p:blipFill>
          <a:blip r:embed="rId4"/>
          <a:stretch>
            <a:fillRect/>
          </a:stretch>
        </p:blipFill>
        <p:spPr>
          <a:xfrm>
            <a:off x="638175" y="0"/>
            <a:ext cx="10915650" cy="6858000"/>
          </a:xfrm>
        </p:spPr>
      </p:pic>
    </p:spTree>
    <p:extLst>
      <p:ext uri="{BB962C8B-B14F-4D97-AF65-F5344CB8AC3E}">
        <p14:creationId xmlns:p14="http://schemas.microsoft.com/office/powerpoint/2010/main" val="12551506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71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ngo met audio.m4v">
            <a:hlinkClick r:id="" action="ppaction://media"/>
            <a:extLst>
              <a:ext uri="{FF2B5EF4-FFF2-40B4-BE49-F238E27FC236}">
                <a16:creationId xmlns:a16="http://schemas.microsoft.com/office/drawing/2014/main" id="{6F463C14-7B5B-BFF6-1F5C-7A6672BE7396}"/>
              </a:ext>
            </a:extLst>
          </p:cNvPr>
          <p:cNvPicPr>
            <a:picLocks noGrp="1" noChangeAspect="1"/>
          </p:cNvPicPr>
          <p:nvPr>
            <p:ph type="media" sz="quarter" idx="10"/>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p:spPr>
      </p:pic>
      <p:sp>
        <p:nvSpPr>
          <p:cNvPr id="10" name="Tekstvak 9">
            <a:extLst>
              <a:ext uri="{FF2B5EF4-FFF2-40B4-BE49-F238E27FC236}">
                <a16:creationId xmlns:a16="http://schemas.microsoft.com/office/drawing/2014/main" id="{902D5718-760F-6D7D-2B3C-20A2A75071C9}"/>
              </a:ext>
            </a:extLst>
          </p:cNvPr>
          <p:cNvSpPr txBox="1"/>
          <p:nvPr/>
        </p:nvSpPr>
        <p:spPr>
          <a:xfrm>
            <a:off x="3532597" y="4168553"/>
            <a:ext cx="5148071" cy="2025024"/>
          </a:xfrm>
          <a:prstGeom prst="rect">
            <a:avLst/>
          </a:prstGeom>
          <a:blipFill dpi="0" rotWithShape="1">
            <a:blip r:embed="rId5">
              <a:extLst>
                <a:ext uri="{96DAC541-7B7A-43D3-8B79-37D633B846F1}">
                  <asvg:svgBlip xmlns:asvg="http://schemas.microsoft.com/office/drawing/2016/SVG/main" r:embed="rId6"/>
                </a:ext>
              </a:extLst>
            </a:blip>
            <a:srcRect/>
            <a:tile tx="0" ty="6350" sx="100000" sy="100000" flip="none" algn="bl"/>
          </a:blipFill>
        </p:spPr>
        <p:txBody>
          <a:bodyPr wrap="square" lIns="648000" tIns="576000" rIns="648000" bIns="576000" rtlCol="0">
            <a:spAutoFit/>
          </a:bodyPr>
          <a:lstStyle/>
          <a:p>
            <a:pPr algn="ctr"/>
            <a:r>
              <a:rPr lang="nl-NL" sz="2800" i="1" dirty="0">
                <a:effectLst/>
                <a:latin typeface="IBM Plex Sans" panose="020B0503050203000203" pitchFamily="34" charset="0"/>
              </a:rPr>
              <a:t>Hou je Bingokaart</a:t>
            </a:r>
          </a:p>
          <a:p>
            <a:pPr algn="ctr"/>
            <a:r>
              <a:rPr lang="nl-NL" sz="2800" i="1" dirty="0">
                <a:effectLst/>
                <a:latin typeface="IBM Plex Sans" panose="020B0503050203000203" pitchFamily="34" charset="0"/>
              </a:rPr>
              <a:t>bij de hand!</a:t>
            </a:r>
          </a:p>
        </p:txBody>
      </p:sp>
    </p:spTree>
    <p:extLst>
      <p:ext uri="{BB962C8B-B14F-4D97-AF65-F5344CB8AC3E}">
        <p14:creationId xmlns:p14="http://schemas.microsoft.com/office/powerpoint/2010/main" val="282872680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bingo blur_4A2AFB9F-40F0-412B-A31F-E42D264F09CA.mp4">
            <a:hlinkClick r:id="" action="ppaction://media"/>
            <a:extLst>
              <a:ext uri="{FF2B5EF4-FFF2-40B4-BE49-F238E27FC236}">
                <a16:creationId xmlns:a16="http://schemas.microsoft.com/office/drawing/2014/main" id="{ADC532DB-BA9B-D64A-FC7C-11AEDA9F1994}"/>
              </a:ext>
            </a:extLst>
          </p:cNvPr>
          <p:cNvPicPr>
            <a:picLocks noGrp="1" noChangeAspect="1"/>
          </p:cNvPicPr>
          <p:nvPr>
            <p:ph type="media" sz="quarter" idx="10"/>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p:spPr>
      </p:pic>
      <p:grpSp>
        <p:nvGrpSpPr>
          <p:cNvPr id="9" name="Groep 8">
            <a:extLst>
              <a:ext uri="{FF2B5EF4-FFF2-40B4-BE49-F238E27FC236}">
                <a16:creationId xmlns:a16="http://schemas.microsoft.com/office/drawing/2014/main" id="{D4EA6BCD-90E2-53AE-D73E-FBBD62903739}"/>
              </a:ext>
            </a:extLst>
          </p:cNvPr>
          <p:cNvGrpSpPr/>
          <p:nvPr/>
        </p:nvGrpSpPr>
        <p:grpSpPr>
          <a:xfrm>
            <a:off x="4602971" y="2001277"/>
            <a:ext cx="3133840" cy="3760609"/>
            <a:chOff x="4602971" y="2001277"/>
            <a:chExt cx="3133840" cy="3760609"/>
          </a:xfrm>
        </p:grpSpPr>
        <p:pic>
          <p:nvPicPr>
            <p:cNvPr id="4" name="Afbeelding 3">
              <a:extLst>
                <a:ext uri="{FF2B5EF4-FFF2-40B4-BE49-F238E27FC236}">
                  <a16:creationId xmlns:a16="http://schemas.microsoft.com/office/drawing/2014/main" id="{6BEDA40B-8E22-6C9F-C8F9-6B6D8CAF0E22}"/>
                </a:ext>
              </a:extLst>
            </p:cNvPr>
            <p:cNvPicPr>
              <a:picLocks noChangeAspect="1"/>
            </p:cNvPicPr>
            <p:nvPr/>
          </p:nvPicPr>
          <p:blipFill>
            <a:blip r:embed="rId7"/>
            <a:srcRect/>
            <a:stretch/>
          </p:blipFill>
          <p:spPr>
            <a:xfrm rot="21028382">
              <a:off x="4602971" y="2001277"/>
              <a:ext cx="3133840" cy="3760609"/>
            </a:xfrm>
            <a:prstGeom prst="rect">
              <a:avLst/>
            </a:prstGeom>
            <a:effectLst/>
          </p:spPr>
        </p:pic>
        <p:sp>
          <p:nvSpPr>
            <p:cNvPr id="6" name="Tekstvak 5">
              <a:extLst>
                <a:ext uri="{FF2B5EF4-FFF2-40B4-BE49-F238E27FC236}">
                  <a16:creationId xmlns:a16="http://schemas.microsoft.com/office/drawing/2014/main" id="{2AABFF8D-C797-84B8-64EE-11C64B884225}"/>
                </a:ext>
              </a:extLst>
            </p:cNvPr>
            <p:cNvSpPr txBox="1"/>
            <p:nvPr/>
          </p:nvSpPr>
          <p:spPr>
            <a:xfrm rot="21028382">
              <a:off x="5102500" y="2689716"/>
              <a:ext cx="2008935" cy="1723549"/>
            </a:xfrm>
            <a:prstGeom prst="rect">
              <a:avLst/>
            </a:prstGeom>
            <a:noFill/>
          </p:spPr>
          <p:txBody>
            <a:bodyPr wrap="square" lIns="0" tIns="0" rIns="0" bIns="0" rtlCol="0" anchor="ctr">
              <a:spAutoFit/>
            </a:bodyPr>
            <a:lstStyle/>
            <a:p>
              <a:pPr algn="ctr"/>
              <a:r>
                <a:rPr lang="nl-NL" sz="11200" spc="-300" dirty="0">
                  <a:solidFill>
                    <a:schemeClr val="bg1"/>
                  </a:solidFill>
                  <a:latin typeface="IBM Plex Sans" panose="020B0503050203000203" pitchFamily="34" charset="0"/>
                </a:rPr>
                <a:t>6</a:t>
              </a:r>
            </a:p>
          </p:txBody>
        </p:sp>
      </p:grpSp>
    </p:spTree>
    <p:extLst>
      <p:ext uri="{BB962C8B-B14F-4D97-AF65-F5344CB8AC3E}">
        <p14:creationId xmlns:p14="http://schemas.microsoft.com/office/powerpoint/2010/main" val="18243987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3" fill="hold"/>
                                        <p:tgtEl>
                                          <p:spTgt spid="15"/>
                                        </p:tgtEl>
                                      </p:cBhvr>
                                    </p:cmd>
                                  </p:childTnLst>
                                </p:cTn>
                              </p:par>
                              <p:par>
                                <p:cTn id="7" presetID="26"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wipe(down)">
                                      <p:cBhvr>
                                        <p:cTn id="9" dur="580">
                                          <p:stCondLst>
                                            <p:cond delay="0"/>
                                          </p:stCondLst>
                                        </p:cTn>
                                        <p:tgtEl>
                                          <p:spTgt spid="9"/>
                                        </p:tgtEl>
                                      </p:cBhvr>
                                    </p:animEffect>
                                    <p:anim calcmode="lin" valueType="num">
                                      <p:cBhvr>
                                        <p:cTn id="1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5" dur="26">
                                          <p:stCondLst>
                                            <p:cond delay="650"/>
                                          </p:stCondLst>
                                        </p:cTn>
                                        <p:tgtEl>
                                          <p:spTgt spid="9"/>
                                        </p:tgtEl>
                                      </p:cBhvr>
                                      <p:to x="100000" y="60000"/>
                                    </p:animScale>
                                    <p:animScale>
                                      <p:cBhvr>
                                        <p:cTn id="16" dur="166" decel="50000">
                                          <p:stCondLst>
                                            <p:cond delay="676"/>
                                          </p:stCondLst>
                                        </p:cTn>
                                        <p:tgtEl>
                                          <p:spTgt spid="9"/>
                                        </p:tgtEl>
                                      </p:cBhvr>
                                      <p:to x="100000" y="100000"/>
                                    </p:animScale>
                                    <p:animScale>
                                      <p:cBhvr>
                                        <p:cTn id="17" dur="26">
                                          <p:stCondLst>
                                            <p:cond delay="1312"/>
                                          </p:stCondLst>
                                        </p:cTn>
                                        <p:tgtEl>
                                          <p:spTgt spid="9"/>
                                        </p:tgtEl>
                                      </p:cBhvr>
                                      <p:to x="100000" y="80000"/>
                                    </p:animScale>
                                    <p:animScale>
                                      <p:cBhvr>
                                        <p:cTn id="18" dur="166" decel="50000">
                                          <p:stCondLst>
                                            <p:cond delay="1338"/>
                                          </p:stCondLst>
                                        </p:cTn>
                                        <p:tgtEl>
                                          <p:spTgt spid="9"/>
                                        </p:tgtEl>
                                      </p:cBhvr>
                                      <p:to x="100000" y="100000"/>
                                    </p:animScale>
                                    <p:animScale>
                                      <p:cBhvr>
                                        <p:cTn id="19" dur="26">
                                          <p:stCondLst>
                                            <p:cond delay="1642"/>
                                          </p:stCondLst>
                                        </p:cTn>
                                        <p:tgtEl>
                                          <p:spTgt spid="9"/>
                                        </p:tgtEl>
                                      </p:cBhvr>
                                      <p:to x="100000" y="90000"/>
                                    </p:animScale>
                                    <p:animScale>
                                      <p:cBhvr>
                                        <p:cTn id="20" dur="166" decel="50000">
                                          <p:stCondLst>
                                            <p:cond delay="1668"/>
                                          </p:stCondLst>
                                        </p:cTn>
                                        <p:tgtEl>
                                          <p:spTgt spid="9"/>
                                        </p:tgtEl>
                                      </p:cBhvr>
                                      <p:to x="100000" y="100000"/>
                                    </p:animScale>
                                    <p:animScale>
                                      <p:cBhvr>
                                        <p:cTn id="21" dur="26">
                                          <p:stCondLst>
                                            <p:cond delay="1808"/>
                                          </p:stCondLst>
                                        </p:cTn>
                                        <p:tgtEl>
                                          <p:spTgt spid="9"/>
                                        </p:tgtEl>
                                      </p:cBhvr>
                                      <p:to x="100000" y="95000"/>
                                    </p:animScale>
                                    <p:animScale>
                                      <p:cBhvr>
                                        <p:cTn id="22" dur="166" decel="50000">
                                          <p:stCondLst>
                                            <p:cond delay="1834"/>
                                          </p:stCondLst>
                                        </p:cTn>
                                        <p:tgtEl>
                                          <p:spTgt spid="9"/>
                                        </p:tgtEl>
                                      </p:cBhvr>
                                      <p:to x="100000" y="100000"/>
                                    </p:animScale>
                                  </p:childTnLst>
                                  <p:subTnLst>
                                    <p:audio>
                                      <p:cMediaNode>
                                        <p:cTn display="0" masterRel="sameClick">
                                          <p:stCondLst>
                                            <p:cond evt="begin" delay="0">
                                              <p:tn val="7"/>
                                            </p:cond>
                                          </p:stCondLst>
                                          <p:endCondLst>
                                            <p:cond evt="onStopAudio" delay="0">
                                              <p:tgtEl>
                                                <p:sldTgt/>
                                              </p:tgtEl>
                                            </p:cond>
                                          </p:endCondLst>
                                        </p:cTn>
                                        <p:tgtEl>
                                          <p:sndTgt r:embed="rId5" name="Ball2.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23" repeatCount="indefinite" fill="hold" display="0">
                  <p:stCondLst>
                    <p:cond delay="indefinite"/>
                  </p:stCondLst>
                </p:cTn>
                <p:tgtEl>
                  <p:spTgt spid="15"/>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EDA549D5-014D-0ED3-6F16-4DFFAE101581}"/>
              </a:ext>
            </a:extLst>
          </p:cNvPr>
          <p:cNvPicPr>
            <a:picLocks noChangeAspect="1"/>
          </p:cNvPicPr>
          <p:nvPr/>
        </p:nvPicPr>
        <p:blipFill>
          <a:blip r:embed="rId2"/>
          <a:srcRect/>
          <a:stretch/>
        </p:blipFill>
        <p:spPr>
          <a:xfrm>
            <a:off x="2381" y="0"/>
            <a:ext cx="12192000" cy="6858000"/>
          </a:xfrm>
          <a:prstGeom prst="rect">
            <a:avLst/>
          </a:prstGeom>
        </p:spPr>
      </p:pic>
      <p:grpSp>
        <p:nvGrpSpPr>
          <p:cNvPr id="7" name="Groep 6">
            <a:extLst>
              <a:ext uri="{FF2B5EF4-FFF2-40B4-BE49-F238E27FC236}">
                <a16:creationId xmlns:a16="http://schemas.microsoft.com/office/drawing/2014/main" id="{BEF9F47C-ABCE-B071-7644-47FEB5CD16DD}"/>
              </a:ext>
            </a:extLst>
          </p:cNvPr>
          <p:cNvGrpSpPr/>
          <p:nvPr/>
        </p:nvGrpSpPr>
        <p:grpSpPr>
          <a:xfrm>
            <a:off x="3521964" y="2293377"/>
            <a:ext cx="5148071" cy="2271246"/>
            <a:chOff x="3521964" y="1233645"/>
            <a:chExt cx="5148071" cy="2271246"/>
          </a:xfrm>
        </p:grpSpPr>
        <p:sp>
          <p:nvSpPr>
            <p:cNvPr id="10" name="Tekstvak 9">
              <a:extLst>
                <a:ext uri="{FF2B5EF4-FFF2-40B4-BE49-F238E27FC236}">
                  <a16:creationId xmlns:a16="http://schemas.microsoft.com/office/drawing/2014/main" id="{3CB6B173-5759-0CFB-953F-8B99910C0814}"/>
                </a:ext>
              </a:extLst>
            </p:cNvPr>
            <p:cNvSpPr txBox="1"/>
            <p:nvPr/>
          </p:nvSpPr>
          <p:spPr>
            <a:xfrm>
              <a:off x="3521964" y="1233645"/>
              <a:ext cx="5148071" cy="2271246"/>
            </a:xfrm>
            <a:prstGeom prst="rect">
              <a:avLst/>
            </a:prstGeom>
            <a:blipFill dpi="0" rotWithShape="1">
              <a:blip r:embed="rId3">
                <a:extLst>
                  <a:ext uri="{96DAC541-7B7A-43D3-8B79-37D633B846F1}">
                    <asvg:svgBlip xmlns:asvg="http://schemas.microsoft.com/office/drawing/2016/SVG/main" r:embed="rId4"/>
                  </a:ext>
                </a:extLst>
              </a:blip>
              <a:srcRect/>
              <a:tile tx="0" ty="6350" sx="100000" sy="100000" flip="none" algn="bl"/>
            </a:blipFill>
          </p:spPr>
          <p:txBody>
            <a:bodyPr wrap="square" lIns="648000" tIns="576000" rIns="648000" bIns="576000" rtlCol="0">
              <a:spAutoFit/>
            </a:bodyPr>
            <a:lstStyle/>
            <a:p>
              <a:r>
                <a:rPr lang="nl-NL" i="1" dirty="0">
                  <a:effectLst/>
                  <a:latin typeface="IBM Plex Sans" panose="020B0503050203000203" pitchFamily="34" charset="0"/>
                </a:rPr>
                <a:t>Veiligheid is onderdeel van alles wat we doen. Wat heb jij hier de afgelopen periode al aan gedaan en wat had je hier nog meer aan kunnen doen?</a:t>
              </a:r>
            </a:p>
          </p:txBody>
        </p:sp>
        <p:pic>
          <p:nvPicPr>
            <p:cNvPr id="13" name="Afbeelding 12">
              <a:extLst>
                <a:ext uri="{FF2B5EF4-FFF2-40B4-BE49-F238E27FC236}">
                  <a16:creationId xmlns:a16="http://schemas.microsoft.com/office/drawing/2014/main" id="{8D15FC1A-6BDB-40FC-47B6-3044888814C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98619" y="1379949"/>
              <a:ext cx="281940" cy="240030"/>
            </a:xfrm>
            <a:prstGeom prst="rect">
              <a:avLst/>
            </a:prstGeom>
          </p:spPr>
        </p:pic>
        <p:sp>
          <p:nvSpPr>
            <p:cNvPr id="15" name="Tekstvak 14">
              <a:extLst>
                <a:ext uri="{FF2B5EF4-FFF2-40B4-BE49-F238E27FC236}">
                  <a16:creationId xmlns:a16="http://schemas.microsoft.com/office/drawing/2014/main" id="{6E2E949B-E2B9-D55A-2BE0-6FC50367F853}"/>
                </a:ext>
              </a:extLst>
            </p:cNvPr>
            <p:cNvSpPr txBox="1"/>
            <p:nvPr/>
          </p:nvSpPr>
          <p:spPr>
            <a:xfrm>
              <a:off x="7847076" y="1233645"/>
              <a:ext cx="822959" cy="475478"/>
            </a:xfrm>
            <a:prstGeom prst="rect">
              <a:avLst/>
            </a:prstGeom>
            <a:solidFill>
              <a:schemeClr val="bg1"/>
            </a:solidFill>
          </p:spPr>
          <p:txBody>
            <a:bodyPr wrap="square" lIns="144000" tIns="144000" rIns="144000" bIns="144000" rtlCol="0">
              <a:spAutoFit/>
            </a:bodyPr>
            <a:lstStyle/>
            <a:p>
              <a:pPr algn="ctr"/>
              <a:r>
                <a:rPr lang="nl-NL" sz="1200" dirty="0">
                  <a:effectLst/>
                  <a:latin typeface="IBM Plex Sans Medium" panose="020F0502020204030204" pitchFamily="34" charset="0"/>
                </a:rPr>
                <a:t>Vraag</a:t>
              </a:r>
            </a:p>
          </p:txBody>
        </p:sp>
      </p:grpSp>
      <p:pic>
        <p:nvPicPr>
          <p:cNvPr id="4" name="Graphic 3">
            <a:extLst>
              <a:ext uri="{FF2B5EF4-FFF2-40B4-BE49-F238E27FC236}">
                <a16:creationId xmlns:a16="http://schemas.microsoft.com/office/drawing/2014/main" id="{9138F5A1-78EB-2896-97F3-1450A7C0CC3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143693" y="6605947"/>
            <a:ext cx="901700" cy="139700"/>
          </a:xfrm>
          <a:prstGeom prst="rect">
            <a:avLst/>
          </a:prstGeom>
        </p:spPr>
      </p:pic>
      <p:pic>
        <p:nvPicPr>
          <p:cNvPr id="6" name="Graphic 5">
            <a:extLst>
              <a:ext uri="{FF2B5EF4-FFF2-40B4-BE49-F238E27FC236}">
                <a16:creationId xmlns:a16="http://schemas.microsoft.com/office/drawing/2014/main" id="{F4EF3A44-F8E5-1E5F-5C3B-7059E2D48020}"/>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11147058" y="4612"/>
            <a:ext cx="901700" cy="3521375"/>
          </a:xfrm>
          <a:prstGeom prst="rect">
            <a:avLst/>
          </a:prstGeom>
        </p:spPr>
      </p:pic>
      <p:grpSp>
        <p:nvGrpSpPr>
          <p:cNvPr id="11" name="Groep 10">
            <a:extLst>
              <a:ext uri="{FF2B5EF4-FFF2-40B4-BE49-F238E27FC236}">
                <a16:creationId xmlns:a16="http://schemas.microsoft.com/office/drawing/2014/main" id="{0377773A-B26D-527D-D77A-C7EAECC4E4E2}"/>
              </a:ext>
            </a:extLst>
          </p:cNvPr>
          <p:cNvGrpSpPr/>
          <p:nvPr/>
        </p:nvGrpSpPr>
        <p:grpSpPr>
          <a:xfrm>
            <a:off x="3790660" y="5956919"/>
            <a:ext cx="4610680" cy="640515"/>
            <a:chOff x="2731477" y="3989642"/>
            <a:chExt cx="4610680" cy="640515"/>
          </a:xfrm>
        </p:grpSpPr>
        <p:sp>
          <p:nvSpPr>
            <p:cNvPr id="12" name="Tekstvak 11">
              <a:extLst>
                <a:ext uri="{FF2B5EF4-FFF2-40B4-BE49-F238E27FC236}">
                  <a16:creationId xmlns:a16="http://schemas.microsoft.com/office/drawing/2014/main" id="{5716FC1B-1B19-00BD-BA34-9BE40FE4C385}"/>
                </a:ext>
              </a:extLst>
            </p:cNvPr>
            <p:cNvSpPr txBox="1"/>
            <p:nvPr/>
          </p:nvSpPr>
          <p:spPr>
            <a:xfrm>
              <a:off x="2731477" y="3989642"/>
              <a:ext cx="1098712" cy="640515"/>
            </a:xfrm>
            <a:prstGeom prst="rect">
              <a:avLst/>
            </a:prstGeom>
            <a:blipFill dpi="0" rotWithShape="1">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rcRect/>
              <a:tile tx="0" ty="6350" sx="50000" sy="50000" flip="none" algn="bl"/>
            </a:blipFill>
          </p:spPr>
          <p:txBody>
            <a:bodyPr wrap="square" lIns="396000" tIns="180000" rIns="251999" bIns="180000" rtlCol="0">
              <a:spAutoFit/>
            </a:bodyPr>
            <a:lstStyle/>
            <a:p>
              <a:endParaRPr lang="nl-NL" b="1" dirty="0">
                <a:solidFill>
                  <a:schemeClr val="bg1"/>
                </a:solidFill>
                <a:effectLst/>
                <a:latin typeface="IBM Plex Sans" panose="020B0503050203000203" pitchFamily="34" charset="0"/>
              </a:endParaRPr>
            </a:p>
          </p:txBody>
        </p:sp>
        <p:pic>
          <p:nvPicPr>
            <p:cNvPr id="14" name="Graphic 13">
              <a:extLst>
                <a:ext uri="{FF2B5EF4-FFF2-40B4-BE49-F238E27FC236}">
                  <a16:creationId xmlns:a16="http://schemas.microsoft.com/office/drawing/2014/main" id="{F818B740-6275-D4B8-23F9-4E51AEEF955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206308" y="4206765"/>
              <a:ext cx="242101" cy="201751"/>
            </a:xfrm>
            <a:prstGeom prst="rect">
              <a:avLst/>
            </a:prstGeom>
          </p:spPr>
        </p:pic>
        <p:sp>
          <p:nvSpPr>
            <p:cNvPr id="16" name="Tekstvak 15">
              <a:extLst>
                <a:ext uri="{FF2B5EF4-FFF2-40B4-BE49-F238E27FC236}">
                  <a16:creationId xmlns:a16="http://schemas.microsoft.com/office/drawing/2014/main" id="{0DDFD6FA-4093-7A6F-A675-9D397FB497C2}"/>
                </a:ext>
              </a:extLst>
            </p:cNvPr>
            <p:cNvSpPr txBox="1"/>
            <p:nvPr/>
          </p:nvSpPr>
          <p:spPr>
            <a:xfrm>
              <a:off x="3830191" y="3989642"/>
              <a:ext cx="3511966" cy="640515"/>
            </a:xfrm>
            <a:prstGeom prst="rect">
              <a:avLst/>
            </a:prstGeom>
            <a:solidFill>
              <a:schemeClr val="bg1"/>
            </a:solidFill>
          </p:spPr>
          <p:txBody>
            <a:bodyPr wrap="square" lIns="251999" tIns="180000" rIns="251999" bIns="180000" rtlCol="0">
              <a:spAutoFit/>
            </a:bodyPr>
            <a:lstStyle/>
            <a:p>
              <a:r>
                <a:rPr lang="nl-NL" b="1" dirty="0">
                  <a:latin typeface="IBM Plex Sans" panose="020B0503050203000203" pitchFamily="34" charset="0"/>
                </a:rPr>
                <a:t>WAVE-waarde: </a:t>
              </a:r>
              <a:r>
                <a:rPr lang="nl-NL" sz="1800" b="1" dirty="0">
                  <a:latin typeface="IBM Plex Sans" panose="020B0503050203000203" pitchFamily="34" charset="0"/>
                </a:rPr>
                <a:t>Consequent</a:t>
              </a:r>
              <a:endParaRPr lang="nl-NL" b="1" dirty="0">
                <a:effectLst/>
                <a:latin typeface="IBM Plex Sans" panose="020B0503050203000203" pitchFamily="34" charset="0"/>
              </a:endParaRPr>
            </a:p>
          </p:txBody>
        </p:sp>
      </p:grpSp>
    </p:spTree>
    <p:extLst>
      <p:ext uri="{BB962C8B-B14F-4D97-AF65-F5344CB8AC3E}">
        <p14:creationId xmlns:p14="http://schemas.microsoft.com/office/powerpoint/2010/main" val="20172630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0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EDA549D5-014D-0ED3-6F16-4DFFAE101581}"/>
              </a:ext>
            </a:extLst>
          </p:cNvPr>
          <p:cNvPicPr>
            <a:picLocks noChangeAspect="1"/>
          </p:cNvPicPr>
          <p:nvPr/>
        </p:nvPicPr>
        <p:blipFill>
          <a:blip r:embed="rId2"/>
          <a:srcRect/>
          <a:stretch/>
        </p:blipFill>
        <p:spPr>
          <a:xfrm>
            <a:off x="2381" y="0"/>
            <a:ext cx="12192000" cy="6858000"/>
          </a:xfrm>
          <a:prstGeom prst="rect">
            <a:avLst/>
          </a:prstGeom>
        </p:spPr>
      </p:pic>
      <p:grpSp>
        <p:nvGrpSpPr>
          <p:cNvPr id="12" name="Groep 11">
            <a:extLst>
              <a:ext uri="{FF2B5EF4-FFF2-40B4-BE49-F238E27FC236}">
                <a16:creationId xmlns:a16="http://schemas.microsoft.com/office/drawing/2014/main" id="{F4C24C0E-DC9D-47CD-EA4C-02D929913A5E}"/>
              </a:ext>
            </a:extLst>
          </p:cNvPr>
          <p:cNvGrpSpPr/>
          <p:nvPr/>
        </p:nvGrpSpPr>
        <p:grpSpPr>
          <a:xfrm>
            <a:off x="2507422" y="3989642"/>
            <a:ext cx="7177156" cy="979069"/>
            <a:chOff x="2243469" y="3989642"/>
            <a:chExt cx="7177156" cy="979069"/>
          </a:xfrm>
        </p:grpSpPr>
        <p:sp>
          <p:nvSpPr>
            <p:cNvPr id="18" name="Tekstvak 17">
              <a:extLst>
                <a:ext uri="{FF2B5EF4-FFF2-40B4-BE49-F238E27FC236}">
                  <a16:creationId xmlns:a16="http://schemas.microsoft.com/office/drawing/2014/main" id="{5D7375D5-1C81-4965-4EE0-BD82C1C60E31}"/>
                </a:ext>
              </a:extLst>
            </p:cNvPr>
            <p:cNvSpPr txBox="1"/>
            <p:nvPr/>
          </p:nvSpPr>
          <p:spPr>
            <a:xfrm>
              <a:off x="2243469" y="3989642"/>
              <a:ext cx="1587600" cy="979069"/>
            </a:xfrm>
            <a:prstGeom prst="rect">
              <a:avLst/>
            </a:prstGeom>
            <a:blipFill dpi="0" rotWithShape="1">
              <a:blip r:embed="rId3">
                <a:extLst>
                  <a:ext uri="{96DAC541-7B7A-43D3-8B79-37D633B846F1}">
                    <asvg:svgBlip xmlns:asvg="http://schemas.microsoft.com/office/drawing/2016/SVG/main" r:embed="rId4"/>
                  </a:ext>
                </a:extLst>
              </a:blip>
              <a:srcRect/>
              <a:tile tx="0" ty="6350" sx="100000" sy="100000" flip="none" algn="bl"/>
            </a:blipFill>
          </p:spPr>
          <p:txBody>
            <a:bodyPr wrap="square" lIns="396000" tIns="180000" rIns="251999" bIns="180000" rtlCol="0">
              <a:spAutoFit/>
            </a:bodyPr>
            <a:lstStyle/>
            <a:p>
              <a:endParaRPr lang="nl-NL" sz="4000" b="1" dirty="0">
                <a:solidFill>
                  <a:schemeClr val="bg1"/>
                </a:solidFill>
                <a:effectLst/>
                <a:latin typeface="IBM Plex Sans" panose="020B0503050203000203" pitchFamily="34" charset="0"/>
              </a:endParaRPr>
            </a:p>
          </p:txBody>
        </p:sp>
        <p:pic>
          <p:nvPicPr>
            <p:cNvPr id="22" name="Graphic 21">
              <a:extLst>
                <a:ext uri="{FF2B5EF4-FFF2-40B4-BE49-F238E27FC236}">
                  <a16:creationId xmlns:a16="http://schemas.microsoft.com/office/drawing/2014/main" id="{C61911F5-4B83-D27E-016E-EBAC4C2C30B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880000" y="4284920"/>
              <a:ext cx="449478" cy="374565"/>
            </a:xfrm>
            <a:prstGeom prst="rect">
              <a:avLst/>
            </a:prstGeom>
          </p:spPr>
        </p:pic>
        <p:sp>
          <p:nvSpPr>
            <p:cNvPr id="23" name="Tekstvak 22">
              <a:extLst>
                <a:ext uri="{FF2B5EF4-FFF2-40B4-BE49-F238E27FC236}">
                  <a16:creationId xmlns:a16="http://schemas.microsoft.com/office/drawing/2014/main" id="{3016D368-C556-33C2-D9F0-69213D8FC8CF}"/>
                </a:ext>
              </a:extLst>
            </p:cNvPr>
            <p:cNvSpPr txBox="1"/>
            <p:nvPr/>
          </p:nvSpPr>
          <p:spPr>
            <a:xfrm>
              <a:off x="3830190" y="3989642"/>
              <a:ext cx="5590435" cy="979069"/>
            </a:xfrm>
            <a:prstGeom prst="rect">
              <a:avLst/>
            </a:prstGeom>
            <a:solidFill>
              <a:schemeClr val="bg1"/>
            </a:solidFill>
          </p:spPr>
          <p:txBody>
            <a:bodyPr wrap="square" lIns="251999" tIns="180000" rIns="251999" bIns="180000" rtlCol="0">
              <a:spAutoFit/>
            </a:bodyPr>
            <a:lstStyle/>
            <a:p>
              <a:r>
                <a:rPr lang="nl-NL" sz="4000" b="1" dirty="0">
                  <a:latin typeface="IBM Plex Sans" panose="020B0503050203000203" pitchFamily="34" charset="0"/>
                </a:rPr>
                <a:t>WAVE-waarde: Actie</a:t>
              </a:r>
              <a:endParaRPr lang="nl-NL" sz="4000" b="1" dirty="0">
                <a:effectLst/>
                <a:latin typeface="IBM Plex Sans" panose="020B0503050203000203" pitchFamily="34" charset="0"/>
              </a:endParaRPr>
            </a:p>
          </p:txBody>
        </p:sp>
      </p:grpSp>
      <p:pic>
        <p:nvPicPr>
          <p:cNvPr id="4" name="Graphic 3">
            <a:extLst>
              <a:ext uri="{FF2B5EF4-FFF2-40B4-BE49-F238E27FC236}">
                <a16:creationId xmlns:a16="http://schemas.microsoft.com/office/drawing/2014/main" id="{9138F5A1-78EB-2896-97F3-1450A7C0CC3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143693" y="6605947"/>
            <a:ext cx="901700" cy="139700"/>
          </a:xfrm>
          <a:prstGeom prst="rect">
            <a:avLst/>
          </a:prstGeom>
        </p:spPr>
      </p:pic>
      <p:pic>
        <p:nvPicPr>
          <p:cNvPr id="6" name="Graphic 5">
            <a:extLst>
              <a:ext uri="{FF2B5EF4-FFF2-40B4-BE49-F238E27FC236}">
                <a16:creationId xmlns:a16="http://schemas.microsoft.com/office/drawing/2014/main" id="{F4EF3A44-F8E5-1E5F-5C3B-7059E2D48020}"/>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11147058" y="4612"/>
            <a:ext cx="901700" cy="3521375"/>
          </a:xfrm>
          <a:prstGeom prst="rect">
            <a:avLst/>
          </a:prstGeom>
        </p:spPr>
      </p:pic>
    </p:spTree>
    <p:extLst>
      <p:ext uri="{BB962C8B-B14F-4D97-AF65-F5344CB8AC3E}">
        <p14:creationId xmlns:p14="http://schemas.microsoft.com/office/powerpoint/2010/main" val="26099104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VW -VEILIGHEIDSDAG 2024 INTRO - NL.mp4">
            <a:hlinkClick r:id="" action="ppaction://media"/>
            <a:extLst>
              <a:ext uri="{FF2B5EF4-FFF2-40B4-BE49-F238E27FC236}">
                <a16:creationId xmlns:a16="http://schemas.microsoft.com/office/drawing/2014/main" id="{E20C2932-2E4E-5221-BCA6-CF36BAB557A2}"/>
              </a:ext>
            </a:extLst>
          </p:cNvPr>
          <p:cNvPicPr>
            <a:picLocks noGrp="1" noChangeAspect="1"/>
          </p:cNvPicPr>
          <p:nvPr>
            <p:ph type="media" sz="quarter" idx="10"/>
            <a:videoFile r:link="rId2"/>
            <p:extLst>
              <p:ext uri="{DAA4B4D4-6D71-4841-9C94-3DE7FCFB9230}">
                <p14:media xmlns:p14="http://schemas.microsoft.com/office/powerpoint/2010/main" r:embed="rId1"/>
              </p:ext>
            </p:extLst>
          </p:nvPr>
        </p:nvPicPr>
        <p:blipFill>
          <a:blip r:embed="rId4"/>
          <a:stretch>
            <a:fillRect/>
          </a:stretch>
        </p:blipFill>
        <p:spPr>
          <a:xfrm>
            <a:off x="423863" y="0"/>
            <a:ext cx="11344275" cy="6858000"/>
          </a:xfrm>
        </p:spPr>
      </p:pic>
    </p:spTree>
    <p:extLst>
      <p:ext uri="{BB962C8B-B14F-4D97-AF65-F5344CB8AC3E}">
        <p14:creationId xmlns:p14="http://schemas.microsoft.com/office/powerpoint/2010/main" val="49139049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507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6E5BA91E-8A99-1020-42DD-8700A32B0C92}"/>
              </a:ext>
            </a:extLst>
          </p:cNvPr>
          <p:cNvPicPr>
            <a:picLocks noChangeAspect="1"/>
          </p:cNvPicPr>
          <p:nvPr/>
        </p:nvPicPr>
        <p:blipFill>
          <a:blip r:embed="rId2"/>
          <a:srcRect/>
          <a:stretch/>
        </p:blipFill>
        <p:spPr>
          <a:xfrm>
            <a:off x="2381" y="0"/>
            <a:ext cx="12192000" cy="6858000"/>
          </a:xfrm>
          <a:prstGeom prst="rect">
            <a:avLst/>
          </a:prstGeom>
        </p:spPr>
      </p:pic>
    </p:spTree>
    <p:extLst>
      <p:ext uri="{BB962C8B-B14F-4D97-AF65-F5344CB8AC3E}">
        <p14:creationId xmlns:p14="http://schemas.microsoft.com/office/powerpoint/2010/main" val="2593523320"/>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ngo met audio.m4v">
            <a:hlinkClick r:id="" action="ppaction://media"/>
            <a:extLst>
              <a:ext uri="{FF2B5EF4-FFF2-40B4-BE49-F238E27FC236}">
                <a16:creationId xmlns:a16="http://schemas.microsoft.com/office/drawing/2014/main" id="{6F463C14-7B5B-BFF6-1F5C-7A6672BE7396}"/>
              </a:ext>
            </a:extLst>
          </p:cNvPr>
          <p:cNvPicPr>
            <a:picLocks noGrp="1" noChangeAspect="1"/>
          </p:cNvPicPr>
          <p:nvPr>
            <p:ph type="media" sz="quarter" idx="10"/>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p:spPr>
      </p:pic>
      <p:sp>
        <p:nvSpPr>
          <p:cNvPr id="10" name="Tekstvak 9">
            <a:extLst>
              <a:ext uri="{FF2B5EF4-FFF2-40B4-BE49-F238E27FC236}">
                <a16:creationId xmlns:a16="http://schemas.microsoft.com/office/drawing/2014/main" id="{902D5718-760F-6D7D-2B3C-20A2A75071C9}"/>
              </a:ext>
            </a:extLst>
          </p:cNvPr>
          <p:cNvSpPr txBox="1"/>
          <p:nvPr/>
        </p:nvSpPr>
        <p:spPr>
          <a:xfrm>
            <a:off x="3532597" y="4168553"/>
            <a:ext cx="5148071" cy="2025024"/>
          </a:xfrm>
          <a:prstGeom prst="rect">
            <a:avLst/>
          </a:prstGeom>
          <a:blipFill dpi="0" rotWithShape="1">
            <a:blip r:embed="rId5">
              <a:extLst>
                <a:ext uri="{96DAC541-7B7A-43D3-8B79-37D633B846F1}">
                  <asvg:svgBlip xmlns:asvg="http://schemas.microsoft.com/office/drawing/2016/SVG/main" r:embed="rId6"/>
                </a:ext>
              </a:extLst>
            </a:blip>
            <a:srcRect/>
            <a:tile tx="0" ty="6350" sx="100000" sy="100000" flip="none" algn="bl"/>
          </a:blipFill>
        </p:spPr>
        <p:txBody>
          <a:bodyPr wrap="square" lIns="648000" tIns="576000" rIns="648000" bIns="576000" rtlCol="0">
            <a:spAutoFit/>
          </a:bodyPr>
          <a:lstStyle/>
          <a:p>
            <a:pPr algn="ctr"/>
            <a:r>
              <a:rPr lang="nl-NL" sz="2800" i="1" dirty="0">
                <a:effectLst/>
                <a:latin typeface="IBM Plex Sans" panose="020B0503050203000203" pitchFamily="34" charset="0"/>
              </a:rPr>
              <a:t>Hou je Bingokaart</a:t>
            </a:r>
          </a:p>
          <a:p>
            <a:pPr algn="ctr"/>
            <a:r>
              <a:rPr lang="nl-NL" sz="2800" i="1" dirty="0">
                <a:effectLst/>
                <a:latin typeface="IBM Plex Sans" panose="020B0503050203000203" pitchFamily="34" charset="0"/>
              </a:rPr>
              <a:t>bij de hand!</a:t>
            </a:r>
          </a:p>
        </p:txBody>
      </p:sp>
    </p:spTree>
    <p:extLst>
      <p:ext uri="{BB962C8B-B14F-4D97-AF65-F5344CB8AC3E}">
        <p14:creationId xmlns:p14="http://schemas.microsoft.com/office/powerpoint/2010/main" val="3506685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bingo blur_4A2AFB9F-40F0-412B-A31F-E42D264F09CA.mp4">
            <a:hlinkClick r:id="" action="ppaction://media"/>
            <a:extLst>
              <a:ext uri="{FF2B5EF4-FFF2-40B4-BE49-F238E27FC236}">
                <a16:creationId xmlns:a16="http://schemas.microsoft.com/office/drawing/2014/main" id="{ADC532DB-BA9B-D64A-FC7C-11AEDA9F1994}"/>
              </a:ext>
            </a:extLst>
          </p:cNvPr>
          <p:cNvPicPr>
            <a:picLocks noGrp="1" noChangeAspect="1"/>
          </p:cNvPicPr>
          <p:nvPr>
            <p:ph type="media" sz="quarter" idx="10"/>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p:spPr>
      </p:pic>
      <p:grpSp>
        <p:nvGrpSpPr>
          <p:cNvPr id="9" name="Groep 8">
            <a:extLst>
              <a:ext uri="{FF2B5EF4-FFF2-40B4-BE49-F238E27FC236}">
                <a16:creationId xmlns:a16="http://schemas.microsoft.com/office/drawing/2014/main" id="{D4EA6BCD-90E2-53AE-D73E-FBBD62903739}"/>
              </a:ext>
            </a:extLst>
          </p:cNvPr>
          <p:cNvGrpSpPr/>
          <p:nvPr/>
        </p:nvGrpSpPr>
        <p:grpSpPr>
          <a:xfrm>
            <a:off x="4602971" y="2001277"/>
            <a:ext cx="3133840" cy="3760609"/>
            <a:chOff x="4602971" y="2001277"/>
            <a:chExt cx="3133840" cy="3760609"/>
          </a:xfrm>
        </p:grpSpPr>
        <p:pic>
          <p:nvPicPr>
            <p:cNvPr id="4" name="Afbeelding 3">
              <a:extLst>
                <a:ext uri="{FF2B5EF4-FFF2-40B4-BE49-F238E27FC236}">
                  <a16:creationId xmlns:a16="http://schemas.microsoft.com/office/drawing/2014/main" id="{6BEDA40B-8E22-6C9F-C8F9-6B6D8CAF0E22}"/>
                </a:ext>
              </a:extLst>
            </p:cNvPr>
            <p:cNvPicPr>
              <a:picLocks noChangeAspect="1"/>
            </p:cNvPicPr>
            <p:nvPr/>
          </p:nvPicPr>
          <p:blipFill>
            <a:blip r:embed="rId7"/>
            <a:srcRect/>
            <a:stretch/>
          </p:blipFill>
          <p:spPr>
            <a:xfrm rot="21028382">
              <a:off x="4602971" y="2001277"/>
              <a:ext cx="3133840" cy="3760609"/>
            </a:xfrm>
            <a:prstGeom prst="rect">
              <a:avLst/>
            </a:prstGeom>
            <a:effectLst/>
          </p:spPr>
        </p:pic>
        <p:sp>
          <p:nvSpPr>
            <p:cNvPr id="6" name="Tekstvak 5">
              <a:extLst>
                <a:ext uri="{FF2B5EF4-FFF2-40B4-BE49-F238E27FC236}">
                  <a16:creationId xmlns:a16="http://schemas.microsoft.com/office/drawing/2014/main" id="{2AABFF8D-C797-84B8-64EE-11C64B884225}"/>
                </a:ext>
              </a:extLst>
            </p:cNvPr>
            <p:cNvSpPr txBox="1"/>
            <p:nvPr/>
          </p:nvSpPr>
          <p:spPr>
            <a:xfrm rot="21028382">
              <a:off x="5102500" y="2689716"/>
              <a:ext cx="2008935" cy="1723549"/>
            </a:xfrm>
            <a:prstGeom prst="rect">
              <a:avLst/>
            </a:prstGeom>
            <a:noFill/>
          </p:spPr>
          <p:txBody>
            <a:bodyPr wrap="square" lIns="0" tIns="0" rIns="0" bIns="0" rtlCol="0" anchor="ctr">
              <a:spAutoFit/>
            </a:bodyPr>
            <a:lstStyle/>
            <a:p>
              <a:pPr algn="ctr"/>
              <a:r>
                <a:rPr lang="nl-NL" sz="11200" spc="-300" dirty="0">
                  <a:solidFill>
                    <a:schemeClr val="bg1"/>
                  </a:solidFill>
                  <a:latin typeface="IBM Plex Sans" panose="020B0503050203000203" pitchFamily="34" charset="0"/>
                </a:rPr>
                <a:t>21</a:t>
              </a:r>
            </a:p>
          </p:txBody>
        </p:sp>
      </p:grpSp>
    </p:spTree>
    <p:extLst>
      <p:ext uri="{BB962C8B-B14F-4D97-AF65-F5344CB8AC3E}">
        <p14:creationId xmlns:p14="http://schemas.microsoft.com/office/powerpoint/2010/main" val="228016156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3" fill="hold"/>
                                        <p:tgtEl>
                                          <p:spTgt spid="15"/>
                                        </p:tgtEl>
                                      </p:cBhvr>
                                    </p:cmd>
                                  </p:childTnLst>
                                </p:cTn>
                              </p:par>
                              <p:par>
                                <p:cTn id="7" presetID="26"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wipe(down)">
                                      <p:cBhvr>
                                        <p:cTn id="9" dur="580">
                                          <p:stCondLst>
                                            <p:cond delay="0"/>
                                          </p:stCondLst>
                                        </p:cTn>
                                        <p:tgtEl>
                                          <p:spTgt spid="9"/>
                                        </p:tgtEl>
                                      </p:cBhvr>
                                    </p:animEffect>
                                    <p:anim calcmode="lin" valueType="num">
                                      <p:cBhvr>
                                        <p:cTn id="1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5" dur="26">
                                          <p:stCondLst>
                                            <p:cond delay="650"/>
                                          </p:stCondLst>
                                        </p:cTn>
                                        <p:tgtEl>
                                          <p:spTgt spid="9"/>
                                        </p:tgtEl>
                                      </p:cBhvr>
                                      <p:to x="100000" y="60000"/>
                                    </p:animScale>
                                    <p:animScale>
                                      <p:cBhvr>
                                        <p:cTn id="16" dur="166" decel="50000">
                                          <p:stCondLst>
                                            <p:cond delay="676"/>
                                          </p:stCondLst>
                                        </p:cTn>
                                        <p:tgtEl>
                                          <p:spTgt spid="9"/>
                                        </p:tgtEl>
                                      </p:cBhvr>
                                      <p:to x="100000" y="100000"/>
                                    </p:animScale>
                                    <p:animScale>
                                      <p:cBhvr>
                                        <p:cTn id="17" dur="26">
                                          <p:stCondLst>
                                            <p:cond delay="1312"/>
                                          </p:stCondLst>
                                        </p:cTn>
                                        <p:tgtEl>
                                          <p:spTgt spid="9"/>
                                        </p:tgtEl>
                                      </p:cBhvr>
                                      <p:to x="100000" y="80000"/>
                                    </p:animScale>
                                    <p:animScale>
                                      <p:cBhvr>
                                        <p:cTn id="18" dur="166" decel="50000">
                                          <p:stCondLst>
                                            <p:cond delay="1338"/>
                                          </p:stCondLst>
                                        </p:cTn>
                                        <p:tgtEl>
                                          <p:spTgt spid="9"/>
                                        </p:tgtEl>
                                      </p:cBhvr>
                                      <p:to x="100000" y="100000"/>
                                    </p:animScale>
                                    <p:animScale>
                                      <p:cBhvr>
                                        <p:cTn id="19" dur="26">
                                          <p:stCondLst>
                                            <p:cond delay="1642"/>
                                          </p:stCondLst>
                                        </p:cTn>
                                        <p:tgtEl>
                                          <p:spTgt spid="9"/>
                                        </p:tgtEl>
                                      </p:cBhvr>
                                      <p:to x="100000" y="90000"/>
                                    </p:animScale>
                                    <p:animScale>
                                      <p:cBhvr>
                                        <p:cTn id="20" dur="166" decel="50000">
                                          <p:stCondLst>
                                            <p:cond delay="1668"/>
                                          </p:stCondLst>
                                        </p:cTn>
                                        <p:tgtEl>
                                          <p:spTgt spid="9"/>
                                        </p:tgtEl>
                                      </p:cBhvr>
                                      <p:to x="100000" y="100000"/>
                                    </p:animScale>
                                    <p:animScale>
                                      <p:cBhvr>
                                        <p:cTn id="21" dur="26">
                                          <p:stCondLst>
                                            <p:cond delay="1808"/>
                                          </p:stCondLst>
                                        </p:cTn>
                                        <p:tgtEl>
                                          <p:spTgt spid="9"/>
                                        </p:tgtEl>
                                      </p:cBhvr>
                                      <p:to x="100000" y="95000"/>
                                    </p:animScale>
                                    <p:animScale>
                                      <p:cBhvr>
                                        <p:cTn id="22" dur="166" decel="50000">
                                          <p:stCondLst>
                                            <p:cond delay="1834"/>
                                          </p:stCondLst>
                                        </p:cTn>
                                        <p:tgtEl>
                                          <p:spTgt spid="9"/>
                                        </p:tgtEl>
                                      </p:cBhvr>
                                      <p:to x="100000" y="100000"/>
                                    </p:animScale>
                                  </p:childTnLst>
                                  <p:subTnLst>
                                    <p:audio>
                                      <p:cMediaNode>
                                        <p:cTn display="0" masterRel="sameClick">
                                          <p:stCondLst>
                                            <p:cond evt="begin" delay="0">
                                              <p:tn val="7"/>
                                            </p:cond>
                                          </p:stCondLst>
                                          <p:endCondLst>
                                            <p:cond evt="onStopAudio" delay="0">
                                              <p:tgtEl>
                                                <p:sldTgt/>
                                              </p:tgtEl>
                                            </p:cond>
                                          </p:endCondLst>
                                        </p:cTn>
                                        <p:tgtEl>
                                          <p:sndTgt r:embed="rId5" name="Ball2.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23" repeatCount="indefinite" fill="hold" display="0">
                  <p:stCondLst>
                    <p:cond delay="indefinite"/>
                  </p:stCondLst>
                </p:cTn>
                <p:tgtEl>
                  <p:spTgt spid="15"/>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EDA549D5-014D-0ED3-6F16-4DFFAE101581}"/>
              </a:ext>
            </a:extLst>
          </p:cNvPr>
          <p:cNvPicPr>
            <a:picLocks noChangeAspect="1"/>
          </p:cNvPicPr>
          <p:nvPr/>
        </p:nvPicPr>
        <p:blipFill>
          <a:blip r:embed="rId3"/>
          <a:srcRect/>
          <a:stretch/>
        </p:blipFill>
        <p:spPr>
          <a:xfrm>
            <a:off x="0" y="0"/>
            <a:ext cx="12192000" cy="6858000"/>
          </a:xfrm>
          <a:prstGeom prst="rect">
            <a:avLst/>
          </a:prstGeom>
        </p:spPr>
      </p:pic>
      <p:pic>
        <p:nvPicPr>
          <p:cNvPr id="4" name="Graphic 3">
            <a:extLst>
              <a:ext uri="{FF2B5EF4-FFF2-40B4-BE49-F238E27FC236}">
                <a16:creationId xmlns:a16="http://schemas.microsoft.com/office/drawing/2014/main" id="{9138F5A1-78EB-2896-97F3-1450A7C0CC3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43693" y="6605947"/>
            <a:ext cx="901700" cy="139700"/>
          </a:xfrm>
          <a:prstGeom prst="rect">
            <a:avLst/>
          </a:prstGeom>
        </p:spPr>
      </p:pic>
      <p:pic>
        <p:nvPicPr>
          <p:cNvPr id="6" name="Graphic 5">
            <a:extLst>
              <a:ext uri="{FF2B5EF4-FFF2-40B4-BE49-F238E27FC236}">
                <a16:creationId xmlns:a16="http://schemas.microsoft.com/office/drawing/2014/main" id="{F4EF3A44-F8E5-1E5F-5C3B-7059E2D48020}"/>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1147058" y="4612"/>
            <a:ext cx="901700" cy="3521375"/>
          </a:xfrm>
          <a:prstGeom prst="rect">
            <a:avLst/>
          </a:prstGeom>
        </p:spPr>
      </p:pic>
      <p:grpSp>
        <p:nvGrpSpPr>
          <p:cNvPr id="11" name="Groep 10">
            <a:extLst>
              <a:ext uri="{FF2B5EF4-FFF2-40B4-BE49-F238E27FC236}">
                <a16:creationId xmlns:a16="http://schemas.microsoft.com/office/drawing/2014/main" id="{0377773A-B26D-527D-D77A-C7EAECC4E4E2}"/>
              </a:ext>
            </a:extLst>
          </p:cNvPr>
          <p:cNvGrpSpPr/>
          <p:nvPr/>
        </p:nvGrpSpPr>
        <p:grpSpPr>
          <a:xfrm>
            <a:off x="4158094" y="5956919"/>
            <a:ext cx="3875811" cy="640515"/>
            <a:chOff x="2731477" y="3989642"/>
            <a:chExt cx="3875811" cy="640515"/>
          </a:xfrm>
        </p:grpSpPr>
        <p:sp>
          <p:nvSpPr>
            <p:cNvPr id="12" name="Tekstvak 11">
              <a:extLst>
                <a:ext uri="{FF2B5EF4-FFF2-40B4-BE49-F238E27FC236}">
                  <a16:creationId xmlns:a16="http://schemas.microsoft.com/office/drawing/2014/main" id="{5716FC1B-1B19-00BD-BA34-9BE40FE4C385}"/>
                </a:ext>
              </a:extLst>
            </p:cNvPr>
            <p:cNvSpPr txBox="1"/>
            <p:nvPr/>
          </p:nvSpPr>
          <p:spPr>
            <a:xfrm>
              <a:off x="2731477" y="3989642"/>
              <a:ext cx="1098712" cy="640515"/>
            </a:xfrm>
            <a:prstGeom prst="rect">
              <a:avLst/>
            </a:prstGeom>
            <a:blipFill dpi="0" rotWithShape="1">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tile tx="0" ty="6350" sx="50000" sy="50000" flip="none" algn="bl"/>
            </a:blipFill>
          </p:spPr>
          <p:txBody>
            <a:bodyPr wrap="square" lIns="396000" tIns="180000" rIns="251999" bIns="180000" rtlCol="0">
              <a:spAutoFit/>
            </a:bodyPr>
            <a:lstStyle/>
            <a:p>
              <a:endParaRPr lang="nl-NL" b="1" dirty="0">
                <a:solidFill>
                  <a:schemeClr val="bg1"/>
                </a:solidFill>
                <a:effectLst/>
                <a:latin typeface="IBM Plex Sans" panose="020B0503050203000203" pitchFamily="34" charset="0"/>
              </a:endParaRPr>
            </a:p>
          </p:txBody>
        </p:sp>
        <p:pic>
          <p:nvPicPr>
            <p:cNvPr id="14" name="Graphic 13">
              <a:extLst>
                <a:ext uri="{FF2B5EF4-FFF2-40B4-BE49-F238E27FC236}">
                  <a16:creationId xmlns:a16="http://schemas.microsoft.com/office/drawing/2014/main" id="{F818B740-6275-D4B8-23F9-4E51AEEF955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206308" y="4206765"/>
              <a:ext cx="242101" cy="201751"/>
            </a:xfrm>
            <a:prstGeom prst="rect">
              <a:avLst/>
            </a:prstGeom>
          </p:spPr>
        </p:pic>
        <p:sp>
          <p:nvSpPr>
            <p:cNvPr id="16" name="Tekstvak 15">
              <a:extLst>
                <a:ext uri="{FF2B5EF4-FFF2-40B4-BE49-F238E27FC236}">
                  <a16:creationId xmlns:a16="http://schemas.microsoft.com/office/drawing/2014/main" id="{0DDFD6FA-4093-7A6F-A675-9D397FB497C2}"/>
                </a:ext>
              </a:extLst>
            </p:cNvPr>
            <p:cNvSpPr txBox="1"/>
            <p:nvPr/>
          </p:nvSpPr>
          <p:spPr>
            <a:xfrm>
              <a:off x="3830191" y="3989642"/>
              <a:ext cx="2777097" cy="640515"/>
            </a:xfrm>
            <a:prstGeom prst="rect">
              <a:avLst/>
            </a:prstGeom>
            <a:solidFill>
              <a:schemeClr val="bg1"/>
            </a:solidFill>
          </p:spPr>
          <p:txBody>
            <a:bodyPr wrap="square" lIns="251999" tIns="180000" rIns="251999" bIns="180000" rtlCol="0">
              <a:spAutoFit/>
            </a:bodyPr>
            <a:lstStyle/>
            <a:p>
              <a:r>
                <a:rPr lang="nl-NL" b="1" dirty="0">
                  <a:latin typeface="IBM Plex Sans" panose="020B0503050203000203" pitchFamily="34" charset="0"/>
                </a:rPr>
                <a:t>WAVE-waarde: </a:t>
              </a:r>
              <a:r>
                <a:rPr lang="nl-NL" sz="1800" b="1" dirty="0">
                  <a:latin typeface="IBM Plex Sans" panose="020B0503050203000203" pitchFamily="34" charset="0"/>
                </a:rPr>
                <a:t>Actie</a:t>
              </a:r>
              <a:endParaRPr lang="nl-NL" b="1" dirty="0">
                <a:effectLst/>
                <a:latin typeface="IBM Plex Sans" panose="020B0503050203000203" pitchFamily="34" charset="0"/>
              </a:endParaRPr>
            </a:p>
          </p:txBody>
        </p:sp>
      </p:grpSp>
      <p:grpSp>
        <p:nvGrpSpPr>
          <p:cNvPr id="18" name="Groep 17">
            <a:extLst>
              <a:ext uri="{FF2B5EF4-FFF2-40B4-BE49-F238E27FC236}">
                <a16:creationId xmlns:a16="http://schemas.microsoft.com/office/drawing/2014/main" id="{41176C29-C935-0B9D-CFE1-35EB63196D48}"/>
              </a:ext>
            </a:extLst>
          </p:cNvPr>
          <p:cNvGrpSpPr/>
          <p:nvPr/>
        </p:nvGrpSpPr>
        <p:grpSpPr>
          <a:xfrm>
            <a:off x="3036000" y="1323881"/>
            <a:ext cx="6120001" cy="4210238"/>
            <a:chOff x="3521963" y="1233645"/>
            <a:chExt cx="6120001" cy="4210238"/>
          </a:xfrm>
        </p:grpSpPr>
        <p:sp>
          <p:nvSpPr>
            <p:cNvPr id="19" name="Tekstvak 18">
              <a:extLst>
                <a:ext uri="{FF2B5EF4-FFF2-40B4-BE49-F238E27FC236}">
                  <a16:creationId xmlns:a16="http://schemas.microsoft.com/office/drawing/2014/main" id="{9F2EAFEC-B989-953C-AE04-7A0D5B48FA95}"/>
                </a:ext>
              </a:extLst>
            </p:cNvPr>
            <p:cNvSpPr txBox="1"/>
            <p:nvPr/>
          </p:nvSpPr>
          <p:spPr>
            <a:xfrm>
              <a:off x="3521963" y="1233645"/>
              <a:ext cx="6120000" cy="4210238"/>
            </a:xfrm>
            <a:prstGeom prst="rect">
              <a:avLst/>
            </a:prstGeom>
            <a:blipFill dpi="0" rotWithShape="1">
              <a:blip r:embed="rId11">
                <a:extLst>
                  <a:ext uri="{96DAC541-7B7A-43D3-8B79-37D633B846F1}">
                    <asvg:svgBlip xmlns:asvg="http://schemas.microsoft.com/office/drawing/2016/SVG/main" r:embed="rId12"/>
                  </a:ext>
                </a:extLst>
              </a:blip>
              <a:srcRect/>
              <a:tile tx="0" ty="6350" sx="100000" sy="100000" flip="none" algn="bl"/>
            </a:blipFill>
          </p:spPr>
          <p:txBody>
            <a:bodyPr wrap="square" lIns="648000" tIns="576000" rIns="648000" bIns="576000" rtlCol="0">
              <a:spAutoFit/>
            </a:bodyPr>
            <a:lstStyle/>
            <a:p>
              <a:r>
                <a:rPr lang="nl-NL" i="1" dirty="0">
                  <a:effectLst/>
                  <a:latin typeface="IBM Plex Sans" panose="020B0503050203000203" pitchFamily="34" charset="0"/>
                </a:rPr>
                <a:t>Bij een risicosessie tijdens de ontwerpfase heb je het gevoel dat één van de risico's niet serieus wordt genomen. Je lijkt de enige die het risico echt serieus neemt. Je benoemt dat je het gevoel hebt dat het niet serieus genomen wordt, maar de groep onderkent het gevaar nog steeds niet. Jij weet vanuit een eerder project dat dit geleid heeft tot een ernstig ongeval. </a:t>
              </a:r>
            </a:p>
            <a:p>
              <a:endParaRPr lang="nl-NL" i="1" dirty="0">
                <a:latin typeface="IBM Plex Sans" panose="020B0503050203000203" pitchFamily="34" charset="0"/>
              </a:endParaRPr>
            </a:p>
            <a:p>
              <a:r>
                <a:rPr lang="nl-NL" i="1" dirty="0">
                  <a:effectLst/>
                  <a:latin typeface="IBM Plex Sans" panose="020B0503050203000203" pitchFamily="34" charset="0"/>
                </a:rPr>
                <a:t>Wat doe jij?</a:t>
              </a:r>
            </a:p>
          </p:txBody>
        </p:sp>
        <p:pic>
          <p:nvPicPr>
            <p:cNvPr id="20" name="Afbeelding 19">
              <a:extLst>
                <a:ext uri="{FF2B5EF4-FFF2-40B4-BE49-F238E27FC236}">
                  <a16:creationId xmlns:a16="http://schemas.microsoft.com/office/drawing/2014/main" id="{9A6DA6AF-0861-FE7D-4579-39E8425FA7A1}"/>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198619" y="1379949"/>
              <a:ext cx="281940" cy="240030"/>
            </a:xfrm>
            <a:prstGeom prst="rect">
              <a:avLst/>
            </a:prstGeom>
          </p:spPr>
        </p:pic>
        <p:sp>
          <p:nvSpPr>
            <p:cNvPr id="21" name="Tekstvak 20">
              <a:extLst>
                <a:ext uri="{FF2B5EF4-FFF2-40B4-BE49-F238E27FC236}">
                  <a16:creationId xmlns:a16="http://schemas.microsoft.com/office/drawing/2014/main" id="{0568F4E3-7795-6EFB-07AF-6782B46E1FA8}"/>
                </a:ext>
              </a:extLst>
            </p:cNvPr>
            <p:cNvSpPr txBox="1"/>
            <p:nvPr/>
          </p:nvSpPr>
          <p:spPr>
            <a:xfrm>
              <a:off x="8683370" y="1233645"/>
              <a:ext cx="958594" cy="475478"/>
            </a:xfrm>
            <a:prstGeom prst="rect">
              <a:avLst/>
            </a:prstGeom>
            <a:solidFill>
              <a:schemeClr val="bg1"/>
            </a:solidFill>
          </p:spPr>
          <p:txBody>
            <a:bodyPr wrap="square" lIns="144000" tIns="144000" rIns="144000" bIns="144000" rtlCol="0">
              <a:spAutoFit/>
            </a:bodyPr>
            <a:lstStyle/>
            <a:p>
              <a:pPr algn="ctr"/>
              <a:r>
                <a:rPr lang="nl-NL" sz="1200" dirty="0">
                  <a:effectLst/>
                  <a:latin typeface="IBM Plex Sans Medium" panose="020F0502020204030204" pitchFamily="34" charset="0"/>
                </a:rPr>
                <a:t>Dilemma</a:t>
              </a:r>
            </a:p>
          </p:txBody>
        </p:sp>
      </p:grpSp>
    </p:spTree>
    <p:extLst>
      <p:ext uri="{BB962C8B-B14F-4D97-AF65-F5344CB8AC3E}">
        <p14:creationId xmlns:p14="http://schemas.microsoft.com/office/powerpoint/2010/main" val="25739137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10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EDA549D5-014D-0ED3-6F16-4DFFAE101581}"/>
              </a:ext>
            </a:extLst>
          </p:cNvPr>
          <p:cNvPicPr>
            <a:picLocks noChangeAspect="1"/>
          </p:cNvPicPr>
          <p:nvPr/>
        </p:nvPicPr>
        <p:blipFill>
          <a:blip r:embed="rId2"/>
          <a:srcRect/>
          <a:stretch/>
        </p:blipFill>
        <p:spPr>
          <a:xfrm>
            <a:off x="2381" y="0"/>
            <a:ext cx="12192000" cy="6858000"/>
          </a:xfrm>
          <a:prstGeom prst="rect">
            <a:avLst/>
          </a:prstGeom>
        </p:spPr>
      </p:pic>
      <p:grpSp>
        <p:nvGrpSpPr>
          <p:cNvPr id="12" name="Groep 11">
            <a:extLst>
              <a:ext uri="{FF2B5EF4-FFF2-40B4-BE49-F238E27FC236}">
                <a16:creationId xmlns:a16="http://schemas.microsoft.com/office/drawing/2014/main" id="{F4C24C0E-DC9D-47CD-EA4C-02D929913A5E}"/>
              </a:ext>
            </a:extLst>
          </p:cNvPr>
          <p:cNvGrpSpPr/>
          <p:nvPr/>
        </p:nvGrpSpPr>
        <p:grpSpPr>
          <a:xfrm>
            <a:off x="1064171" y="3989642"/>
            <a:ext cx="10063657" cy="979069"/>
            <a:chOff x="2243469" y="3989642"/>
            <a:chExt cx="10063657" cy="979069"/>
          </a:xfrm>
        </p:grpSpPr>
        <p:sp>
          <p:nvSpPr>
            <p:cNvPr id="18" name="Tekstvak 17">
              <a:extLst>
                <a:ext uri="{FF2B5EF4-FFF2-40B4-BE49-F238E27FC236}">
                  <a16:creationId xmlns:a16="http://schemas.microsoft.com/office/drawing/2014/main" id="{5D7375D5-1C81-4965-4EE0-BD82C1C60E31}"/>
                </a:ext>
              </a:extLst>
            </p:cNvPr>
            <p:cNvSpPr txBox="1"/>
            <p:nvPr/>
          </p:nvSpPr>
          <p:spPr>
            <a:xfrm>
              <a:off x="2243469" y="3989642"/>
              <a:ext cx="1587600" cy="979069"/>
            </a:xfrm>
            <a:prstGeom prst="rect">
              <a:avLst/>
            </a:prstGeom>
            <a:blipFill dpi="0" rotWithShape="1">
              <a:blip r:embed="rId3">
                <a:extLst>
                  <a:ext uri="{96DAC541-7B7A-43D3-8B79-37D633B846F1}">
                    <asvg:svgBlip xmlns:asvg="http://schemas.microsoft.com/office/drawing/2016/SVG/main" r:embed="rId4"/>
                  </a:ext>
                </a:extLst>
              </a:blip>
              <a:srcRect/>
              <a:tile tx="0" ty="6350" sx="100000" sy="100000" flip="none" algn="bl"/>
            </a:blipFill>
          </p:spPr>
          <p:txBody>
            <a:bodyPr wrap="square" lIns="396000" tIns="180000" rIns="251999" bIns="180000" rtlCol="0">
              <a:spAutoFit/>
            </a:bodyPr>
            <a:lstStyle/>
            <a:p>
              <a:endParaRPr lang="nl-NL" sz="4000" b="1" dirty="0">
                <a:solidFill>
                  <a:schemeClr val="bg1"/>
                </a:solidFill>
                <a:effectLst/>
                <a:latin typeface="IBM Plex Sans" panose="020B0503050203000203" pitchFamily="34" charset="0"/>
              </a:endParaRPr>
            </a:p>
          </p:txBody>
        </p:sp>
        <p:pic>
          <p:nvPicPr>
            <p:cNvPr id="22" name="Graphic 21">
              <a:extLst>
                <a:ext uri="{FF2B5EF4-FFF2-40B4-BE49-F238E27FC236}">
                  <a16:creationId xmlns:a16="http://schemas.microsoft.com/office/drawing/2014/main" id="{C61911F5-4B83-D27E-016E-EBAC4C2C30B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880000" y="4284920"/>
              <a:ext cx="449478" cy="374565"/>
            </a:xfrm>
            <a:prstGeom prst="rect">
              <a:avLst/>
            </a:prstGeom>
          </p:spPr>
        </p:pic>
        <p:sp>
          <p:nvSpPr>
            <p:cNvPr id="23" name="Tekstvak 22">
              <a:extLst>
                <a:ext uri="{FF2B5EF4-FFF2-40B4-BE49-F238E27FC236}">
                  <a16:creationId xmlns:a16="http://schemas.microsoft.com/office/drawing/2014/main" id="{3016D368-C556-33C2-D9F0-69213D8FC8CF}"/>
                </a:ext>
              </a:extLst>
            </p:cNvPr>
            <p:cNvSpPr txBox="1"/>
            <p:nvPr/>
          </p:nvSpPr>
          <p:spPr>
            <a:xfrm>
              <a:off x="3830190" y="3989642"/>
              <a:ext cx="8476936" cy="979069"/>
            </a:xfrm>
            <a:prstGeom prst="rect">
              <a:avLst/>
            </a:prstGeom>
            <a:solidFill>
              <a:schemeClr val="bg1"/>
            </a:solidFill>
          </p:spPr>
          <p:txBody>
            <a:bodyPr wrap="square" lIns="251999" tIns="180000" rIns="251999" bIns="180000" rtlCol="0">
              <a:spAutoFit/>
            </a:bodyPr>
            <a:lstStyle/>
            <a:p>
              <a:r>
                <a:rPr lang="nl-NL" sz="4000" b="1" dirty="0">
                  <a:latin typeface="IBM Plex Sans" panose="020B0503050203000203" pitchFamily="34" charset="0"/>
                </a:rPr>
                <a:t>WAVE-waarde: Verantwoordelijk</a:t>
              </a:r>
              <a:endParaRPr lang="nl-NL" sz="4000" b="1" dirty="0">
                <a:effectLst/>
                <a:latin typeface="IBM Plex Sans" panose="020B0503050203000203" pitchFamily="34" charset="0"/>
              </a:endParaRPr>
            </a:p>
          </p:txBody>
        </p:sp>
      </p:grpSp>
      <p:pic>
        <p:nvPicPr>
          <p:cNvPr id="4" name="Graphic 3">
            <a:extLst>
              <a:ext uri="{FF2B5EF4-FFF2-40B4-BE49-F238E27FC236}">
                <a16:creationId xmlns:a16="http://schemas.microsoft.com/office/drawing/2014/main" id="{9138F5A1-78EB-2896-97F3-1450A7C0CC3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143693" y="6605947"/>
            <a:ext cx="901700" cy="139700"/>
          </a:xfrm>
          <a:prstGeom prst="rect">
            <a:avLst/>
          </a:prstGeom>
        </p:spPr>
      </p:pic>
      <p:pic>
        <p:nvPicPr>
          <p:cNvPr id="6" name="Graphic 5">
            <a:extLst>
              <a:ext uri="{FF2B5EF4-FFF2-40B4-BE49-F238E27FC236}">
                <a16:creationId xmlns:a16="http://schemas.microsoft.com/office/drawing/2014/main" id="{F4EF3A44-F8E5-1E5F-5C3B-7059E2D48020}"/>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11147058" y="4612"/>
            <a:ext cx="901700" cy="3521375"/>
          </a:xfrm>
          <a:prstGeom prst="rect">
            <a:avLst/>
          </a:prstGeom>
        </p:spPr>
      </p:pic>
    </p:spTree>
    <p:extLst>
      <p:ext uri="{BB962C8B-B14F-4D97-AF65-F5344CB8AC3E}">
        <p14:creationId xmlns:p14="http://schemas.microsoft.com/office/powerpoint/2010/main" val="15829358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VERANTWOORDELIJK_VEILIGHEIDSDAG_NL.mp4">
            <a:hlinkClick r:id="" action="ppaction://media"/>
            <a:extLst>
              <a:ext uri="{FF2B5EF4-FFF2-40B4-BE49-F238E27FC236}">
                <a16:creationId xmlns:a16="http://schemas.microsoft.com/office/drawing/2014/main" id="{AD98DEF0-6874-3316-BC5D-26546EF64ED1}"/>
              </a:ext>
            </a:extLst>
          </p:cNvPr>
          <p:cNvPicPr>
            <a:picLocks noGrp="1" noChangeAspect="1"/>
          </p:cNvPicPr>
          <p:nvPr>
            <p:ph type="media" sz="quarter" idx="10"/>
            <a:videoFile r:link="rId2"/>
            <p:extLst>
              <p:ext uri="{DAA4B4D4-6D71-4841-9C94-3DE7FCFB9230}">
                <p14:media xmlns:p14="http://schemas.microsoft.com/office/powerpoint/2010/main" r:embed="rId1"/>
              </p:ext>
            </p:extLst>
          </p:nvPr>
        </p:nvPicPr>
        <p:blipFill>
          <a:blip r:embed="rId4"/>
          <a:stretch>
            <a:fillRect/>
          </a:stretch>
        </p:blipFill>
        <p:spPr>
          <a:xfrm>
            <a:off x="371475" y="0"/>
            <a:ext cx="11449050" cy="6858000"/>
          </a:xfrm>
        </p:spPr>
      </p:pic>
    </p:spTree>
    <p:extLst>
      <p:ext uri="{BB962C8B-B14F-4D97-AF65-F5344CB8AC3E}">
        <p14:creationId xmlns:p14="http://schemas.microsoft.com/office/powerpoint/2010/main" val="2572140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35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ngo met audio.m4v">
            <a:hlinkClick r:id="" action="ppaction://media"/>
            <a:extLst>
              <a:ext uri="{FF2B5EF4-FFF2-40B4-BE49-F238E27FC236}">
                <a16:creationId xmlns:a16="http://schemas.microsoft.com/office/drawing/2014/main" id="{6F463C14-7B5B-BFF6-1F5C-7A6672BE7396}"/>
              </a:ext>
            </a:extLst>
          </p:cNvPr>
          <p:cNvPicPr>
            <a:picLocks noGrp="1" noChangeAspect="1"/>
          </p:cNvPicPr>
          <p:nvPr>
            <p:ph type="media" sz="quarter" idx="10"/>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p:spPr>
      </p:pic>
      <p:sp>
        <p:nvSpPr>
          <p:cNvPr id="10" name="Tekstvak 9">
            <a:extLst>
              <a:ext uri="{FF2B5EF4-FFF2-40B4-BE49-F238E27FC236}">
                <a16:creationId xmlns:a16="http://schemas.microsoft.com/office/drawing/2014/main" id="{902D5718-760F-6D7D-2B3C-20A2A75071C9}"/>
              </a:ext>
            </a:extLst>
          </p:cNvPr>
          <p:cNvSpPr txBox="1"/>
          <p:nvPr/>
        </p:nvSpPr>
        <p:spPr>
          <a:xfrm>
            <a:off x="3532597" y="4168553"/>
            <a:ext cx="5148071" cy="2025024"/>
          </a:xfrm>
          <a:prstGeom prst="rect">
            <a:avLst/>
          </a:prstGeom>
          <a:blipFill dpi="0" rotWithShape="1">
            <a:blip r:embed="rId5">
              <a:extLst>
                <a:ext uri="{96DAC541-7B7A-43D3-8B79-37D633B846F1}">
                  <asvg:svgBlip xmlns:asvg="http://schemas.microsoft.com/office/drawing/2016/SVG/main" r:embed="rId6"/>
                </a:ext>
              </a:extLst>
            </a:blip>
            <a:srcRect/>
            <a:tile tx="0" ty="6350" sx="100000" sy="100000" flip="none" algn="bl"/>
          </a:blipFill>
        </p:spPr>
        <p:txBody>
          <a:bodyPr wrap="square" lIns="648000" tIns="576000" rIns="648000" bIns="576000" rtlCol="0">
            <a:spAutoFit/>
          </a:bodyPr>
          <a:lstStyle/>
          <a:p>
            <a:pPr algn="ctr"/>
            <a:r>
              <a:rPr lang="nl-NL" sz="2800" i="1" dirty="0">
                <a:effectLst/>
                <a:latin typeface="IBM Plex Sans" panose="020B0503050203000203" pitchFamily="34" charset="0"/>
              </a:rPr>
              <a:t>Hou je Bingokaart</a:t>
            </a:r>
          </a:p>
          <a:p>
            <a:pPr algn="ctr"/>
            <a:r>
              <a:rPr lang="nl-NL" sz="2800" i="1" dirty="0">
                <a:effectLst/>
                <a:latin typeface="IBM Plex Sans" panose="020B0503050203000203" pitchFamily="34" charset="0"/>
              </a:rPr>
              <a:t>bij de hand!</a:t>
            </a:r>
          </a:p>
        </p:txBody>
      </p:sp>
    </p:spTree>
    <p:extLst>
      <p:ext uri="{BB962C8B-B14F-4D97-AF65-F5344CB8AC3E}">
        <p14:creationId xmlns:p14="http://schemas.microsoft.com/office/powerpoint/2010/main" val="16218296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bingo blur_4A2AFB9F-40F0-412B-A31F-E42D264F09CA.mp4">
            <a:hlinkClick r:id="" action="ppaction://media"/>
            <a:extLst>
              <a:ext uri="{FF2B5EF4-FFF2-40B4-BE49-F238E27FC236}">
                <a16:creationId xmlns:a16="http://schemas.microsoft.com/office/drawing/2014/main" id="{ADC532DB-BA9B-D64A-FC7C-11AEDA9F1994}"/>
              </a:ext>
            </a:extLst>
          </p:cNvPr>
          <p:cNvPicPr>
            <a:picLocks noGrp="1" noChangeAspect="1"/>
          </p:cNvPicPr>
          <p:nvPr>
            <p:ph type="media" sz="quarter" idx="10"/>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p:spPr>
      </p:pic>
      <p:grpSp>
        <p:nvGrpSpPr>
          <p:cNvPr id="9" name="Groep 8">
            <a:extLst>
              <a:ext uri="{FF2B5EF4-FFF2-40B4-BE49-F238E27FC236}">
                <a16:creationId xmlns:a16="http://schemas.microsoft.com/office/drawing/2014/main" id="{D4EA6BCD-90E2-53AE-D73E-FBBD62903739}"/>
              </a:ext>
            </a:extLst>
          </p:cNvPr>
          <p:cNvGrpSpPr/>
          <p:nvPr/>
        </p:nvGrpSpPr>
        <p:grpSpPr>
          <a:xfrm>
            <a:off x="4602971" y="2001277"/>
            <a:ext cx="3133840" cy="3760609"/>
            <a:chOff x="4602971" y="2001277"/>
            <a:chExt cx="3133840" cy="3760609"/>
          </a:xfrm>
        </p:grpSpPr>
        <p:pic>
          <p:nvPicPr>
            <p:cNvPr id="4" name="Afbeelding 3">
              <a:extLst>
                <a:ext uri="{FF2B5EF4-FFF2-40B4-BE49-F238E27FC236}">
                  <a16:creationId xmlns:a16="http://schemas.microsoft.com/office/drawing/2014/main" id="{6BEDA40B-8E22-6C9F-C8F9-6B6D8CAF0E22}"/>
                </a:ext>
              </a:extLst>
            </p:cNvPr>
            <p:cNvPicPr>
              <a:picLocks noChangeAspect="1"/>
            </p:cNvPicPr>
            <p:nvPr/>
          </p:nvPicPr>
          <p:blipFill>
            <a:blip r:embed="rId7"/>
            <a:srcRect/>
            <a:stretch/>
          </p:blipFill>
          <p:spPr>
            <a:xfrm rot="21028382">
              <a:off x="4602971" y="2001277"/>
              <a:ext cx="3133840" cy="3760609"/>
            </a:xfrm>
            <a:prstGeom prst="rect">
              <a:avLst/>
            </a:prstGeom>
            <a:effectLst/>
          </p:spPr>
        </p:pic>
        <p:sp>
          <p:nvSpPr>
            <p:cNvPr id="6" name="Tekstvak 5">
              <a:extLst>
                <a:ext uri="{FF2B5EF4-FFF2-40B4-BE49-F238E27FC236}">
                  <a16:creationId xmlns:a16="http://schemas.microsoft.com/office/drawing/2014/main" id="{2AABFF8D-C797-84B8-64EE-11C64B884225}"/>
                </a:ext>
              </a:extLst>
            </p:cNvPr>
            <p:cNvSpPr txBox="1"/>
            <p:nvPr/>
          </p:nvSpPr>
          <p:spPr>
            <a:xfrm rot="21028382">
              <a:off x="5102500" y="2689716"/>
              <a:ext cx="2008935" cy="1723549"/>
            </a:xfrm>
            <a:prstGeom prst="rect">
              <a:avLst/>
            </a:prstGeom>
            <a:noFill/>
          </p:spPr>
          <p:txBody>
            <a:bodyPr wrap="square" lIns="0" tIns="0" rIns="0" bIns="0" rtlCol="0" anchor="ctr">
              <a:spAutoFit/>
            </a:bodyPr>
            <a:lstStyle/>
            <a:p>
              <a:pPr algn="ctr"/>
              <a:r>
                <a:rPr lang="nl-NL" sz="11200" spc="-300" dirty="0">
                  <a:solidFill>
                    <a:schemeClr val="bg1"/>
                  </a:solidFill>
                  <a:latin typeface="IBM Plex Sans" panose="020B0503050203000203" pitchFamily="34" charset="0"/>
                </a:rPr>
                <a:t>28</a:t>
              </a:r>
            </a:p>
          </p:txBody>
        </p:sp>
      </p:grpSp>
    </p:spTree>
    <p:extLst>
      <p:ext uri="{BB962C8B-B14F-4D97-AF65-F5344CB8AC3E}">
        <p14:creationId xmlns:p14="http://schemas.microsoft.com/office/powerpoint/2010/main" val="124174708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3" fill="hold"/>
                                        <p:tgtEl>
                                          <p:spTgt spid="15"/>
                                        </p:tgtEl>
                                      </p:cBhvr>
                                    </p:cmd>
                                  </p:childTnLst>
                                </p:cTn>
                              </p:par>
                              <p:par>
                                <p:cTn id="7" presetID="26"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wipe(down)">
                                      <p:cBhvr>
                                        <p:cTn id="9" dur="580">
                                          <p:stCondLst>
                                            <p:cond delay="0"/>
                                          </p:stCondLst>
                                        </p:cTn>
                                        <p:tgtEl>
                                          <p:spTgt spid="9"/>
                                        </p:tgtEl>
                                      </p:cBhvr>
                                    </p:animEffect>
                                    <p:anim calcmode="lin" valueType="num">
                                      <p:cBhvr>
                                        <p:cTn id="1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5" dur="26">
                                          <p:stCondLst>
                                            <p:cond delay="650"/>
                                          </p:stCondLst>
                                        </p:cTn>
                                        <p:tgtEl>
                                          <p:spTgt spid="9"/>
                                        </p:tgtEl>
                                      </p:cBhvr>
                                      <p:to x="100000" y="60000"/>
                                    </p:animScale>
                                    <p:animScale>
                                      <p:cBhvr>
                                        <p:cTn id="16" dur="166" decel="50000">
                                          <p:stCondLst>
                                            <p:cond delay="676"/>
                                          </p:stCondLst>
                                        </p:cTn>
                                        <p:tgtEl>
                                          <p:spTgt spid="9"/>
                                        </p:tgtEl>
                                      </p:cBhvr>
                                      <p:to x="100000" y="100000"/>
                                    </p:animScale>
                                    <p:animScale>
                                      <p:cBhvr>
                                        <p:cTn id="17" dur="26">
                                          <p:stCondLst>
                                            <p:cond delay="1312"/>
                                          </p:stCondLst>
                                        </p:cTn>
                                        <p:tgtEl>
                                          <p:spTgt spid="9"/>
                                        </p:tgtEl>
                                      </p:cBhvr>
                                      <p:to x="100000" y="80000"/>
                                    </p:animScale>
                                    <p:animScale>
                                      <p:cBhvr>
                                        <p:cTn id="18" dur="166" decel="50000">
                                          <p:stCondLst>
                                            <p:cond delay="1338"/>
                                          </p:stCondLst>
                                        </p:cTn>
                                        <p:tgtEl>
                                          <p:spTgt spid="9"/>
                                        </p:tgtEl>
                                      </p:cBhvr>
                                      <p:to x="100000" y="100000"/>
                                    </p:animScale>
                                    <p:animScale>
                                      <p:cBhvr>
                                        <p:cTn id="19" dur="26">
                                          <p:stCondLst>
                                            <p:cond delay="1642"/>
                                          </p:stCondLst>
                                        </p:cTn>
                                        <p:tgtEl>
                                          <p:spTgt spid="9"/>
                                        </p:tgtEl>
                                      </p:cBhvr>
                                      <p:to x="100000" y="90000"/>
                                    </p:animScale>
                                    <p:animScale>
                                      <p:cBhvr>
                                        <p:cTn id="20" dur="166" decel="50000">
                                          <p:stCondLst>
                                            <p:cond delay="1668"/>
                                          </p:stCondLst>
                                        </p:cTn>
                                        <p:tgtEl>
                                          <p:spTgt spid="9"/>
                                        </p:tgtEl>
                                      </p:cBhvr>
                                      <p:to x="100000" y="100000"/>
                                    </p:animScale>
                                    <p:animScale>
                                      <p:cBhvr>
                                        <p:cTn id="21" dur="26">
                                          <p:stCondLst>
                                            <p:cond delay="1808"/>
                                          </p:stCondLst>
                                        </p:cTn>
                                        <p:tgtEl>
                                          <p:spTgt spid="9"/>
                                        </p:tgtEl>
                                      </p:cBhvr>
                                      <p:to x="100000" y="95000"/>
                                    </p:animScale>
                                    <p:animScale>
                                      <p:cBhvr>
                                        <p:cTn id="22" dur="166" decel="50000">
                                          <p:stCondLst>
                                            <p:cond delay="1834"/>
                                          </p:stCondLst>
                                        </p:cTn>
                                        <p:tgtEl>
                                          <p:spTgt spid="9"/>
                                        </p:tgtEl>
                                      </p:cBhvr>
                                      <p:to x="100000" y="100000"/>
                                    </p:animScale>
                                  </p:childTnLst>
                                  <p:subTnLst>
                                    <p:audio>
                                      <p:cMediaNode>
                                        <p:cTn display="0" masterRel="sameClick">
                                          <p:stCondLst>
                                            <p:cond evt="begin" delay="0">
                                              <p:tn val="7"/>
                                            </p:cond>
                                          </p:stCondLst>
                                          <p:endCondLst>
                                            <p:cond evt="onStopAudio" delay="0">
                                              <p:tgtEl>
                                                <p:sldTgt/>
                                              </p:tgtEl>
                                            </p:cond>
                                          </p:endCondLst>
                                        </p:cTn>
                                        <p:tgtEl>
                                          <p:sndTgt r:embed="rId5" name="Ball2.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23" repeatCount="indefinite" fill="hold" display="0">
                  <p:stCondLst>
                    <p:cond delay="indefinite"/>
                  </p:stCondLst>
                </p:cTn>
                <p:tgtEl>
                  <p:spTgt spid="15"/>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EDA549D5-014D-0ED3-6F16-4DFFAE101581}"/>
              </a:ext>
            </a:extLst>
          </p:cNvPr>
          <p:cNvPicPr>
            <a:picLocks noChangeAspect="1"/>
          </p:cNvPicPr>
          <p:nvPr/>
        </p:nvPicPr>
        <p:blipFill>
          <a:blip r:embed="rId3"/>
          <a:srcRect/>
          <a:stretch/>
        </p:blipFill>
        <p:spPr>
          <a:xfrm>
            <a:off x="2381" y="0"/>
            <a:ext cx="12192000" cy="6858000"/>
          </a:xfrm>
          <a:prstGeom prst="rect">
            <a:avLst/>
          </a:prstGeom>
        </p:spPr>
      </p:pic>
      <p:grpSp>
        <p:nvGrpSpPr>
          <p:cNvPr id="2" name="Groep 1">
            <a:extLst>
              <a:ext uri="{FF2B5EF4-FFF2-40B4-BE49-F238E27FC236}">
                <a16:creationId xmlns:a16="http://schemas.microsoft.com/office/drawing/2014/main" id="{7E83A682-B614-3067-9D92-ABBBB43ED01A}"/>
              </a:ext>
            </a:extLst>
          </p:cNvPr>
          <p:cNvGrpSpPr/>
          <p:nvPr/>
        </p:nvGrpSpPr>
        <p:grpSpPr>
          <a:xfrm>
            <a:off x="3521382" y="2293200"/>
            <a:ext cx="5149235" cy="2271246"/>
            <a:chOff x="3520800" y="2293200"/>
            <a:chExt cx="5149235" cy="2271246"/>
          </a:xfrm>
        </p:grpSpPr>
        <p:sp>
          <p:nvSpPr>
            <p:cNvPr id="10" name="Tekstvak 9">
              <a:extLst>
                <a:ext uri="{FF2B5EF4-FFF2-40B4-BE49-F238E27FC236}">
                  <a16:creationId xmlns:a16="http://schemas.microsoft.com/office/drawing/2014/main" id="{3CB6B173-5759-0CFB-953F-8B99910C0814}"/>
                </a:ext>
              </a:extLst>
            </p:cNvPr>
            <p:cNvSpPr txBox="1"/>
            <p:nvPr/>
          </p:nvSpPr>
          <p:spPr>
            <a:xfrm>
              <a:off x="3520800" y="2293200"/>
              <a:ext cx="5148071" cy="2271246"/>
            </a:xfrm>
            <a:prstGeom prst="rect">
              <a:avLst/>
            </a:prstGeom>
            <a:blipFill dpi="0" rotWithShape="1">
              <a:blip r:embed="rId4">
                <a:extLst>
                  <a:ext uri="{96DAC541-7B7A-43D3-8B79-37D633B846F1}">
                    <asvg:svgBlip xmlns:asvg="http://schemas.microsoft.com/office/drawing/2016/SVG/main" r:embed="rId5"/>
                  </a:ext>
                </a:extLst>
              </a:blip>
              <a:srcRect/>
              <a:tile tx="0" ty="6350" sx="100000" sy="100000" flip="none" algn="bl"/>
            </a:blipFill>
          </p:spPr>
          <p:txBody>
            <a:bodyPr wrap="square" lIns="648000" tIns="576000" rIns="648000" bIns="576000" rtlCol="0">
              <a:spAutoFit/>
            </a:bodyPr>
            <a:lstStyle/>
            <a:p>
              <a:r>
                <a:rPr lang="nl-NL" i="1" dirty="0">
                  <a:effectLst/>
                  <a:latin typeface="IBM Plex Sans" panose="020B0503050203000203" pitchFamily="34" charset="0"/>
                </a:rPr>
                <a:t>Heb jij weleens een situatie veiliger gemaakt? </a:t>
              </a:r>
            </a:p>
            <a:p>
              <a:endParaRPr lang="nl-NL" i="1" dirty="0">
                <a:latin typeface="IBM Plex Sans" panose="020B0503050203000203" pitchFamily="34" charset="0"/>
              </a:endParaRPr>
            </a:p>
            <a:p>
              <a:r>
                <a:rPr lang="nl-NL" i="1" dirty="0">
                  <a:effectLst/>
                  <a:latin typeface="IBM Plex Sans" panose="020B0503050203000203" pitchFamily="34" charset="0"/>
                </a:rPr>
                <a:t>Zo ja, hoe heb je dat gedaan?</a:t>
              </a:r>
            </a:p>
          </p:txBody>
        </p:sp>
        <p:pic>
          <p:nvPicPr>
            <p:cNvPr id="13" name="Afbeelding 12">
              <a:extLst>
                <a:ext uri="{FF2B5EF4-FFF2-40B4-BE49-F238E27FC236}">
                  <a16:creationId xmlns:a16="http://schemas.microsoft.com/office/drawing/2014/main" id="{8D15FC1A-6BDB-40FC-47B6-3044888814C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198619" y="2439681"/>
              <a:ext cx="281940" cy="240030"/>
            </a:xfrm>
            <a:prstGeom prst="rect">
              <a:avLst/>
            </a:prstGeom>
          </p:spPr>
        </p:pic>
        <p:sp>
          <p:nvSpPr>
            <p:cNvPr id="15" name="Tekstvak 14">
              <a:extLst>
                <a:ext uri="{FF2B5EF4-FFF2-40B4-BE49-F238E27FC236}">
                  <a16:creationId xmlns:a16="http://schemas.microsoft.com/office/drawing/2014/main" id="{6E2E949B-E2B9-D55A-2BE0-6FC50367F853}"/>
                </a:ext>
              </a:extLst>
            </p:cNvPr>
            <p:cNvSpPr txBox="1"/>
            <p:nvPr/>
          </p:nvSpPr>
          <p:spPr>
            <a:xfrm>
              <a:off x="7847076" y="2293377"/>
              <a:ext cx="822959" cy="475478"/>
            </a:xfrm>
            <a:prstGeom prst="rect">
              <a:avLst/>
            </a:prstGeom>
            <a:solidFill>
              <a:schemeClr val="bg1"/>
            </a:solidFill>
          </p:spPr>
          <p:txBody>
            <a:bodyPr wrap="square" lIns="144000" tIns="144000" rIns="144000" bIns="144000" rtlCol="0">
              <a:spAutoFit/>
            </a:bodyPr>
            <a:lstStyle/>
            <a:p>
              <a:pPr algn="ctr"/>
              <a:r>
                <a:rPr lang="nl-NL" sz="1200" dirty="0">
                  <a:effectLst/>
                  <a:latin typeface="IBM Plex Sans Medium" panose="020F0502020204030204" pitchFamily="34" charset="0"/>
                </a:rPr>
                <a:t>Vraag</a:t>
              </a:r>
            </a:p>
          </p:txBody>
        </p:sp>
      </p:grpSp>
      <p:pic>
        <p:nvPicPr>
          <p:cNvPr id="4" name="Graphic 3">
            <a:extLst>
              <a:ext uri="{FF2B5EF4-FFF2-40B4-BE49-F238E27FC236}">
                <a16:creationId xmlns:a16="http://schemas.microsoft.com/office/drawing/2014/main" id="{9138F5A1-78EB-2896-97F3-1450A7C0CC3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143693" y="6605947"/>
            <a:ext cx="901700" cy="139700"/>
          </a:xfrm>
          <a:prstGeom prst="rect">
            <a:avLst/>
          </a:prstGeom>
        </p:spPr>
      </p:pic>
      <p:pic>
        <p:nvPicPr>
          <p:cNvPr id="6" name="Graphic 5">
            <a:extLst>
              <a:ext uri="{FF2B5EF4-FFF2-40B4-BE49-F238E27FC236}">
                <a16:creationId xmlns:a16="http://schemas.microsoft.com/office/drawing/2014/main" id="{F4EF3A44-F8E5-1E5F-5C3B-7059E2D48020}"/>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11147058" y="4612"/>
            <a:ext cx="901700" cy="3521375"/>
          </a:xfrm>
          <a:prstGeom prst="rect">
            <a:avLst/>
          </a:prstGeom>
        </p:spPr>
      </p:pic>
      <p:grpSp>
        <p:nvGrpSpPr>
          <p:cNvPr id="11" name="Groep 10">
            <a:extLst>
              <a:ext uri="{FF2B5EF4-FFF2-40B4-BE49-F238E27FC236}">
                <a16:creationId xmlns:a16="http://schemas.microsoft.com/office/drawing/2014/main" id="{0377773A-B26D-527D-D77A-C7EAECC4E4E2}"/>
              </a:ext>
            </a:extLst>
          </p:cNvPr>
          <p:cNvGrpSpPr/>
          <p:nvPr/>
        </p:nvGrpSpPr>
        <p:grpSpPr>
          <a:xfrm>
            <a:off x="3502932" y="5956919"/>
            <a:ext cx="5186136" cy="640515"/>
            <a:chOff x="2731477" y="3989642"/>
            <a:chExt cx="5186136" cy="640515"/>
          </a:xfrm>
        </p:grpSpPr>
        <p:sp>
          <p:nvSpPr>
            <p:cNvPr id="12" name="Tekstvak 11">
              <a:extLst>
                <a:ext uri="{FF2B5EF4-FFF2-40B4-BE49-F238E27FC236}">
                  <a16:creationId xmlns:a16="http://schemas.microsoft.com/office/drawing/2014/main" id="{5716FC1B-1B19-00BD-BA34-9BE40FE4C385}"/>
                </a:ext>
              </a:extLst>
            </p:cNvPr>
            <p:cNvSpPr txBox="1"/>
            <p:nvPr/>
          </p:nvSpPr>
          <p:spPr>
            <a:xfrm>
              <a:off x="2731477" y="3989642"/>
              <a:ext cx="1098712" cy="640515"/>
            </a:xfrm>
            <a:prstGeom prst="rect">
              <a:avLst/>
            </a:prstGeom>
            <a:blipFill dpi="0" rotWithShape="1">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rcRect/>
              <a:tile tx="0" ty="6350" sx="50000" sy="50000" flip="none" algn="bl"/>
            </a:blipFill>
          </p:spPr>
          <p:txBody>
            <a:bodyPr wrap="square" lIns="396000" tIns="180000" rIns="251999" bIns="180000" rtlCol="0">
              <a:spAutoFit/>
            </a:bodyPr>
            <a:lstStyle/>
            <a:p>
              <a:endParaRPr lang="nl-NL" b="1" dirty="0">
                <a:solidFill>
                  <a:schemeClr val="bg1"/>
                </a:solidFill>
                <a:effectLst/>
                <a:latin typeface="IBM Plex Sans" panose="020B0503050203000203" pitchFamily="34" charset="0"/>
              </a:endParaRPr>
            </a:p>
          </p:txBody>
        </p:sp>
        <p:pic>
          <p:nvPicPr>
            <p:cNvPr id="14" name="Graphic 13">
              <a:extLst>
                <a:ext uri="{FF2B5EF4-FFF2-40B4-BE49-F238E27FC236}">
                  <a16:creationId xmlns:a16="http://schemas.microsoft.com/office/drawing/2014/main" id="{F818B740-6275-D4B8-23F9-4E51AEEF955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206308" y="4206765"/>
              <a:ext cx="242101" cy="201751"/>
            </a:xfrm>
            <a:prstGeom prst="rect">
              <a:avLst/>
            </a:prstGeom>
          </p:spPr>
        </p:pic>
        <p:sp>
          <p:nvSpPr>
            <p:cNvPr id="16" name="Tekstvak 15">
              <a:extLst>
                <a:ext uri="{FF2B5EF4-FFF2-40B4-BE49-F238E27FC236}">
                  <a16:creationId xmlns:a16="http://schemas.microsoft.com/office/drawing/2014/main" id="{0DDFD6FA-4093-7A6F-A675-9D397FB497C2}"/>
                </a:ext>
              </a:extLst>
            </p:cNvPr>
            <p:cNvSpPr txBox="1"/>
            <p:nvPr/>
          </p:nvSpPr>
          <p:spPr>
            <a:xfrm>
              <a:off x="3830190" y="3989642"/>
              <a:ext cx="4087423" cy="640515"/>
            </a:xfrm>
            <a:prstGeom prst="rect">
              <a:avLst/>
            </a:prstGeom>
            <a:solidFill>
              <a:schemeClr val="bg1"/>
            </a:solidFill>
          </p:spPr>
          <p:txBody>
            <a:bodyPr wrap="square" lIns="251999" tIns="180000" rIns="251999" bIns="180000" rtlCol="0">
              <a:spAutoFit/>
            </a:bodyPr>
            <a:lstStyle/>
            <a:p>
              <a:r>
                <a:rPr lang="nl-NL" b="1" dirty="0">
                  <a:latin typeface="IBM Plex Sans" panose="020B0503050203000203" pitchFamily="34" charset="0"/>
                </a:rPr>
                <a:t>WAVE-waarde: </a:t>
              </a:r>
              <a:r>
                <a:rPr lang="nl-NL" sz="1800" b="1" dirty="0">
                  <a:latin typeface="IBM Plex Sans" panose="020B0503050203000203" pitchFamily="34" charset="0"/>
                </a:rPr>
                <a:t>Verantwoordelijk</a:t>
              </a:r>
              <a:endParaRPr lang="nl-NL" b="1" dirty="0">
                <a:effectLst/>
                <a:latin typeface="IBM Plex Sans" panose="020B0503050203000203" pitchFamily="34" charset="0"/>
              </a:endParaRPr>
            </a:p>
          </p:txBody>
        </p:sp>
      </p:grpSp>
    </p:spTree>
    <p:extLst>
      <p:ext uri="{BB962C8B-B14F-4D97-AF65-F5344CB8AC3E}">
        <p14:creationId xmlns:p14="http://schemas.microsoft.com/office/powerpoint/2010/main" val="13491884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10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EDA549D5-014D-0ED3-6F16-4DFFAE101581}"/>
              </a:ext>
            </a:extLst>
          </p:cNvPr>
          <p:cNvPicPr>
            <a:picLocks noChangeAspect="1"/>
          </p:cNvPicPr>
          <p:nvPr/>
        </p:nvPicPr>
        <p:blipFill>
          <a:blip r:embed="rId2"/>
          <a:srcRect/>
          <a:stretch/>
        </p:blipFill>
        <p:spPr>
          <a:xfrm>
            <a:off x="0" y="0"/>
            <a:ext cx="12192000" cy="6858000"/>
          </a:xfrm>
          <a:prstGeom prst="rect">
            <a:avLst/>
          </a:prstGeom>
        </p:spPr>
      </p:pic>
      <p:grpSp>
        <p:nvGrpSpPr>
          <p:cNvPr id="12" name="Groep 11">
            <a:extLst>
              <a:ext uri="{FF2B5EF4-FFF2-40B4-BE49-F238E27FC236}">
                <a16:creationId xmlns:a16="http://schemas.microsoft.com/office/drawing/2014/main" id="{F4C24C0E-DC9D-47CD-EA4C-02D929913A5E}"/>
              </a:ext>
            </a:extLst>
          </p:cNvPr>
          <p:cNvGrpSpPr/>
          <p:nvPr/>
        </p:nvGrpSpPr>
        <p:grpSpPr>
          <a:xfrm>
            <a:off x="2528653" y="3989642"/>
            <a:ext cx="7445222" cy="979069"/>
            <a:chOff x="2243469" y="3989642"/>
            <a:chExt cx="7445222" cy="979069"/>
          </a:xfrm>
        </p:grpSpPr>
        <p:sp>
          <p:nvSpPr>
            <p:cNvPr id="18" name="Tekstvak 17">
              <a:extLst>
                <a:ext uri="{FF2B5EF4-FFF2-40B4-BE49-F238E27FC236}">
                  <a16:creationId xmlns:a16="http://schemas.microsoft.com/office/drawing/2014/main" id="{5D7375D5-1C81-4965-4EE0-BD82C1C60E31}"/>
                </a:ext>
              </a:extLst>
            </p:cNvPr>
            <p:cNvSpPr txBox="1"/>
            <p:nvPr/>
          </p:nvSpPr>
          <p:spPr>
            <a:xfrm>
              <a:off x="2243469" y="3989642"/>
              <a:ext cx="1587600" cy="979069"/>
            </a:xfrm>
            <a:prstGeom prst="rect">
              <a:avLst/>
            </a:prstGeom>
            <a:blipFill dpi="0" rotWithShape="1">
              <a:blip r:embed="rId3">
                <a:extLst>
                  <a:ext uri="{96DAC541-7B7A-43D3-8B79-37D633B846F1}">
                    <asvg:svgBlip xmlns:asvg="http://schemas.microsoft.com/office/drawing/2016/SVG/main" r:embed="rId4"/>
                  </a:ext>
                </a:extLst>
              </a:blip>
              <a:srcRect/>
              <a:tile tx="0" ty="6350" sx="100000" sy="100000" flip="none" algn="bl"/>
            </a:blipFill>
          </p:spPr>
          <p:txBody>
            <a:bodyPr wrap="square" lIns="396000" tIns="180000" rIns="251999" bIns="180000" rtlCol="0">
              <a:spAutoFit/>
            </a:bodyPr>
            <a:lstStyle/>
            <a:p>
              <a:endParaRPr lang="nl-NL" sz="4000" b="1" dirty="0">
                <a:solidFill>
                  <a:schemeClr val="bg1"/>
                </a:solidFill>
                <a:effectLst/>
                <a:latin typeface="IBM Plex Sans" panose="020B0503050203000203" pitchFamily="34" charset="0"/>
              </a:endParaRPr>
            </a:p>
          </p:txBody>
        </p:sp>
        <p:pic>
          <p:nvPicPr>
            <p:cNvPr id="22" name="Graphic 21">
              <a:extLst>
                <a:ext uri="{FF2B5EF4-FFF2-40B4-BE49-F238E27FC236}">
                  <a16:creationId xmlns:a16="http://schemas.microsoft.com/office/drawing/2014/main" id="{C61911F5-4B83-D27E-016E-EBAC4C2C30B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880000" y="4284920"/>
              <a:ext cx="449478" cy="374565"/>
            </a:xfrm>
            <a:prstGeom prst="rect">
              <a:avLst/>
            </a:prstGeom>
          </p:spPr>
        </p:pic>
        <p:sp>
          <p:nvSpPr>
            <p:cNvPr id="23" name="Tekstvak 22">
              <a:extLst>
                <a:ext uri="{FF2B5EF4-FFF2-40B4-BE49-F238E27FC236}">
                  <a16:creationId xmlns:a16="http://schemas.microsoft.com/office/drawing/2014/main" id="{3016D368-C556-33C2-D9F0-69213D8FC8CF}"/>
                </a:ext>
              </a:extLst>
            </p:cNvPr>
            <p:cNvSpPr txBox="1"/>
            <p:nvPr/>
          </p:nvSpPr>
          <p:spPr>
            <a:xfrm>
              <a:off x="3830190" y="3989642"/>
              <a:ext cx="5858501" cy="979069"/>
            </a:xfrm>
            <a:prstGeom prst="rect">
              <a:avLst/>
            </a:prstGeom>
            <a:solidFill>
              <a:schemeClr val="bg1"/>
            </a:solidFill>
          </p:spPr>
          <p:txBody>
            <a:bodyPr wrap="square" lIns="251999" tIns="180000" rIns="251999" bIns="180000" rtlCol="0">
              <a:spAutoFit/>
            </a:bodyPr>
            <a:lstStyle/>
            <a:p>
              <a:r>
                <a:rPr lang="nl-NL" sz="4000" b="1" dirty="0">
                  <a:latin typeface="IBM Plex Sans" panose="020B0503050203000203" pitchFamily="34" charset="0"/>
                </a:rPr>
                <a:t>WAVE-waarde: Eerlijk</a:t>
              </a:r>
              <a:endParaRPr lang="nl-NL" sz="4000" b="1" dirty="0">
                <a:effectLst/>
                <a:latin typeface="IBM Plex Sans" panose="020B0503050203000203" pitchFamily="34" charset="0"/>
              </a:endParaRPr>
            </a:p>
          </p:txBody>
        </p:sp>
      </p:grpSp>
      <p:pic>
        <p:nvPicPr>
          <p:cNvPr id="4" name="Graphic 3">
            <a:extLst>
              <a:ext uri="{FF2B5EF4-FFF2-40B4-BE49-F238E27FC236}">
                <a16:creationId xmlns:a16="http://schemas.microsoft.com/office/drawing/2014/main" id="{9138F5A1-78EB-2896-97F3-1450A7C0CC3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143693" y="6605947"/>
            <a:ext cx="901700" cy="139700"/>
          </a:xfrm>
          <a:prstGeom prst="rect">
            <a:avLst/>
          </a:prstGeom>
        </p:spPr>
      </p:pic>
      <p:pic>
        <p:nvPicPr>
          <p:cNvPr id="6" name="Graphic 5">
            <a:extLst>
              <a:ext uri="{FF2B5EF4-FFF2-40B4-BE49-F238E27FC236}">
                <a16:creationId xmlns:a16="http://schemas.microsoft.com/office/drawing/2014/main" id="{F4EF3A44-F8E5-1E5F-5C3B-7059E2D48020}"/>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11147058" y="4612"/>
            <a:ext cx="901700" cy="3521375"/>
          </a:xfrm>
          <a:prstGeom prst="rect">
            <a:avLst/>
          </a:prstGeom>
        </p:spPr>
      </p:pic>
    </p:spTree>
    <p:extLst>
      <p:ext uri="{BB962C8B-B14F-4D97-AF65-F5344CB8AC3E}">
        <p14:creationId xmlns:p14="http://schemas.microsoft.com/office/powerpoint/2010/main" val="27646041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EDA549D5-014D-0ED3-6F16-4DFFAE10158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381" y="1339"/>
            <a:ext cx="12192000" cy="6855322"/>
          </a:xfrm>
          <a:prstGeom prst="rect">
            <a:avLst/>
          </a:prstGeom>
        </p:spPr>
      </p:pic>
      <p:pic>
        <p:nvPicPr>
          <p:cNvPr id="6" name="Graphic 5">
            <a:extLst>
              <a:ext uri="{FF2B5EF4-FFF2-40B4-BE49-F238E27FC236}">
                <a16:creationId xmlns:a16="http://schemas.microsoft.com/office/drawing/2014/main" id="{F4EF3A44-F8E5-1E5F-5C3B-7059E2D4802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1147058" y="4612"/>
            <a:ext cx="901699" cy="3521375"/>
          </a:xfrm>
          <a:prstGeom prst="rect">
            <a:avLst/>
          </a:prstGeom>
        </p:spPr>
      </p:pic>
      <p:grpSp>
        <p:nvGrpSpPr>
          <p:cNvPr id="19" name="Groep 18">
            <a:extLst>
              <a:ext uri="{FF2B5EF4-FFF2-40B4-BE49-F238E27FC236}">
                <a16:creationId xmlns:a16="http://schemas.microsoft.com/office/drawing/2014/main" id="{54035C80-924D-0D0A-8351-272902889A57}"/>
              </a:ext>
            </a:extLst>
          </p:cNvPr>
          <p:cNvGrpSpPr/>
          <p:nvPr/>
        </p:nvGrpSpPr>
        <p:grpSpPr>
          <a:xfrm>
            <a:off x="349102" y="3540914"/>
            <a:ext cx="11696291" cy="3204733"/>
            <a:chOff x="349102" y="3540914"/>
            <a:chExt cx="11696291" cy="3204733"/>
          </a:xfrm>
        </p:grpSpPr>
        <p:pic>
          <p:nvPicPr>
            <p:cNvPr id="4" name="Graphic 3">
              <a:extLst>
                <a:ext uri="{FF2B5EF4-FFF2-40B4-BE49-F238E27FC236}">
                  <a16:creationId xmlns:a16="http://schemas.microsoft.com/office/drawing/2014/main" id="{9138F5A1-78EB-2896-97F3-1450A7C0CC3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43693" y="6605947"/>
              <a:ext cx="901700" cy="139700"/>
            </a:xfrm>
            <a:prstGeom prst="rect">
              <a:avLst/>
            </a:prstGeom>
          </p:spPr>
        </p:pic>
        <p:sp>
          <p:nvSpPr>
            <p:cNvPr id="2" name="Tekstvak 1">
              <a:extLst>
                <a:ext uri="{FF2B5EF4-FFF2-40B4-BE49-F238E27FC236}">
                  <a16:creationId xmlns:a16="http://schemas.microsoft.com/office/drawing/2014/main" id="{E31CB30C-437B-ADDF-9CE7-D83FA7343564}"/>
                </a:ext>
              </a:extLst>
            </p:cNvPr>
            <p:cNvSpPr txBox="1"/>
            <p:nvPr/>
          </p:nvSpPr>
          <p:spPr>
            <a:xfrm>
              <a:off x="349102" y="3540914"/>
              <a:ext cx="11493795" cy="2818943"/>
            </a:xfrm>
            <a:prstGeom prst="rect">
              <a:avLst/>
            </a:prstGeom>
            <a:blipFill dpi="0" rotWithShape="1">
              <a:blip r:embed="rId7">
                <a:extLst>
                  <a:ext uri="{96DAC541-7B7A-43D3-8B79-37D633B846F1}">
                    <asvg:svgBlip xmlns:asvg="http://schemas.microsoft.com/office/drawing/2016/SVG/main" r:embed="rId8"/>
                  </a:ext>
                </a:extLst>
              </a:blip>
              <a:srcRect/>
              <a:tile tx="0" ty="0" sx="100000" sy="100000" flip="none" algn="bl"/>
            </a:blipFill>
          </p:spPr>
          <p:txBody>
            <a:bodyPr wrap="square" lIns="576000" tIns="1080000" rIns="576000" bIns="1188000" rtlCol="0">
              <a:spAutoFit/>
            </a:bodyPr>
            <a:lstStyle/>
            <a:p>
              <a:pPr algn="ctr"/>
              <a:r>
                <a:rPr lang="nl-NL" sz="3200" dirty="0">
                  <a:effectLst/>
                  <a:latin typeface="IBM Plex Sans" panose="020B0503050203000203" pitchFamily="34" charset="0"/>
                </a:rPr>
                <a:t>Van </a:t>
              </a:r>
              <a:r>
                <a:rPr lang="nl-NL" sz="3200" i="1" dirty="0">
                  <a:effectLst/>
                  <a:latin typeface="IBM Plex Sans" panose="020B0503050203000203" pitchFamily="34" charset="0"/>
                </a:rPr>
                <a:t>bingo!</a:t>
              </a:r>
              <a:r>
                <a:rPr lang="nl-NL" sz="3200" dirty="0">
                  <a:effectLst/>
                  <a:latin typeface="IBM Plex Sans" panose="020B0503050203000203" pitchFamily="34" charset="0"/>
                </a:rPr>
                <a:t> Een ongeval naar:</a:t>
              </a:r>
            </a:p>
          </p:txBody>
        </p:sp>
        <p:sp>
          <p:nvSpPr>
            <p:cNvPr id="3" name="Tekstvak 2">
              <a:extLst>
                <a:ext uri="{FF2B5EF4-FFF2-40B4-BE49-F238E27FC236}">
                  <a16:creationId xmlns:a16="http://schemas.microsoft.com/office/drawing/2014/main" id="{3037A671-B415-04DC-DF95-F5AE2ED65D2F}"/>
                </a:ext>
              </a:extLst>
            </p:cNvPr>
            <p:cNvSpPr txBox="1"/>
            <p:nvPr/>
          </p:nvSpPr>
          <p:spPr>
            <a:xfrm>
              <a:off x="349102" y="3540914"/>
              <a:ext cx="11493795" cy="548182"/>
            </a:xfrm>
            <a:prstGeom prst="rect">
              <a:avLst/>
            </a:prstGeom>
            <a:solidFill>
              <a:schemeClr val="tx1"/>
            </a:solidFill>
          </p:spPr>
          <p:txBody>
            <a:bodyPr wrap="square" tIns="180000" bIns="180000" rtlCol="0">
              <a:spAutoFit/>
            </a:bodyPr>
            <a:lstStyle/>
            <a:p>
              <a:pPr algn="ctr"/>
              <a:r>
                <a:rPr lang="nl-NL" sz="1200" spc="300" dirty="0">
                  <a:solidFill>
                    <a:schemeClr val="bg1"/>
                  </a:solidFill>
                  <a:effectLst/>
                  <a:latin typeface="IBM Plex Sans" panose="020B0503050203000203" pitchFamily="34" charset="0"/>
                </a:rPr>
                <a:t>SAMEN VEILIG WERKEN, JIJ MAAKT HET VERSCHIL</a:t>
              </a:r>
              <a:endParaRPr lang="nl-NL" sz="1200" spc="300" dirty="0">
                <a:solidFill>
                  <a:schemeClr val="bg1"/>
                </a:solidFill>
                <a:latin typeface="IBM Plex Sans" panose="020B0503050203000203" pitchFamily="34" charset="0"/>
              </a:endParaRPr>
            </a:p>
          </p:txBody>
        </p:sp>
        <p:grpSp>
          <p:nvGrpSpPr>
            <p:cNvPr id="17" name="Groep 16">
              <a:extLst>
                <a:ext uri="{FF2B5EF4-FFF2-40B4-BE49-F238E27FC236}">
                  <a16:creationId xmlns:a16="http://schemas.microsoft.com/office/drawing/2014/main" id="{799C43D2-53DC-B859-4329-14631540D691}"/>
                </a:ext>
              </a:extLst>
            </p:cNvPr>
            <p:cNvGrpSpPr/>
            <p:nvPr/>
          </p:nvGrpSpPr>
          <p:grpSpPr>
            <a:xfrm>
              <a:off x="1717158" y="5144231"/>
              <a:ext cx="8718698" cy="615553"/>
              <a:chOff x="1717158" y="5249738"/>
              <a:chExt cx="8718698" cy="615553"/>
            </a:xfrm>
          </p:grpSpPr>
          <p:cxnSp>
            <p:nvCxnSpPr>
              <p:cNvPr id="9" name="Rechte verbindingslijn 8">
                <a:extLst>
                  <a:ext uri="{FF2B5EF4-FFF2-40B4-BE49-F238E27FC236}">
                    <a16:creationId xmlns:a16="http://schemas.microsoft.com/office/drawing/2014/main" id="{C960BBE0-8D1D-F52E-F008-92DC57FFFDAA}"/>
                  </a:ext>
                </a:extLst>
              </p:cNvPr>
              <p:cNvCxnSpPr>
                <a:cxnSpLocks/>
              </p:cNvCxnSpPr>
              <p:nvPr/>
            </p:nvCxnSpPr>
            <p:spPr>
              <a:xfrm>
                <a:off x="1717158" y="5758753"/>
                <a:ext cx="8718698" cy="0"/>
              </a:xfrm>
              <a:prstGeom prst="line">
                <a:avLst/>
              </a:prstGeom>
              <a:ln w="203200">
                <a:solidFill>
                  <a:srgbClr val="FFDD00"/>
                </a:solidFill>
              </a:ln>
            </p:spPr>
            <p:style>
              <a:lnRef idx="1">
                <a:schemeClr val="accent1"/>
              </a:lnRef>
              <a:fillRef idx="0">
                <a:schemeClr val="accent1"/>
              </a:fillRef>
              <a:effectRef idx="0">
                <a:schemeClr val="accent1"/>
              </a:effectRef>
              <a:fontRef idx="minor">
                <a:schemeClr val="tx1"/>
              </a:fontRef>
            </p:style>
          </p:cxnSp>
          <p:sp>
            <p:nvSpPr>
              <p:cNvPr id="13" name="Tekstvak 12">
                <a:extLst>
                  <a:ext uri="{FF2B5EF4-FFF2-40B4-BE49-F238E27FC236}">
                    <a16:creationId xmlns:a16="http://schemas.microsoft.com/office/drawing/2014/main" id="{D88AB78B-8C8D-2FF0-2B28-585C0CF346D6}"/>
                  </a:ext>
                </a:extLst>
              </p:cNvPr>
              <p:cNvSpPr txBox="1"/>
              <p:nvPr/>
            </p:nvSpPr>
            <p:spPr>
              <a:xfrm>
                <a:off x="1799491" y="5249738"/>
                <a:ext cx="8593015" cy="615553"/>
              </a:xfrm>
              <a:prstGeom prst="rect">
                <a:avLst/>
              </a:prstGeom>
              <a:noFill/>
            </p:spPr>
            <p:txBody>
              <a:bodyPr wrap="square" lIns="0" tIns="0" rIns="0" bIns="0" rtlCol="0">
                <a:spAutoFit/>
              </a:bodyPr>
              <a:lstStyle/>
              <a:p>
                <a:pPr algn="ctr"/>
                <a:r>
                  <a:rPr lang="nl-NL" sz="4000" b="1" i="1" dirty="0">
                    <a:latin typeface="IBM Plex Sans" panose="020B0503050203000203" pitchFamily="34" charset="0"/>
                  </a:rPr>
                  <a:t>Bingo!</a:t>
                </a:r>
                <a:r>
                  <a:rPr lang="nl-NL" sz="4000" b="1" dirty="0">
                    <a:latin typeface="IBM Plex Sans" panose="020B0503050203000203" pitchFamily="34" charset="0"/>
                  </a:rPr>
                  <a:t> Nu kan ik een verschil maken</a:t>
                </a:r>
                <a:endParaRPr lang="nl-NL" sz="4000" b="1" dirty="0">
                  <a:effectLst/>
                  <a:latin typeface="IBM Plex Sans" panose="020B0503050203000203" pitchFamily="34" charset="0"/>
                </a:endParaRPr>
              </a:p>
            </p:txBody>
          </p:sp>
        </p:grpSp>
      </p:grpSp>
    </p:spTree>
    <p:extLst>
      <p:ext uri="{BB962C8B-B14F-4D97-AF65-F5344CB8AC3E}">
        <p14:creationId xmlns:p14="http://schemas.microsoft.com/office/powerpoint/2010/main" val="3376116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C3DF8FFC-AA8A-7491-FCA9-1ECEF70F6C2D}"/>
              </a:ext>
            </a:extLst>
          </p:cNvPr>
          <p:cNvPicPr>
            <a:picLocks noChangeAspect="1"/>
          </p:cNvPicPr>
          <p:nvPr/>
        </p:nvPicPr>
        <p:blipFill>
          <a:blip r:embed="rId2"/>
          <a:srcRect/>
          <a:stretch/>
        </p:blipFill>
        <p:spPr>
          <a:xfrm>
            <a:off x="2381" y="0"/>
            <a:ext cx="12192000" cy="6858000"/>
          </a:xfrm>
          <a:prstGeom prst="rect">
            <a:avLst/>
          </a:prstGeom>
        </p:spPr>
      </p:pic>
      <p:pic>
        <p:nvPicPr>
          <p:cNvPr id="3" name="Afbeelding 2">
            <a:extLst>
              <a:ext uri="{FF2B5EF4-FFF2-40B4-BE49-F238E27FC236}">
                <a16:creationId xmlns:a16="http://schemas.microsoft.com/office/drawing/2014/main" id="{D81A7F2C-25F3-D471-86F6-F273EC70BFFA}"/>
              </a:ext>
            </a:extLst>
          </p:cNvPr>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1554923212"/>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ngo met audio.m4v">
            <a:hlinkClick r:id="" action="ppaction://media"/>
            <a:extLst>
              <a:ext uri="{FF2B5EF4-FFF2-40B4-BE49-F238E27FC236}">
                <a16:creationId xmlns:a16="http://schemas.microsoft.com/office/drawing/2014/main" id="{6F463C14-7B5B-BFF6-1F5C-7A6672BE7396}"/>
              </a:ext>
            </a:extLst>
          </p:cNvPr>
          <p:cNvPicPr>
            <a:picLocks noGrp="1" noChangeAspect="1"/>
          </p:cNvPicPr>
          <p:nvPr>
            <p:ph type="media" sz="quarter" idx="10"/>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p:spPr>
      </p:pic>
      <p:sp>
        <p:nvSpPr>
          <p:cNvPr id="10" name="Tekstvak 9">
            <a:extLst>
              <a:ext uri="{FF2B5EF4-FFF2-40B4-BE49-F238E27FC236}">
                <a16:creationId xmlns:a16="http://schemas.microsoft.com/office/drawing/2014/main" id="{902D5718-760F-6D7D-2B3C-20A2A75071C9}"/>
              </a:ext>
            </a:extLst>
          </p:cNvPr>
          <p:cNvSpPr txBox="1"/>
          <p:nvPr/>
        </p:nvSpPr>
        <p:spPr>
          <a:xfrm>
            <a:off x="3532597" y="4168553"/>
            <a:ext cx="5148071" cy="2025024"/>
          </a:xfrm>
          <a:prstGeom prst="rect">
            <a:avLst/>
          </a:prstGeom>
          <a:blipFill dpi="0" rotWithShape="1">
            <a:blip r:embed="rId5">
              <a:extLst>
                <a:ext uri="{96DAC541-7B7A-43D3-8B79-37D633B846F1}">
                  <asvg:svgBlip xmlns:asvg="http://schemas.microsoft.com/office/drawing/2016/SVG/main" r:embed="rId6"/>
                </a:ext>
              </a:extLst>
            </a:blip>
            <a:srcRect/>
            <a:tile tx="0" ty="6350" sx="100000" sy="100000" flip="none" algn="bl"/>
          </a:blipFill>
        </p:spPr>
        <p:txBody>
          <a:bodyPr wrap="square" lIns="648000" tIns="576000" rIns="648000" bIns="576000" rtlCol="0">
            <a:spAutoFit/>
          </a:bodyPr>
          <a:lstStyle/>
          <a:p>
            <a:pPr algn="ctr"/>
            <a:r>
              <a:rPr lang="nl-NL" sz="2800" i="1" dirty="0">
                <a:effectLst/>
                <a:latin typeface="IBM Plex Sans" panose="020B0503050203000203" pitchFamily="34" charset="0"/>
              </a:rPr>
              <a:t>Hou je Bingokaart</a:t>
            </a:r>
          </a:p>
          <a:p>
            <a:pPr algn="ctr"/>
            <a:r>
              <a:rPr lang="nl-NL" sz="2800" i="1" dirty="0">
                <a:effectLst/>
                <a:latin typeface="IBM Plex Sans" panose="020B0503050203000203" pitchFamily="34" charset="0"/>
              </a:rPr>
              <a:t>bij de hand!</a:t>
            </a:r>
          </a:p>
        </p:txBody>
      </p:sp>
    </p:spTree>
    <p:extLst>
      <p:ext uri="{BB962C8B-B14F-4D97-AF65-F5344CB8AC3E}">
        <p14:creationId xmlns:p14="http://schemas.microsoft.com/office/powerpoint/2010/main" val="27569345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bingo blur_4A2AFB9F-40F0-412B-A31F-E42D264F09CA.mp4">
            <a:hlinkClick r:id="" action="ppaction://media"/>
            <a:extLst>
              <a:ext uri="{FF2B5EF4-FFF2-40B4-BE49-F238E27FC236}">
                <a16:creationId xmlns:a16="http://schemas.microsoft.com/office/drawing/2014/main" id="{ADC532DB-BA9B-D64A-FC7C-11AEDA9F1994}"/>
              </a:ext>
            </a:extLst>
          </p:cNvPr>
          <p:cNvPicPr>
            <a:picLocks noGrp="1" noChangeAspect="1"/>
          </p:cNvPicPr>
          <p:nvPr>
            <p:ph type="media" sz="quarter" idx="10"/>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p:spPr>
      </p:pic>
      <p:grpSp>
        <p:nvGrpSpPr>
          <p:cNvPr id="9" name="Groep 8">
            <a:extLst>
              <a:ext uri="{FF2B5EF4-FFF2-40B4-BE49-F238E27FC236}">
                <a16:creationId xmlns:a16="http://schemas.microsoft.com/office/drawing/2014/main" id="{D4EA6BCD-90E2-53AE-D73E-FBBD62903739}"/>
              </a:ext>
            </a:extLst>
          </p:cNvPr>
          <p:cNvGrpSpPr/>
          <p:nvPr/>
        </p:nvGrpSpPr>
        <p:grpSpPr>
          <a:xfrm>
            <a:off x="4602971" y="2001277"/>
            <a:ext cx="3133840" cy="3760609"/>
            <a:chOff x="4602971" y="2001277"/>
            <a:chExt cx="3133840" cy="3760609"/>
          </a:xfrm>
        </p:grpSpPr>
        <p:pic>
          <p:nvPicPr>
            <p:cNvPr id="4" name="Afbeelding 3">
              <a:extLst>
                <a:ext uri="{FF2B5EF4-FFF2-40B4-BE49-F238E27FC236}">
                  <a16:creationId xmlns:a16="http://schemas.microsoft.com/office/drawing/2014/main" id="{6BEDA40B-8E22-6C9F-C8F9-6B6D8CAF0E22}"/>
                </a:ext>
              </a:extLst>
            </p:cNvPr>
            <p:cNvPicPr>
              <a:picLocks noChangeAspect="1"/>
            </p:cNvPicPr>
            <p:nvPr/>
          </p:nvPicPr>
          <p:blipFill>
            <a:blip r:embed="rId7"/>
            <a:srcRect/>
            <a:stretch/>
          </p:blipFill>
          <p:spPr>
            <a:xfrm rot="21028382">
              <a:off x="4602971" y="2001277"/>
              <a:ext cx="3133840" cy="3760609"/>
            </a:xfrm>
            <a:prstGeom prst="rect">
              <a:avLst/>
            </a:prstGeom>
            <a:effectLst/>
          </p:spPr>
        </p:pic>
        <p:sp>
          <p:nvSpPr>
            <p:cNvPr id="6" name="Tekstvak 5">
              <a:extLst>
                <a:ext uri="{FF2B5EF4-FFF2-40B4-BE49-F238E27FC236}">
                  <a16:creationId xmlns:a16="http://schemas.microsoft.com/office/drawing/2014/main" id="{2AABFF8D-C797-84B8-64EE-11C64B884225}"/>
                </a:ext>
              </a:extLst>
            </p:cNvPr>
            <p:cNvSpPr txBox="1"/>
            <p:nvPr/>
          </p:nvSpPr>
          <p:spPr>
            <a:xfrm rot="21028382">
              <a:off x="5102500" y="2689716"/>
              <a:ext cx="2008935" cy="1723549"/>
            </a:xfrm>
            <a:prstGeom prst="rect">
              <a:avLst/>
            </a:prstGeom>
            <a:noFill/>
          </p:spPr>
          <p:txBody>
            <a:bodyPr wrap="square" lIns="0" tIns="0" rIns="0" bIns="0" rtlCol="0" anchor="ctr">
              <a:spAutoFit/>
            </a:bodyPr>
            <a:lstStyle/>
            <a:p>
              <a:pPr algn="ctr"/>
              <a:r>
                <a:rPr lang="nl-NL" sz="11200" spc="-300" dirty="0">
                  <a:solidFill>
                    <a:schemeClr val="bg1"/>
                  </a:solidFill>
                  <a:latin typeface="IBM Plex Sans" panose="020B0503050203000203" pitchFamily="34" charset="0"/>
                </a:rPr>
                <a:t>33</a:t>
              </a:r>
            </a:p>
          </p:txBody>
        </p:sp>
      </p:grpSp>
    </p:spTree>
    <p:extLst>
      <p:ext uri="{BB962C8B-B14F-4D97-AF65-F5344CB8AC3E}">
        <p14:creationId xmlns:p14="http://schemas.microsoft.com/office/powerpoint/2010/main" val="19133628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3" fill="hold"/>
                                        <p:tgtEl>
                                          <p:spTgt spid="15"/>
                                        </p:tgtEl>
                                      </p:cBhvr>
                                    </p:cmd>
                                  </p:childTnLst>
                                </p:cTn>
                              </p:par>
                              <p:par>
                                <p:cTn id="7" presetID="26"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wipe(down)">
                                      <p:cBhvr>
                                        <p:cTn id="9" dur="580">
                                          <p:stCondLst>
                                            <p:cond delay="0"/>
                                          </p:stCondLst>
                                        </p:cTn>
                                        <p:tgtEl>
                                          <p:spTgt spid="9"/>
                                        </p:tgtEl>
                                      </p:cBhvr>
                                    </p:animEffect>
                                    <p:anim calcmode="lin" valueType="num">
                                      <p:cBhvr>
                                        <p:cTn id="1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5" dur="26">
                                          <p:stCondLst>
                                            <p:cond delay="650"/>
                                          </p:stCondLst>
                                        </p:cTn>
                                        <p:tgtEl>
                                          <p:spTgt spid="9"/>
                                        </p:tgtEl>
                                      </p:cBhvr>
                                      <p:to x="100000" y="60000"/>
                                    </p:animScale>
                                    <p:animScale>
                                      <p:cBhvr>
                                        <p:cTn id="16" dur="166" decel="50000">
                                          <p:stCondLst>
                                            <p:cond delay="676"/>
                                          </p:stCondLst>
                                        </p:cTn>
                                        <p:tgtEl>
                                          <p:spTgt spid="9"/>
                                        </p:tgtEl>
                                      </p:cBhvr>
                                      <p:to x="100000" y="100000"/>
                                    </p:animScale>
                                    <p:animScale>
                                      <p:cBhvr>
                                        <p:cTn id="17" dur="26">
                                          <p:stCondLst>
                                            <p:cond delay="1312"/>
                                          </p:stCondLst>
                                        </p:cTn>
                                        <p:tgtEl>
                                          <p:spTgt spid="9"/>
                                        </p:tgtEl>
                                      </p:cBhvr>
                                      <p:to x="100000" y="80000"/>
                                    </p:animScale>
                                    <p:animScale>
                                      <p:cBhvr>
                                        <p:cTn id="18" dur="166" decel="50000">
                                          <p:stCondLst>
                                            <p:cond delay="1338"/>
                                          </p:stCondLst>
                                        </p:cTn>
                                        <p:tgtEl>
                                          <p:spTgt spid="9"/>
                                        </p:tgtEl>
                                      </p:cBhvr>
                                      <p:to x="100000" y="100000"/>
                                    </p:animScale>
                                    <p:animScale>
                                      <p:cBhvr>
                                        <p:cTn id="19" dur="26">
                                          <p:stCondLst>
                                            <p:cond delay="1642"/>
                                          </p:stCondLst>
                                        </p:cTn>
                                        <p:tgtEl>
                                          <p:spTgt spid="9"/>
                                        </p:tgtEl>
                                      </p:cBhvr>
                                      <p:to x="100000" y="90000"/>
                                    </p:animScale>
                                    <p:animScale>
                                      <p:cBhvr>
                                        <p:cTn id="20" dur="166" decel="50000">
                                          <p:stCondLst>
                                            <p:cond delay="1668"/>
                                          </p:stCondLst>
                                        </p:cTn>
                                        <p:tgtEl>
                                          <p:spTgt spid="9"/>
                                        </p:tgtEl>
                                      </p:cBhvr>
                                      <p:to x="100000" y="100000"/>
                                    </p:animScale>
                                    <p:animScale>
                                      <p:cBhvr>
                                        <p:cTn id="21" dur="26">
                                          <p:stCondLst>
                                            <p:cond delay="1808"/>
                                          </p:stCondLst>
                                        </p:cTn>
                                        <p:tgtEl>
                                          <p:spTgt spid="9"/>
                                        </p:tgtEl>
                                      </p:cBhvr>
                                      <p:to x="100000" y="95000"/>
                                    </p:animScale>
                                    <p:animScale>
                                      <p:cBhvr>
                                        <p:cTn id="22" dur="166" decel="50000">
                                          <p:stCondLst>
                                            <p:cond delay="1834"/>
                                          </p:stCondLst>
                                        </p:cTn>
                                        <p:tgtEl>
                                          <p:spTgt spid="9"/>
                                        </p:tgtEl>
                                      </p:cBhvr>
                                      <p:to x="100000" y="100000"/>
                                    </p:animScale>
                                  </p:childTnLst>
                                  <p:subTnLst>
                                    <p:audio>
                                      <p:cMediaNode>
                                        <p:cTn display="0" masterRel="sameClick">
                                          <p:stCondLst>
                                            <p:cond evt="begin" delay="0">
                                              <p:tn val="7"/>
                                            </p:cond>
                                          </p:stCondLst>
                                          <p:endCondLst>
                                            <p:cond evt="onStopAudio" delay="0">
                                              <p:tgtEl>
                                                <p:sldTgt/>
                                              </p:tgtEl>
                                            </p:cond>
                                          </p:endCondLst>
                                        </p:cTn>
                                        <p:tgtEl>
                                          <p:sndTgt r:embed="rId5" name="Ball2.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23" repeatCount="indefinite" fill="hold" display="0">
                  <p:stCondLst>
                    <p:cond delay="indefinite"/>
                  </p:stCondLst>
                </p:cTn>
                <p:tgtEl>
                  <p:spTgt spid="15"/>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EDA549D5-014D-0ED3-6F16-4DFFAE101581}"/>
              </a:ext>
            </a:extLst>
          </p:cNvPr>
          <p:cNvPicPr>
            <a:picLocks noChangeAspect="1"/>
          </p:cNvPicPr>
          <p:nvPr/>
        </p:nvPicPr>
        <p:blipFill>
          <a:blip r:embed="rId3"/>
          <a:srcRect/>
          <a:stretch/>
        </p:blipFill>
        <p:spPr>
          <a:xfrm>
            <a:off x="2381" y="0"/>
            <a:ext cx="12192000" cy="6858000"/>
          </a:xfrm>
          <a:prstGeom prst="rect">
            <a:avLst/>
          </a:prstGeom>
        </p:spPr>
      </p:pic>
      <p:grpSp>
        <p:nvGrpSpPr>
          <p:cNvPr id="7" name="Groep 6">
            <a:extLst>
              <a:ext uri="{FF2B5EF4-FFF2-40B4-BE49-F238E27FC236}">
                <a16:creationId xmlns:a16="http://schemas.microsoft.com/office/drawing/2014/main" id="{BEF9F47C-ABCE-B071-7644-47FEB5CD16DD}"/>
              </a:ext>
            </a:extLst>
          </p:cNvPr>
          <p:cNvGrpSpPr/>
          <p:nvPr/>
        </p:nvGrpSpPr>
        <p:grpSpPr>
          <a:xfrm>
            <a:off x="3521964" y="2016378"/>
            <a:ext cx="5148071" cy="2825243"/>
            <a:chOff x="3521964" y="1233645"/>
            <a:chExt cx="5148071" cy="2825243"/>
          </a:xfrm>
        </p:grpSpPr>
        <p:sp>
          <p:nvSpPr>
            <p:cNvPr id="10" name="Tekstvak 9">
              <a:extLst>
                <a:ext uri="{FF2B5EF4-FFF2-40B4-BE49-F238E27FC236}">
                  <a16:creationId xmlns:a16="http://schemas.microsoft.com/office/drawing/2014/main" id="{3CB6B173-5759-0CFB-953F-8B99910C0814}"/>
                </a:ext>
              </a:extLst>
            </p:cNvPr>
            <p:cNvSpPr txBox="1"/>
            <p:nvPr/>
          </p:nvSpPr>
          <p:spPr>
            <a:xfrm>
              <a:off x="3521964" y="1233645"/>
              <a:ext cx="5148071" cy="2825243"/>
            </a:xfrm>
            <a:prstGeom prst="rect">
              <a:avLst/>
            </a:prstGeom>
            <a:blipFill dpi="0" rotWithShape="1">
              <a:blip r:embed="rId4">
                <a:extLst>
                  <a:ext uri="{96DAC541-7B7A-43D3-8B79-37D633B846F1}">
                    <asvg:svgBlip xmlns:asvg="http://schemas.microsoft.com/office/drawing/2016/SVG/main" r:embed="rId5"/>
                  </a:ext>
                </a:extLst>
              </a:blip>
              <a:srcRect/>
              <a:tile tx="0" ty="6350" sx="100000" sy="100000" flip="none" algn="bl"/>
            </a:blipFill>
          </p:spPr>
          <p:txBody>
            <a:bodyPr wrap="square" lIns="648000" tIns="576000" rIns="648000" bIns="576000" rtlCol="0">
              <a:spAutoFit/>
            </a:bodyPr>
            <a:lstStyle/>
            <a:p>
              <a:r>
                <a:rPr lang="nl-NL" i="1" dirty="0">
                  <a:effectLst/>
                  <a:latin typeface="IBM Plex Sans" panose="020B0503050203000203" pitchFamily="34" charset="0"/>
                </a:rPr>
                <a:t>Tijdens welke situaties maak jij een afweging of je iets wel of niet meldt om jezelf of anderen niet te beschadigen? </a:t>
              </a:r>
            </a:p>
            <a:p>
              <a:endParaRPr lang="nl-NL" i="1" dirty="0">
                <a:latin typeface="IBM Plex Sans" panose="020B0503050203000203" pitchFamily="34" charset="0"/>
              </a:endParaRPr>
            </a:p>
            <a:p>
              <a:r>
                <a:rPr lang="nl-NL" i="1" dirty="0">
                  <a:effectLst/>
                  <a:latin typeface="IBM Plex Sans" panose="020B0503050203000203" pitchFamily="34" charset="0"/>
                </a:rPr>
                <a:t>Licht je antwoord toe.</a:t>
              </a:r>
            </a:p>
          </p:txBody>
        </p:sp>
        <p:pic>
          <p:nvPicPr>
            <p:cNvPr id="13" name="Afbeelding 12">
              <a:extLst>
                <a:ext uri="{FF2B5EF4-FFF2-40B4-BE49-F238E27FC236}">
                  <a16:creationId xmlns:a16="http://schemas.microsoft.com/office/drawing/2014/main" id="{8D15FC1A-6BDB-40FC-47B6-3044888814C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198619" y="1379949"/>
              <a:ext cx="281940" cy="240030"/>
            </a:xfrm>
            <a:prstGeom prst="rect">
              <a:avLst/>
            </a:prstGeom>
          </p:spPr>
        </p:pic>
        <p:sp>
          <p:nvSpPr>
            <p:cNvPr id="15" name="Tekstvak 14">
              <a:extLst>
                <a:ext uri="{FF2B5EF4-FFF2-40B4-BE49-F238E27FC236}">
                  <a16:creationId xmlns:a16="http://schemas.microsoft.com/office/drawing/2014/main" id="{6E2E949B-E2B9-D55A-2BE0-6FC50367F853}"/>
                </a:ext>
              </a:extLst>
            </p:cNvPr>
            <p:cNvSpPr txBox="1"/>
            <p:nvPr/>
          </p:nvSpPr>
          <p:spPr>
            <a:xfrm>
              <a:off x="7847076" y="1233645"/>
              <a:ext cx="822959" cy="475478"/>
            </a:xfrm>
            <a:prstGeom prst="rect">
              <a:avLst/>
            </a:prstGeom>
            <a:solidFill>
              <a:schemeClr val="bg1"/>
            </a:solidFill>
          </p:spPr>
          <p:txBody>
            <a:bodyPr wrap="square" lIns="144000" tIns="144000" rIns="144000" bIns="144000" rtlCol="0">
              <a:spAutoFit/>
            </a:bodyPr>
            <a:lstStyle/>
            <a:p>
              <a:pPr algn="ctr"/>
              <a:r>
                <a:rPr lang="nl-NL" sz="1200" dirty="0">
                  <a:effectLst/>
                  <a:latin typeface="IBM Plex Sans Medium" panose="020F0502020204030204" pitchFamily="34" charset="0"/>
                </a:rPr>
                <a:t>Vraag</a:t>
              </a:r>
            </a:p>
          </p:txBody>
        </p:sp>
      </p:grpSp>
      <p:pic>
        <p:nvPicPr>
          <p:cNvPr id="4" name="Graphic 3">
            <a:extLst>
              <a:ext uri="{FF2B5EF4-FFF2-40B4-BE49-F238E27FC236}">
                <a16:creationId xmlns:a16="http://schemas.microsoft.com/office/drawing/2014/main" id="{9138F5A1-78EB-2896-97F3-1450A7C0CC3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143693" y="6605947"/>
            <a:ext cx="901700" cy="139700"/>
          </a:xfrm>
          <a:prstGeom prst="rect">
            <a:avLst/>
          </a:prstGeom>
        </p:spPr>
      </p:pic>
      <p:pic>
        <p:nvPicPr>
          <p:cNvPr id="6" name="Graphic 5">
            <a:extLst>
              <a:ext uri="{FF2B5EF4-FFF2-40B4-BE49-F238E27FC236}">
                <a16:creationId xmlns:a16="http://schemas.microsoft.com/office/drawing/2014/main" id="{F4EF3A44-F8E5-1E5F-5C3B-7059E2D48020}"/>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11147058" y="4612"/>
            <a:ext cx="901700" cy="3521375"/>
          </a:xfrm>
          <a:prstGeom prst="rect">
            <a:avLst/>
          </a:prstGeom>
        </p:spPr>
      </p:pic>
      <p:grpSp>
        <p:nvGrpSpPr>
          <p:cNvPr id="11" name="Groep 10">
            <a:extLst>
              <a:ext uri="{FF2B5EF4-FFF2-40B4-BE49-F238E27FC236}">
                <a16:creationId xmlns:a16="http://schemas.microsoft.com/office/drawing/2014/main" id="{0377773A-B26D-527D-D77A-C7EAECC4E4E2}"/>
              </a:ext>
            </a:extLst>
          </p:cNvPr>
          <p:cNvGrpSpPr/>
          <p:nvPr/>
        </p:nvGrpSpPr>
        <p:grpSpPr>
          <a:xfrm>
            <a:off x="4090884" y="5956919"/>
            <a:ext cx="4010232" cy="640515"/>
            <a:chOff x="2731477" y="3989642"/>
            <a:chExt cx="4010232" cy="640515"/>
          </a:xfrm>
        </p:grpSpPr>
        <p:sp>
          <p:nvSpPr>
            <p:cNvPr id="12" name="Tekstvak 11">
              <a:extLst>
                <a:ext uri="{FF2B5EF4-FFF2-40B4-BE49-F238E27FC236}">
                  <a16:creationId xmlns:a16="http://schemas.microsoft.com/office/drawing/2014/main" id="{5716FC1B-1B19-00BD-BA34-9BE40FE4C385}"/>
                </a:ext>
              </a:extLst>
            </p:cNvPr>
            <p:cNvSpPr txBox="1"/>
            <p:nvPr/>
          </p:nvSpPr>
          <p:spPr>
            <a:xfrm>
              <a:off x="2731477" y="3989642"/>
              <a:ext cx="1098712" cy="640515"/>
            </a:xfrm>
            <a:prstGeom prst="rect">
              <a:avLst/>
            </a:prstGeom>
            <a:blipFill dpi="0" rotWithShape="1">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rcRect/>
              <a:tile tx="0" ty="6350" sx="50000" sy="50000" flip="none" algn="bl"/>
            </a:blipFill>
          </p:spPr>
          <p:txBody>
            <a:bodyPr wrap="square" lIns="396000" tIns="180000" rIns="251999" bIns="180000" rtlCol="0">
              <a:spAutoFit/>
            </a:bodyPr>
            <a:lstStyle/>
            <a:p>
              <a:endParaRPr lang="nl-NL" b="1" dirty="0">
                <a:solidFill>
                  <a:schemeClr val="bg1"/>
                </a:solidFill>
                <a:effectLst/>
                <a:latin typeface="IBM Plex Sans" panose="020B0503050203000203" pitchFamily="34" charset="0"/>
              </a:endParaRPr>
            </a:p>
          </p:txBody>
        </p:sp>
        <p:pic>
          <p:nvPicPr>
            <p:cNvPr id="14" name="Graphic 13">
              <a:extLst>
                <a:ext uri="{FF2B5EF4-FFF2-40B4-BE49-F238E27FC236}">
                  <a16:creationId xmlns:a16="http://schemas.microsoft.com/office/drawing/2014/main" id="{F818B740-6275-D4B8-23F9-4E51AEEF955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206308" y="4206765"/>
              <a:ext cx="242101" cy="201751"/>
            </a:xfrm>
            <a:prstGeom prst="rect">
              <a:avLst/>
            </a:prstGeom>
          </p:spPr>
        </p:pic>
        <p:sp>
          <p:nvSpPr>
            <p:cNvPr id="16" name="Tekstvak 15">
              <a:extLst>
                <a:ext uri="{FF2B5EF4-FFF2-40B4-BE49-F238E27FC236}">
                  <a16:creationId xmlns:a16="http://schemas.microsoft.com/office/drawing/2014/main" id="{0DDFD6FA-4093-7A6F-A675-9D397FB497C2}"/>
                </a:ext>
              </a:extLst>
            </p:cNvPr>
            <p:cNvSpPr txBox="1"/>
            <p:nvPr/>
          </p:nvSpPr>
          <p:spPr>
            <a:xfrm>
              <a:off x="3830191" y="3989642"/>
              <a:ext cx="2911518" cy="640515"/>
            </a:xfrm>
            <a:prstGeom prst="rect">
              <a:avLst/>
            </a:prstGeom>
            <a:solidFill>
              <a:schemeClr val="bg1"/>
            </a:solidFill>
          </p:spPr>
          <p:txBody>
            <a:bodyPr wrap="square" lIns="251999" tIns="180000" rIns="251999" bIns="180000" rtlCol="0">
              <a:spAutoFit/>
            </a:bodyPr>
            <a:lstStyle/>
            <a:p>
              <a:r>
                <a:rPr lang="nl-NL" b="1" dirty="0">
                  <a:latin typeface="IBM Plex Sans" panose="020B0503050203000203" pitchFamily="34" charset="0"/>
                </a:rPr>
                <a:t>WAVE-waarde: </a:t>
              </a:r>
              <a:r>
                <a:rPr lang="nl-NL" sz="1800" b="1" dirty="0">
                  <a:latin typeface="IBM Plex Sans" panose="020B0503050203000203" pitchFamily="34" charset="0"/>
                </a:rPr>
                <a:t>Eerlijk</a:t>
              </a:r>
              <a:endParaRPr lang="nl-NL" b="1" dirty="0">
                <a:effectLst/>
                <a:latin typeface="IBM Plex Sans" panose="020B0503050203000203" pitchFamily="34" charset="0"/>
              </a:endParaRPr>
            </a:p>
          </p:txBody>
        </p:sp>
      </p:grpSp>
    </p:spTree>
    <p:extLst>
      <p:ext uri="{BB962C8B-B14F-4D97-AF65-F5344CB8AC3E}">
        <p14:creationId xmlns:p14="http://schemas.microsoft.com/office/powerpoint/2010/main" val="36469101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0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EDA549D5-014D-0ED3-6F16-4DFFAE101581}"/>
              </a:ext>
            </a:extLst>
          </p:cNvPr>
          <p:cNvPicPr>
            <a:picLocks noChangeAspect="1"/>
          </p:cNvPicPr>
          <p:nvPr/>
        </p:nvPicPr>
        <p:blipFill>
          <a:blip r:embed="rId2"/>
          <a:srcRect/>
          <a:stretch/>
        </p:blipFill>
        <p:spPr>
          <a:xfrm>
            <a:off x="0" y="0"/>
            <a:ext cx="12192000" cy="6858000"/>
          </a:xfrm>
          <a:prstGeom prst="rect">
            <a:avLst/>
          </a:prstGeom>
        </p:spPr>
      </p:pic>
      <p:grpSp>
        <p:nvGrpSpPr>
          <p:cNvPr id="12" name="Groep 11">
            <a:extLst>
              <a:ext uri="{FF2B5EF4-FFF2-40B4-BE49-F238E27FC236}">
                <a16:creationId xmlns:a16="http://schemas.microsoft.com/office/drawing/2014/main" id="{F4C24C0E-DC9D-47CD-EA4C-02D929913A5E}"/>
              </a:ext>
            </a:extLst>
          </p:cNvPr>
          <p:cNvGrpSpPr/>
          <p:nvPr/>
        </p:nvGrpSpPr>
        <p:grpSpPr>
          <a:xfrm>
            <a:off x="2528653" y="3989642"/>
            <a:ext cx="7134694" cy="979069"/>
            <a:chOff x="2243469" y="3989642"/>
            <a:chExt cx="7134694" cy="979069"/>
          </a:xfrm>
        </p:grpSpPr>
        <p:sp>
          <p:nvSpPr>
            <p:cNvPr id="18" name="Tekstvak 17">
              <a:extLst>
                <a:ext uri="{FF2B5EF4-FFF2-40B4-BE49-F238E27FC236}">
                  <a16:creationId xmlns:a16="http://schemas.microsoft.com/office/drawing/2014/main" id="{5D7375D5-1C81-4965-4EE0-BD82C1C60E31}"/>
                </a:ext>
              </a:extLst>
            </p:cNvPr>
            <p:cNvSpPr txBox="1"/>
            <p:nvPr/>
          </p:nvSpPr>
          <p:spPr>
            <a:xfrm>
              <a:off x="2243469" y="3989642"/>
              <a:ext cx="1587600" cy="979069"/>
            </a:xfrm>
            <a:prstGeom prst="rect">
              <a:avLst/>
            </a:prstGeom>
            <a:blipFill dpi="0" rotWithShape="1">
              <a:blip r:embed="rId3">
                <a:extLst>
                  <a:ext uri="{96DAC541-7B7A-43D3-8B79-37D633B846F1}">
                    <asvg:svgBlip xmlns:asvg="http://schemas.microsoft.com/office/drawing/2016/SVG/main" r:embed="rId4"/>
                  </a:ext>
                </a:extLst>
              </a:blip>
              <a:srcRect/>
              <a:tile tx="0" ty="6350" sx="100000" sy="100000" flip="none" algn="bl"/>
            </a:blipFill>
          </p:spPr>
          <p:txBody>
            <a:bodyPr wrap="square" lIns="396000" tIns="180000" rIns="251999" bIns="180000" rtlCol="0">
              <a:spAutoFit/>
            </a:bodyPr>
            <a:lstStyle/>
            <a:p>
              <a:endParaRPr lang="nl-NL" sz="4000" b="1" dirty="0">
                <a:solidFill>
                  <a:schemeClr val="bg1"/>
                </a:solidFill>
                <a:effectLst/>
                <a:latin typeface="IBM Plex Sans" panose="020B0503050203000203" pitchFamily="34" charset="0"/>
              </a:endParaRPr>
            </a:p>
          </p:txBody>
        </p:sp>
        <p:pic>
          <p:nvPicPr>
            <p:cNvPr id="22" name="Graphic 21">
              <a:extLst>
                <a:ext uri="{FF2B5EF4-FFF2-40B4-BE49-F238E27FC236}">
                  <a16:creationId xmlns:a16="http://schemas.microsoft.com/office/drawing/2014/main" id="{C61911F5-4B83-D27E-016E-EBAC4C2C30B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880000" y="4284920"/>
              <a:ext cx="449478" cy="374565"/>
            </a:xfrm>
            <a:prstGeom prst="rect">
              <a:avLst/>
            </a:prstGeom>
          </p:spPr>
        </p:pic>
        <p:sp>
          <p:nvSpPr>
            <p:cNvPr id="23" name="Tekstvak 22">
              <a:extLst>
                <a:ext uri="{FF2B5EF4-FFF2-40B4-BE49-F238E27FC236}">
                  <a16:creationId xmlns:a16="http://schemas.microsoft.com/office/drawing/2014/main" id="{3016D368-C556-33C2-D9F0-69213D8FC8CF}"/>
                </a:ext>
              </a:extLst>
            </p:cNvPr>
            <p:cNvSpPr txBox="1"/>
            <p:nvPr/>
          </p:nvSpPr>
          <p:spPr>
            <a:xfrm>
              <a:off x="3830191" y="3989642"/>
              <a:ext cx="5547972" cy="979069"/>
            </a:xfrm>
            <a:prstGeom prst="rect">
              <a:avLst/>
            </a:prstGeom>
            <a:solidFill>
              <a:schemeClr val="bg1"/>
            </a:solidFill>
          </p:spPr>
          <p:txBody>
            <a:bodyPr wrap="square" lIns="251999" tIns="180000" rIns="251999" bIns="180000" rtlCol="0">
              <a:spAutoFit/>
            </a:bodyPr>
            <a:lstStyle/>
            <a:p>
              <a:r>
                <a:rPr lang="nl-NL" sz="4000" b="1" dirty="0">
                  <a:latin typeface="IBM Plex Sans" panose="020B0503050203000203" pitchFamily="34" charset="0"/>
                </a:rPr>
                <a:t>WAVE-waarde: Open</a:t>
              </a:r>
              <a:endParaRPr lang="nl-NL" sz="4000" b="1" dirty="0">
                <a:effectLst/>
                <a:latin typeface="IBM Plex Sans" panose="020B0503050203000203" pitchFamily="34" charset="0"/>
              </a:endParaRPr>
            </a:p>
          </p:txBody>
        </p:sp>
      </p:grpSp>
      <p:pic>
        <p:nvPicPr>
          <p:cNvPr id="4" name="Graphic 3">
            <a:extLst>
              <a:ext uri="{FF2B5EF4-FFF2-40B4-BE49-F238E27FC236}">
                <a16:creationId xmlns:a16="http://schemas.microsoft.com/office/drawing/2014/main" id="{9138F5A1-78EB-2896-97F3-1450A7C0CC3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143693" y="6605947"/>
            <a:ext cx="901700" cy="139700"/>
          </a:xfrm>
          <a:prstGeom prst="rect">
            <a:avLst/>
          </a:prstGeom>
        </p:spPr>
      </p:pic>
      <p:pic>
        <p:nvPicPr>
          <p:cNvPr id="6" name="Graphic 5">
            <a:extLst>
              <a:ext uri="{FF2B5EF4-FFF2-40B4-BE49-F238E27FC236}">
                <a16:creationId xmlns:a16="http://schemas.microsoft.com/office/drawing/2014/main" id="{F4EF3A44-F8E5-1E5F-5C3B-7059E2D48020}"/>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11147058" y="4612"/>
            <a:ext cx="901700" cy="3521375"/>
          </a:xfrm>
          <a:prstGeom prst="rect">
            <a:avLst/>
          </a:prstGeom>
        </p:spPr>
      </p:pic>
    </p:spTree>
    <p:extLst>
      <p:ext uri="{BB962C8B-B14F-4D97-AF65-F5344CB8AC3E}">
        <p14:creationId xmlns:p14="http://schemas.microsoft.com/office/powerpoint/2010/main" val="8844121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OPEN_VEILIGHEIDSDAG_NL.mp4">
            <a:hlinkClick r:id="" action="ppaction://media"/>
            <a:extLst>
              <a:ext uri="{FF2B5EF4-FFF2-40B4-BE49-F238E27FC236}">
                <a16:creationId xmlns:a16="http://schemas.microsoft.com/office/drawing/2014/main" id="{B4607D3E-0A96-9469-275B-1B582CFDA2CF}"/>
              </a:ext>
            </a:extLst>
          </p:cNvPr>
          <p:cNvPicPr>
            <a:picLocks noGrp="1" noChangeAspect="1"/>
          </p:cNvPicPr>
          <p:nvPr>
            <p:ph type="media" sz="quarter" idx="10"/>
            <a:videoFile r:link="rId2"/>
            <p:extLst>
              <p:ext uri="{DAA4B4D4-6D71-4841-9C94-3DE7FCFB9230}">
                <p14:media xmlns:p14="http://schemas.microsoft.com/office/powerpoint/2010/main" r:embed="rId1"/>
              </p:ext>
            </p:extLst>
          </p:nvPr>
        </p:nvPicPr>
        <p:blipFill>
          <a:blip r:embed="rId4"/>
          <a:stretch>
            <a:fillRect/>
          </a:stretch>
        </p:blipFill>
        <p:spPr>
          <a:xfrm>
            <a:off x="381000" y="0"/>
            <a:ext cx="11430000" cy="6858000"/>
          </a:xfrm>
        </p:spPr>
      </p:pic>
    </p:spTree>
    <p:extLst>
      <p:ext uri="{BB962C8B-B14F-4D97-AF65-F5344CB8AC3E}">
        <p14:creationId xmlns:p14="http://schemas.microsoft.com/office/powerpoint/2010/main" val="31902103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39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ngo met audio.m4v">
            <a:hlinkClick r:id="" action="ppaction://media"/>
            <a:extLst>
              <a:ext uri="{FF2B5EF4-FFF2-40B4-BE49-F238E27FC236}">
                <a16:creationId xmlns:a16="http://schemas.microsoft.com/office/drawing/2014/main" id="{6F463C14-7B5B-BFF6-1F5C-7A6672BE7396}"/>
              </a:ext>
            </a:extLst>
          </p:cNvPr>
          <p:cNvPicPr>
            <a:picLocks noGrp="1" noChangeAspect="1"/>
          </p:cNvPicPr>
          <p:nvPr>
            <p:ph type="media" sz="quarter" idx="10"/>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p:spPr>
      </p:pic>
      <p:sp>
        <p:nvSpPr>
          <p:cNvPr id="10" name="Tekstvak 9">
            <a:extLst>
              <a:ext uri="{FF2B5EF4-FFF2-40B4-BE49-F238E27FC236}">
                <a16:creationId xmlns:a16="http://schemas.microsoft.com/office/drawing/2014/main" id="{902D5718-760F-6D7D-2B3C-20A2A75071C9}"/>
              </a:ext>
            </a:extLst>
          </p:cNvPr>
          <p:cNvSpPr txBox="1"/>
          <p:nvPr/>
        </p:nvSpPr>
        <p:spPr>
          <a:xfrm>
            <a:off x="3532597" y="4168553"/>
            <a:ext cx="5148071" cy="2025024"/>
          </a:xfrm>
          <a:prstGeom prst="rect">
            <a:avLst/>
          </a:prstGeom>
          <a:blipFill dpi="0" rotWithShape="1">
            <a:blip r:embed="rId5">
              <a:extLst>
                <a:ext uri="{96DAC541-7B7A-43D3-8B79-37D633B846F1}">
                  <asvg:svgBlip xmlns:asvg="http://schemas.microsoft.com/office/drawing/2016/SVG/main" r:embed="rId6"/>
                </a:ext>
              </a:extLst>
            </a:blip>
            <a:srcRect/>
            <a:tile tx="0" ty="6350" sx="100000" sy="100000" flip="none" algn="bl"/>
          </a:blipFill>
        </p:spPr>
        <p:txBody>
          <a:bodyPr wrap="square" lIns="648000" tIns="576000" rIns="648000" bIns="576000" rtlCol="0">
            <a:spAutoFit/>
          </a:bodyPr>
          <a:lstStyle/>
          <a:p>
            <a:pPr algn="ctr"/>
            <a:r>
              <a:rPr lang="nl-NL" sz="2800" i="1" dirty="0">
                <a:effectLst/>
                <a:latin typeface="IBM Plex Sans" panose="020B0503050203000203" pitchFamily="34" charset="0"/>
              </a:rPr>
              <a:t>Hou je Bingokaart</a:t>
            </a:r>
          </a:p>
          <a:p>
            <a:pPr algn="ctr"/>
            <a:r>
              <a:rPr lang="nl-NL" sz="2800" i="1" dirty="0">
                <a:effectLst/>
                <a:latin typeface="IBM Plex Sans" panose="020B0503050203000203" pitchFamily="34" charset="0"/>
              </a:rPr>
              <a:t>bij de hand!</a:t>
            </a:r>
          </a:p>
        </p:txBody>
      </p:sp>
    </p:spTree>
    <p:extLst>
      <p:ext uri="{BB962C8B-B14F-4D97-AF65-F5344CB8AC3E}">
        <p14:creationId xmlns:p14="http://schemas.microsoft.com/office/powerpoint/2010/main" val="12090822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bingo blur_4A2AFB9F-40F0-412B-A31F-E42D264F09CA.mp4">
            <a:hlinkClick r:id="" action="ppaction://media"/>
            <a:extLst>
              <a:ext uri="{FF2B5EF4-FFF2-40B4-BE49-F238E27FC236}">
                <a16:creationId xmlns:a16="http://schemas.microsoft.com/office/drawing/2014/main" id="{ADC532DB-BA9B-D64A-FC7C-11AEDA9F1994}"/>
              </a:ext>
            </a:extLst>
          </p:cNvPr>
          <p:cNvPicPr>
            <a:picLocks noGrp="1" noChangeAspect="1"/>
          </p:cNvPicPr>
          <p:nvPr>
            <p:ph type="media" sz="quarter" idx="10"/>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p:spPr>
      </p:pic>
      <p:grpSp>
        <p:nvGrpSpPr>
          <p:cNvPr id="9" name="Groep 8">
            <a:extLst>
              <a:ext uri="{FF2B5EF4-FFF2-40B4-BE49-F238E27FC236}">
                <a16:creationId xmlns:a16="http://schemas.microsoft.com/office/drawing/2014/main" id="{D4EA6BCD-90E2-53AE-D73E-FBBD62903739}"/>
              </a:ext>
            </a:extLst>
          </p:cNvPr>
          <p:cNvGrpSpPr/>
          <p:nvPr/>
        </p:nvGrpSpPr>
        <p:grpSpPr>
          <a:xfrm>
            <a:off x="4602971" y="2001277"/>
            <a:ext cx="3133840" cy="3760609"/>
            <a:chOff x="4602971" y="2001277"/>
            <a:chExt cx="3133840" cy="3760609"/>
          </a:xfrm>
        </p:grpSpPr>
        <p:pic>
          <p:nvPicPr>
            <p:cNvPr id="4" name="Afbeelding 3">
              <a:extLst>
                <a:ext uri="{FF2B5EF4-FFF2-40B4-BE49-F238E27FC236}">
                  <a16:creationId xmlns:a16="http://schemas.microsoft.com/office/drawing/2014/main" id="{6BEDA40B-8E22-6C9F-C8F9-6B6D8CAF0E22}"/>
                </a:ext>
              </a:extLst>
            </p:cNvPr>
            <p:cNvPicPr>
              <a:picLocks noChangeAspect="1"/>
            </p:cNvPicPr>
            <p:nvPr/>
          </p:nvPicPr>
          <p:blipFill>
            <a:blip r:embed="rId7"/>
            <a:srcRect/>
            <a:stretch/>
          </p:blipFill>
          <p:spPr>
            <a:xfrm rot="21028382">
              <a:off x="4602971" y="2001277"/>
              <a:ext cx="3133840" cy="3760609"/>
            </a:xfrm>
            <a:prstGeom prst="rect">
              <a:avLst/>
            </a:prstGeom>
            <a:effectLst/>
          </p:spPr>
        </p:pic>
        <p:sp>
          <p:nvSpPr>
            <p:cNvPr id="6" name="Tekstvak 5">
              <a:extLst>
                <a:ext uri="{FF2B5EF4-FFF2-40B4-BE49-F238E27FC236}">
                  <a16:creationId xmlns:a16="http://schemas.microsoft.com/office/drawing/2014/main" id="{2AABFF8D-C797-84B8-64EE-11C64B884225}"/>
                </a:ext>
              </a:extLst>
            </p:cNvPr>
            <p:cNvSpPr txBox="1"/>
            <p:nvPr/>
          </p:nvSpPr>
          <p:spPr>
            <a:xfrm rot="21028382">
              <a:off x="5102500" y="2689716"/>
              <a:ext cx="2008935" cy="1723549"/>
            </a:xfrm>
            <a:prstGeom prst="rect">
              <a:avLst/>
            </a:prstGeom>
            <a:noFill/>
          </p:spPr>
          <p:txBody>
            <a:bodyPr wrap="square" lIns="0" tIns="0" rIns="0" bIns="0" rtlCol="0" anchor="ctr">
              <a:spAutoFit/>
            </a:bodyPr>
            <a:lstStyle/>
            <a:p>
              <a:pPr algn="ctr"/>
              <a:r>
                <a:rPr lang="nl-NL" sz="11200" spc="-300" dirty="0">
                  <a:solidFill>
                    <a:schemeClr val="bg1"/>
                  </a:solidFill>
                  <a:latin typeface="IBM Plex Sans" panose="020B0503050203000203" pitchFamily="34" charset="0"/>
                </a:rPr>
                <a:t>48</a:t>
              </a:r>
            </a:p>
          </p:txBody>
        </p:sp>
      </p:grpSp>
    </p:spTree>
    <p:extLst>
      <p:ext uri="{BB962C8B-B14F-4D97-AF65-F5344CB8AC3E}">
        <p14:creationId xmlns:p14="http://schemas.microsoft.com/office/powerpoint/2010/main" val="427985512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3" fill="hold"/>
                                        <p:tgtEl>
                                          <p:spTgt spid="15"/>
                                        </p:tgtEl>
                                      </p:cBhvr>
                                    </p:cmd>
                                  </p:childTnLst>
                                </p:cTn>
                              </p:par>
                              <p:par>
                                <p:cTn id="7" presetID="26"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wipe(down)">
                                      <p:cBhvr>
                                        <p:cTn id="9" dur="580">
                                          <p:stCondLst>
                                            <p:cond delay="0"/>
                                          </p:stCondLst>
                                        </p:cTn>
                                        <p:tgtEl>
                                          <p:spTgt spid="9"/>
                                        </p:tgtEl>
                                      </p:cBhvr>
                                    </p:animEffect>
                                    <p:anim calcmode="lin" valueType="num">
                                      <p:cBhvr>
                                        <p:cTn id="1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5" dur="26">
                                          <p:stCondLst>
                                            <p:cond delay="650"/>
                                          </p:stCondLst>
                                        </p:cTn>
                                        <p:tgtEl>
                                          <p:spTgt spid="9"/>
                                        </p:tgtEl>
                                      </p:cBhvr>
                                      <p:to x="100000" y="60000"/>
                                    </p:animScale>
                                    <p:animScale>
                                      <p:cBhvr>
                                        <p:cTn id="16" dur="166" decel="50000">
                                          <p:stCondLst>
                                            <p:cond delay="676"/>
                                          </p:stCondLst>
                                        </p:cTn>
                                        <p:tgtEl>
                                          <p:spTgt spid="9"/>
                                        </p:tgtEl>
                                      </p:cBhvr>
                                      <p:to x="100000" y="100000"/>
                                    </p:animScale>
                                    <p:animScale>
                                      <p:cBhvr>
                                        <p:cTn id="17" dur="26">
                                          <p:stCondLst>
                                            <p:cond delay="1312"/>
                                          </p:stCondLst>
                                        </p:cTn>
                                        <p:tgtEl>
                                          <p:spTgt spid="9"/>
                                        </p:tgtEl>
                                      </p:cBhvr>
                                      <p:to x="100000" y="80000"/>
                                    </p:animScale>
                                    <p:animScale>
                                      <p:cBhvr>
                                        <p:cTn id="18" dur="166" decel="50000">
                                          <p:stCondLst>
                                            <p:cond delay="1338"/>
                                          </p:stCondLst>
                                        </p:cTn>
                                        <p:tgtEl>
                                          <p:spTgt spid="9"/>
                                        </p:tgtEl>
                                      </p:cBhvr>
                                      <p:to x="100000" y="100000"/>
                                    </p:animScale>
                                    <p:animScale>
                                      <p:cBhvr>
                                        <p:cTn id="19" dur="26">
                                          <p:stCondLst>
                                            <p:cond delay="1642"/>
                                          </p:stCondLst>
                                        </p:cTn>
                                        <p:tgtEl>
                                          <p:spTgt spid="9"/>
                                        </p:tgtEl>
                                      </p:cBhvr>
                                      <p:to x="100000" y="90000"/>
                                    </p:animScale>
                                    <p:animScale>
                                      <p:cBhvr>
                                        <p:cTn id="20" dur="166" decel="50000">
                                          <p:stCondLst>
                                            <p:cond delay="1668"/>
                                          </p:stCondLst>
                                        </p:cTn>
                                        <p:tgtEl>
                                          <p:spTgt spid="9"/>
                                        </p:tgtEl>
                                      </p:cBhvr>
                                      <p:to x="100000" y="100000"/>
                                    </p:animScale>
                                    <p:animScale>
                                      <p:cBhvr>
                                        <p:cTn id="21" dur="26">
                                          <p:stCondLst>
                                            <p:cond delay="1808"/>
                                          </p:stCondLst>
                                        </p:cTn>
                                        <p:tgtEl>
                                          <p:spTgt spid="9"/>
                                        </p:tgtEl>
                                      </p:cBhvr>
                                      <p:to x="100000" y="95000"/>
                                    </p:animScale>
                                    <p:animScale>
                                      <p:cBhvr>
                                        <p:cTn id="22" dur="166" decel="50000">
                                          <p:stCondLst>
                                            <p:cond delay="1834"/>
                                          </p:stCondLst>
                                        </p:cTn>
                                        <p:tgtEl>
                                          <p:spTgt spid="9"/>
                                        </p:tgtEl>
                                      </p:cBhvr>
                                      <p:to x="100000" y="100000"/>
                                    </p:animScale>
                                  </p:childTnLst>
                                  <p:subTnLst>
                                    <p:audio>
                                      <p:cMediaNode>
                                        <p:cTn display="0" masterRel="sameClick">
                                          <p:stCondLst>
                                            <p:cond evt="begin" delay="0">
                                              <p:tn val="7"/>
                                            </p:cond>
                                          </p:stCondLst>
                                          <p:endCondLst>
                                            <p:cond evt="onStopAudio" delay="0">
                                              <p:tgtEl>
                                                <p:sldTgt/>
                                              </p:tgtEl>
                                            </p:cond>
                                          </p:endCondLst>
                                        </p:cTn>
                                        <p:tgtEl>
                                          <p:sndTgt r:embed="rId5" name="Ball2.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23" repeatCount="indefinite" fill="hold" display="0">
                  <p:stCondLst>
                    <p:cond delay="indefinite"/>
                  </p:stCondLst>
                </p:cTn>
                <p:tgtEl>
                  <p:spTgt spid="15"/>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EDA549D5-014D-0ED3-6F16-4DFFAE101581}"/>
              </a:ext>
            </a:extLst>
          </p:cNvPr>
          <p:cNvPicPr>
            <a:picLocks noChangeAspect="1"/>
          </p:cNvPicPr>
          <p:nvPr/>
        </p:nvPicPr>
        <p:blipFill>
          <a:blip r:embed="rId3"/>
          <a:srcRect/>
          <a:stretch/>
        </p:blipFill>
        <p:spPr>
          <a:xfrm>
            <a:off x="0" y="0"/>
            <a:ext cx="12192000" cy="6858000"/>
          </a:xfrm>
          <a:prstGeom prst="rect">
            <a:avLst/>
          </a:prstGeom>
        </p:spPr>
      </p:pic>
      <p:pic>
        <p:nvPicPr>
          <p:cNvPr id="4" name="Graphic 3">
            <a:extLst>
              <a:ext uri="{FF2B5EF4-FFF2-40B4-BE49-F238E27FC236}">
                <a16:creationId xmlns:a16="http://schemas.microsoft.com/office/drawing/2014/main" id="{9138F5A1-78EB-2896-97F3-1450A7C0CC3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43693" y="6605947"/>
            <a:ext cx="901700" cy="139700"/>
          </a:xfrm>
          <a:prstGeom prst="rect">
            <a:avLst/>
          </a:prstGeom>
        </p:spPr>
      </p:pic>
      <p:pic>
        <p:nvPicPr>
          <p:cNvPr id="6" name="Graphic 5">
            <a:extLst>
              <a:ext uri="{FF2B5EF4-FFF2-40B4-BE49-F238E27FC236}">
                <a16:creationId xmlns:a16="http://schemas.microsoft.com/office/drawing/2014/main" id="{F4EF3A44-F8E5-1E5F-5C3B-7059E2D48020}"/>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1147058" y="4612"/>
            <a:ext cx="901700" cy="3521375"/>
          </a:xfrm>
          <a:prstGeom prst="rect">
            <a:avLst/>
          </a:prstGeom>
        </p:spPr>
      </p:pic>
      <p:grpSp>
        <p:nvGrpSpPr>
          <p:cNvPr id="11" name="Groep 10">
            <a:extLst>
              <a:ext uri="{FF2B5EF4-FFF2-40B4-BE49-F238E27FC236}">
                <a16:creationId xmlns:a16="http://schemas.microsoft.com/office/drawing/2014/main" id="{0377773A-B26D-527D-D77A-C7EAECC4E4E2}"/>
              </a:ext>
            </a:extLst>
          </p:cNvPr>
          <p:cNvGrpSpPr/>
          <p:nvPr/>
        </p:nvGrpSpPr>
        <p:grpSpPr>
          <a:xfrm>
            <a:off x="4158077" y="5956919"/>
            <a:ext cx="3897110" cy="640515"/>
            <a:chOff x="2731477" y="3989642"/>
            <a:chExt cx="3897110" cy="640515"/>
          </a:xfrm>
        </p:grpSpPr>
        <p:sp>
          <p:nvSpPr>
            <p:cNvPr id="12" name="Tekstvak 11">
              <a:extLst>
                <a:ext uri="{FF2B5EF4-FFF2-40B4-BE49-F238E27FC236}">
                  <a16:creationId xmlns:a16="http://schemas.microsoft.com/office/drawing/2014/main" id="{5716FC1B-1B19-00BD-BA34-9BE40FE4C385}"/>
                </a:ext>
              </a:extLst>
            </p:cNvPr>
            <p:cNvSpPr txBox="1"/>
            <p:nvPr/>
          </p:nvSpPr>
          <p:spPr>
            <a:xfrm>
              <a:off x="2731477" y="3989642"/>
              <a:ext cx="1098712" cy="640515"/>
            </a:xfrm>
            <a:prstGeom prst="rect">
              <a:avLst/>
            </a:prstGeom>
            <a:blipFill dpi="0" rotWithShape="1">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tile tx="0" ty="6350" sx="50000" sy="50000" flip="none" algn="bl"/>
            </a:blipFill>
          </p:spPr>
          <p:txBody>
            <a:bodyPr wrap="square" lIns="396000" tIns="180000" rIns="251999" bIns="180000" rtlCol="0">
              <a:spAutoFit/>
            </a:bodyPr>
            <a:lstStyle/>
            <a:p>
              <a:endParaRPr lang="nl-NL" b="1" dirty="0">
                <a:solidFill>
                  <a:schemeClr val="bg1"/>
                </a:solidFill>
                <a:effectLst/>
                <a:latin typeface="IBM Plex Sans" panose="020B0503050203000203" pitchFamily="34" charset="0"/>
              </a:endParaRPr>
            </a:p>
          </p:txBody>
        </p:sp>
        <p:pic>
          <p:nvPicPr>
            <p:cNvPr id="14" name="Graphic 13">
              <a:extLst>
                <a:ext uri="{FF2B5EF4-FFF2-40B4-BE49-F238E27FC236}">
                  <a16:creationId xmlns:a16="http://schemas.microsoft.com/office/drawing/2014/main" id="{F818B740-6275-D4B8-23F9-4E51AEEF955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206308" y="4206765"/>
              <a:ext cx="242101" cy="201751"/>
            </a:xfrm>
            <a:prstGeom prst="rect">
              <a:avLst/>
            </a:prstGeom>
          </p:spPr>
        </p:pic>
        <p:sp>
          <p:nvSpPr>
            <p:cNvPr id="16" name="Tekstvak 15">
              <a:extLst>
                <a:ext uri="{FF2B5EF4-FFF2-40B4-BE49-F238E27FC236}">
                  <a16:creationId xmlns:a16="http://schemas.microsoft.com/office/drawing/2014/main" id="{0DDFD6FA-4093-7A6F-A675-9D397FB497C2}"/>
                </a:ext>
              </a:extLst>
            </p:cNvPr>
            <p:cNvSpPr txBox="1"/>
            <p:nvPr/>
          </p:nvSpPr>
          <p:spPr>
            <a:xfrm>
              <a:off x="3830191" y="3989642"/>
              <a:ext cx="2798396" cy="640515"/>
            </a:xfrm>
            <a:prstGeom prst="rect">
              <a:avLst/>
            </a:prstGeom>
            <a:solidFill>
              <a:schemeClr val="bg1"/>
            </a:solidFill>
          </p:spPr>
          <p:txBody>
            <a:bodyPr wrap="square" lIns="251999" tIns="180000" rIns="251999" bIns="180000" rtlCol="0">
              <a:spAutoFit/>
            </a:bodyPr>
            <a:lstStyle/>
            <a:p>
              <a:r>
                <a:rPr lang="nl-NL" b="1" dirty="0">
                  <a:latin typeface="IBM Plex Sans" panose="020B0503050203000203" pitchFamily="34" charset="0"/>
                </a:rPr>
                <a:t>WAVE-waarde: </a:t>
              </a:r>
              <a:r>
                <a:rPr lang="nl-NL" sz="1800" b="1" dirty="0">
                  <a:latin typeface="IBM Plex Sans" panose="020B0503050203000203" pitchFamily="34" charset="0"/>
                </a:rPr>
                <a:t>Open</a:t>
              </a:r>
              <a:endParaRPr lang="nl-NL" b="1" dirty="0">
                <a:effectLst/>
                <a:latin typeface="IBM Plex Sans" panose="020B0503050203000203" pitchFamily="34" charset="0"/>
              </a:endParaRPr>
            </a:p>
          </p:txBody>
        </p:sp>
      </p:grpSp>
      <p:grpSp>
        <p:nvGrpSpPr>
          <p:cNvPr id="2" name="Groep 1">
            <a:extLst>
              <a:ext uri="{FF2B5EF4-FFF2-40B4-BE49-F238E27FC236}">
                <a16:creationId xmlns:a16="http://schemas.microsoft.com/office/drawing/2014/main" id="{E56BC725-83EA-A4AA-B09A-D295DB77A6AC}"/>
              </a:ext>
            </a:extLst>
          </p:cNvPr>
          <p:cNvGrpSpPr/>
          <p:nvPr/>
        </p:nvGrpSpPr>
        <p:grpSpPr>
          <a:xfrm>
            <a:off x="3036000" y="1739379"/>
            <a:ext cx="6120001" cy="3379241"/>
            <a:chOff x="3521963" y="1233645"/>
            <a:chExt cx="6120001" cy="3379241"/>
          </a:xfrm>
        </p:grpSpPr>
        <p:sp>
          <p:nvSpPr>
            <p:cNvPr id="3" name="Tekstvak 2">
              <a:extLst>
                <a:ext uri="{FF2B5EF4-FFF2-40B4-BE49-F238E27FC236}">
                  <a16:creationId xmlns:a16="http://schemas.microsoft.com/office/drawing/2014/main" id="{70283266-8592-6E42-8F21-5017C62B322C}"/>
                </a:ext>
              </a:extLst>
            </p:cNvPr>
            <p:cNvSpPr txBox="1"/>
            <p:nvPr/>
          </p:nvSpPr>
          <p:spPr>
            <a:xfrm>
              <a:off x="3521963" y="1233645"/>
              <a:ext cx="6120000" cy="3379241"/>
            </a:xfrm>
            <a:prstGeom prst="rect">
              <a:avLst/>
            </a:prstGeom>
            <a:blipFill dpi="0" rotWithShape="1">
              <a:blip r:embed="rId11">
                <a:extLst>
                  <a:ext uri="{96DAC541-7B7A-43D3-8B79-37D633B846F1}">
                    <asvg:svgBlip xmlns:asvg="http://schemas.microsoft.com/office/drawing/2016/SVG/main" r:embed="rId12"/>
                  </a:ext>
                </a:extLst>
              </a:blip>
              <a:srcRect/>
              <a:tile tx="0" ty="6350" sx="100000" sy="100000" flip="none" algn="bl"/>
            </a:blipFill>
          </p:spPr>
          <p:txBody>
            <a:bodyPr wrap="square" lIns="648000" tIns="576000" rIns="648000" bIns="576000" rtlCol="0">
              <a:spAutoFit/>
            </a:bodyPr>
            <a:lstStyle/>
            <a:p>
              <a:r>
                <a:rPr lang="nl-NL" i="1" dirty="0">
                  <a:effectLst/>
                  <a:latin typeface="IBM Plex Sans" panose="020B0503050203000203" pitchFamily="34" charset="0"/>
                </a:rPr>
                <a:t>Tijdens de overdracht van de documenten van opdrachtgever naar opdrachtnemer kom je erachter dat je een te algemeen plan V&amp;G-ontwerpfase hebt ontvangen (vooral de RI&amp;E). Je geeft dit bij de opdrachtgever aan. Hij wuift het weg. </a:t>
              </a:r>
            </a:p>
            <a:p>
              <a:endParaRPr lang="nl-NL" i="1" dirty="0">
                <a:latin typeface="IBM Plex Sans" panose="020B0503050203000203" pitchFamily="34" charset="0"/>
              </a:endParaRPr>
            </a:p>
            <a:p>
              <a:r>
                <a:rPr lang="nl-NL" i="1" dirty="0">
                  <a:effectLst/>
                  <a:latin typeface="IBM Plex Sans" panose="020B0503050203000203" pitchFamily="34" charset="0"/>
                </a:rPr>
                <a:t>Wat nu?</a:t>
              </a:r>
            </a:p>
          </p:txBody>
        </p:sp>
        <p:pic>
          <p:nvPicPr>
            <p:cNvPr id="5" name="Afbeelding 4">
              <a:extLst>
                <a:ext uri="{FF2B5EF4-FFF2-40B4-BE49-F238E27FC236}">
                  <a16:creationId xmlns:a16="http://schemas.microsoft.com/office/drawing/2014/main" id="{5CD6BABE-26FC-2F05-A652-78C65C947A39}"/>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198619" y="1379949"/>
              <a:ext cx="281940" cy="240030"/>
            </a:xfrm>
            <a:prstGeom prst="rect">
              <a:avLst/>
            </a:prstGeom>
          </p:spPr>
        </p:pic>
        <p:sp>
          <p:nvSpPr>
            <p:cNvPr id="9" name="Tekstvak 8">
              <a:extLst>
                <a:ext uri="{FF2B5EF4-FFF2-40B4-BE49-F238E27FC236}">
                  <a16:creationId xmlns:a16="http://schemas.microsoft.com/office/drawing/2014/main" id="{4D6E7AD0-0D3A-FAAF-772B-41C9D43DD8E6}"/>
                </a:ext>
              </a:extLst>
            </p:cNvPr>
            <p:cNvSpPr txBox="1"/>
            <p:nvPr/>
          </p:nvSpPr>
          <p:spPr>
            <a:xfrm>
              <a:off x="8683370" y="1233645"/>
              <a:ext cx="958594" cy="475478"/>
            </a:xfrm>
            <a:prstGeom prst="rect">
              <a:avLst/>
            </a:prstGeom>
            <a:solidFill>
              <a:schemeClr val="bg1"/>
            </a:solidFill>
          </p:spPr>
          <p:txBody>
            <a:bodyPr wrap="square" lIns="144000" tIns="144000" rIns="144000" bIns="144000" rtlCol="0">
              <a:spAutoFit/>
            </a:bodyPr>
            <a:lstStyle/>
            <a:p>
              <a:pPr algn="ctr"/>
              <a:r>
                <a:rPr lang="nl-NL" sz="1200" dirty="0">
                  <a:effectLst/>
                  <a:latin typeface="IBM Plex Sans Medium" panose="020F0502020204030204" pitchFamily="34" charset="0"/>
                </a:rPr>
                <a:t>Dilemma</a:t>
              </a:r>
            </a:p>
          </p:txBody>
        </p:sp>
      </p:grpSp>
    </p:spTree>
    <p:extLst>
      <p:ext uri="{BB962C8B-B14F-4D97-AF65-F5344CB8AC3E}">
        <p14:creationId xmlns:p14="http://schemas.microsoft.com/office/powerpoint/2010/main" val="3634761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10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EDA549D5-014D-0ED3-6F16-4DFFAE101581}"/>
              </a:ext>
            </a:extLst>
          </p:cNvPr>
          <p:cNvPicPr>
            <a:picLocks noChangeAspect="1"/>
          </p:cNvPicPr>
          <p:nvPr/>
        </p:nvPicPr>
        <p:blipFill>
          <a:blip r:embed="rId3"/>
          <a:srcRect/>
          <a:stretch/>
        </p:blipFill>
        <p:spPr>
          <a:xfrm>
            <a:off x="0" y="0"/>
            <a:ext cx="12192000" cy="6858000"/>
          </a:xfrm>
          <a:prstGeom prst="rect">
            <a:avLst/>
          </a:prstGeom>
        </p:spPr>
      </p:pic>
      <p:grpSp>
        <p:nvGrpSpPr>
          <p:cNvPr id="12" name="Groep 11">
            <a:extLst>
              <a:ext uri="{FF2B5EF4-FFF2-40B4-BE49-F238E27FC236}">
                <a16:creationId xmlns:a16="http://schemas.microsoft.com/office/drawing/2014/main" id="{F4C24C0E-DC9D-47CD-EA4C-02D929913A5E}"/>
              </a:ext>
            </a:extLst>
          </p:cNvPr>
          <p:cNvGrpSpPr/>
          <p:nvPr/>
        </p:nvGrpSpPr>
        <p:grpSpPr>
          <a:xfrm>
            <a:off x="3071656" y="3989642"/>
            <a:ext cx="6048688" cy="979069"/>
            <a:chOff x="2243469" y="3989642"/>
            <a:chExt cx="6048688" cy="979069"/>
          </a:xfrm>
        </p:grpSpPr>
        <p:sp>
          <p:nvSpPr>
            <p:cNvPr id="18" name="Tekstvak 17">
              <a:extLst>
                <a:ext uri="{FF2B5EF4-FFF2-40B4-BE49-F238E27FC236}">
                  <a16:creationId xmlns:a16="http://schemas.microsoft.com/office/drawing/2014/main" id="{5D7375D5-1C81-4965-4EE0-BD82C1C60E31}"/>
                </a:ext>
              </a:extLst>
            </p:cNvPr>
            <p:cNvSpPr txBox="1"/>
            <p:nvPr/>
          </p:nvSpPr>
          <p:spPr>
            <a:xfrm>
              <a:off x="2243469" y="3989642"/>
              <a:ext cx="1587600" cy="979069"/>
            </a:xfrm>
            <a:prstGeom prst="rect">
              <a:avLst/>
            </a:prstGeom>
            <a:blipFill dpi="0" rotWithShape="1">
              <a:blip r:embed="rId4">
                <a:extLst>
                  <a:ext uri="{96DAC541-7B7A-43D3-8B79-37D633B846F1}">
                    <asvg:svgBlip xmlns:asvg="http://schemas.microsoft.com/office/drawing/2016/SVG/main" r:embed="rId5"/>
                  </a:ext>
                </a:extLst>
              </a:blip>
              <a:srcRect/>
              <a:tile tx="0" ty="6350" sx="100000" sy="100000" flip="none" algn="bl"/>
            </a:blipFill>
          </p:spPr>
          <p:txBody>
            <a:bodyPr wrap="square" lIns="396000" tIns="180000" rIns="251999" bIns="180000" rtlCol="0">
              <a:spAutoFit/>
            </a:bodyPr>
            <a:lstStyle/>
            <a:p>
              <a:endParaRPr lang="nl-NL" sz="4000" b="1" dirty="0">
                <a:solidFill>
                  <a:schemeClr val="bg1"/>
                </a:solidFill>
                <a:effectLst/>
                <a:latin typeface="IBM Plex Sans" panose="020B0503050203000203" pitchFamily="34" charset="0"/>
              </a:endParaRPr>
            </a:p>
          </p:txBody>
        </p:sp>
        <p:pic>
          <p:nvPicPr>
            <p:cNvPr id="22" name="Graphic 21">
              <a:extLst>
                <a:ext uri="{FF2B5EF4-FFF2-40B4-BE49-F238E27FC236}">
                  <a16:creationId xmlns:a16="http://schemas.microsoft.com/office/drawing/2014/main" id="{C61911F5-4B83-D27E-016E-EBAC4C2C30B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880000" y="4284920"/>
              <a:ext cx="449478" cy="374565"/>
            </a:xfrm>
            <a:prstGeom prst="rect">
              <a:avLst/>
            </a:prstGeom>
          </p:spPr>
        </p:pic>
        <p:sp>
          <p:nvSpPr>
            <p:cNvPr id="23" name="Tekstvak 22">
              <a:extLst>
                <a:ext uri="{FF2B5EF4-FFF2-40B4-BE49-F238E27FC236}">
                  <a16:creationId xmlns:a16="http://schemas.microsoft.com/office/drawing/2014/main" id="{3016D368-C556-33C2-D9F0-69213D8FC8CF}"/>
                </a:ext>
              </a:extLst>
            </p:cNvPr>
            <p:cNvSpPr txBox="1"/>
            <p:nvPr/>
          </p:nvSpPr>
          <p:spPr>
            <a:xfrm>
              <a:off x="3830191" y="3989642"/>
              <a:ext cx="4461966" cy="979069"/>
            </a:xfrm>
            <a:prstGeom prst="rect">
              <a:avLst/>
            </a:prstGeom>
            <a:solidFill>
              <a:schemeClr val="bg1"/>
            </a:solidFill>
          </p:spPr>
          <p:txBody>
            <a:bodyPr wrap="square" lIns="251999" tIns="180000" rIns="251999" bIns="180000" rtlCol="0">
              <a:spAutoFit/>
            </a:bodyPr>
            <a:lstStyle/>
            <a:p>
              <a:r>
                <a:rPr lang="nl-NL" sz="4000" b="1" dirty="0">
                  <a:latin typeface="IBM Plex Sans" panose="020B0503050203000203" pitchFamily="34" charset="0"/>
                </a:rPr>
                <a:t>Veiligste collega</a:t>
              </a:r>
              <a:endParaRPr lang="nl-NL" sz="4000" b="1" dirty="0">
                <a:effectLst/>
                <a:latin typeface="IBM Plex Sans" panose="020B0503050203000203" pitchFamily="34" charset="0"/>
              </a:endParaRPr>
            </a:p>
          </p:txBody>
        </p:sp>
      </p:grpSp>
      <p:pic>
        <p:nvPicPr>
          <p:cNvPr id="4" name="Graphic 3">
            <a:extLst>
              <a:ext uri="{FF2B5EF4-FFF2-40B4-BE49-F238E27FC236}">
                <a16:creationId xmlns:a16="http://schemas.microsoft.com/office/drawing/2014/main" id="{9138F5A1-78EB-2896-97F3-1450A7C0CC3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143693" y="6605947"/>
            <a:ext cx="901700" cy="139700"/>
          </a:xfrm>
          <a:prstGeom prst="rect">
            <a:avLst/>
          </a:prstGeom>
        </p:spPr>
      </p:pic>
      <p:pic>
        <p:nvPicPr>
          <p:cNvPr id="6" name="Graphic 5">
            <a:extLst>
              <a:ext uri="{FF2B5EF4-FFF2-40B4-BE49-F238E27FC236}">
                <a16:creationId xmlns:a16="http://schemas.microsoft.com/office/drawing/2014/main" id="{F4EF3A44-F8E5-1E5F-5C3B-7059E2D48020}"/>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11147058" y="4612"/>
            <a:ext cx="901700" cy="3521375"/>
          </a:xfrm>
          <a:prstGeom prst="rect">
            <a:avLst/>
          </a:prstGeom>
        </p:spPr>
      </p:pic>
    </p:spTree>
    <p:extLst>
      <p:ext uri="{BB962C8B-B14F-4D97-AF65-F5344CB8AC3E}">
        <p14:creationId xmlns:p14="http://schemas.microsoft.com/office/powerpoint/2010/main" val="37569326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EDA549D5-014D-0ED3-6F16-4DFFAE101581}"/>
              </a:ext>
            </a:extLst>
          </p:cNvPr>
          <p:cNvPicPr>
            <a:picLocks noChangeAspect="1"/>
          </p:cNvPicPr>
          <p:nvPr/>
        </p:nvPicPr>
        <p:blipFill>
          <a:blip r:embed="rId2"/>
          <a:srcRect/>
          <a:stretch/>
        </p:blipFill>
        <p:spPr>
          <a:xfrm>
            <a:off x="2381" y="0"/>
            <a:ext cx="12192000" cy="6858000"/>
          </a:xfrm>
          <a:prstGeom prst="rect">
            <a:avLst/>
          </a:prstGeom>
        </p:spPr>
      </p:pic>
      <p:grpSp>
        <p:nvGrpSpPr>
          <p:cNvPr id="12" name="Groep 11">
            <a:extLst>
              <a:ext uri="{FF2B5EF4-FFF2-40B4-BE49-F238E27FC236}">
                <a16:creationId xmlns:a16="http://schemas.microsoft.com/office/drawing/2014/main" id="{F4C24C0E-DC9D-47CD-EA4C-02D929913A5E}"/>
              </a:ext>
            </a:extLst>
          </p:cNvPr>
          <p:cNvGrpSpPr/>
          <p:nvPr/>
        </p:nvGrpSpPr>
        <p:grpSpPr>
          <a:xfrm>
            <a:off x="2243469" y="3989642"/>
            <a:ext cx="7878726" cy="979069"/>
            <a:chOff x="2243469" y="3989642"/>
            <a:chExt cx="7878726" cy="979069"/>
          </a:xfrm>
        </p:grpSpPr>
        <p:sp>
          <p:nvSpPr>
            <p:cNvPr id="18" name="Tekstvak 17">
              <a:extLst>
                <a:ext uri="{FF2B5EF4-FFF2-40B4-BE49-F238E27FC236}">
                  <a16:creationId xmlns:a16="http://schemas.microsoft.com/office/drawing/2014/main" id="{5D7375D5-1C81-4965-4EE0-BD82C1C60E31}"/>
                </a:ext>
              </a:extLst>
            </p:cNvPr>
            <p:cNvSpPr txBox="1"/>
            <p:nvPr/>
          </p:nvSpPr>
          <p:spPr>
            <a:xfrm>
              <a:off x="2243469" y="3989642"/>
              <a:ext cx="1587600" cy="979069"/>
            </a:xfrm>
            <a:prstGeom prst="rect">
              <a:avLst/>
            </a:prstGeom>
            <a:blipFill dpi="0" rotWithShape="1">
              <a:blip r:embed="rId3">
                <a:extLst>
                  <a:ext uri="{96DAC541-7B7A-43D3-8B79-37D633B846F1}">
                    <asvg:svgBlip xmlns:asvg="http://schemas.microsoft.com/office/drawing/2016/SVG/main" r:embed="rId4"/>
                  </a:ext>
                </a:extLst>
              </a:blip>
              <a:srcRect/>
              <a:tile tx="0" ty="6350" sx="100000" sy="100000" flip="none" algn="bl"/>
            </a:blipFill>
          </p:spPr>
          <p:txBody>
            <a:bodyPr wrap="square" lIns="396000" tIns="180000" rIns="251999" bIns="180000" rtlCol="0">
              <a:spAutoFit/>
            </a:bodyPr>
            <a:lstStyle/>
            <a:p>
              <a:endParaRPr lang="nl-NL" sz="4000" b="1" dirty="0">
                <a:solidFill>
                  <a:schemeClr val="bg1"/>
                </a:solidFill>
                <a:effectLst/>
                <a:latin typeface="IBM Plex Sans" panose="020B0503050203000203" pitchFamily="34" charset="0"/>
              </a:endParaRPr>
            </a:p>
          </p:txBody>
        </p:sp>
        <p:pic>
          <p:nvPicPr>
            <p:cNvPr id="22" name="Graphic 21">
              <a:extLst>
                <a:ext uri="{FF2B5EF4-FFF2-40B4-BE49-F238E27FC236}">
                  <a16:creationId xmlns:a16="http://schemas.microsoft.com/office/drawing/2014/main" id="{C61911F5-4B83-D27E-016E-EBAC4C2C30B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880000" y="4284920"/>
              <a:ext cx="449478" cy="374565"/>
            </a:xfrm>
            <a:prstGeom prst="rect">
              <a:avLst/>
            </a:prstGeom>
          </p:spPr>
        </p:pic>
        <p:sp>
          <p:nvSpPr>
            <p:cNvPr id="23" name="Tekstvak 22">
              <a:extLst>
                <a:ext uri="{FF2B5EF4-FFF2-40B4-BE49-F238E27FC236}">
                  <a16:creationId xmlns:a16="http://schemas.microsoft.com/office/drawing/2014/main" id="{3016D368-C556-33C2-D9F0-69213D8FC8CF}"/>
                </a:ext>
              </a:extLst>
            </p:cNvPr>
            <p:cNvSpPr txBox="1"/>
            <p:nvPr/>
          </p:nvSpPr>
          <p:spPr>
            <a:xfrm>
              <a:off x="3830190" y="3989642"/>
              <a:ext cx="6292005" cy="979069"/>
            </a:xfrm>
            <a:prstGeom prst="rect">
              <a:avLst/>
            </a:prstGeom>
            <a:solidFill>
              <a:schemeClr val="bg1"/>
            </a:solidFill>
          </p:spPr>
          <p:txBody>
            <a:bodyPr wrap="square" lIns="251999" tIns="180000" rIns="251999" bIns="180000" rtlCol="0">
              <a:spAutoFit/>
            </a:bodyPr>
            <a:lstStyle/>
            <a:p>
              <a:r>
                <a:rPr lang="nl-NL" sz="4000" b="1" dirty="0">
                  <a:latin typeface="IBM Plex Sans" panose="020B0503050203000203" pitchFamily="34" charset="0"/>
                </a:rPr>
                <a:t>WAVE-waarde: Respect</a:t>
              </a:r>
              <a:endParaRPr lang="nl-NL" sz="4000" b="1" dirty="0">
                <a:effectLst/>
                <a:latin typeface="IBM Plex Sans" panose="020B0503050203000203" pitchFamily="34" charset="0"/>
              </a:endParaRPr>
            </a:p>
          </p:txBody>
        </p:sp>
      </p:grpSp>
      <p:pic>
        <p:nvPicPr>
          <p:cNvPr id="4" name="Graphic 3">
            <a:extLst>
              <a:ext uri="{FF2B5EF4-FFF2-40B4-BE49-F238E27FC236}">
                <a16:creationId xmlns:a16="http://schemas.microsoft.com/office/drawing/2014/main" id="{9138F5A1-78EB-2896-97F3-1450A7C0CC3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143693" y="6605947"/>
            <a:ext cx="901700" cy="139700"/>
          </a:xfrm>
          <a:prstGeom prst="rect">
            <a:avLst/>
          </a:prstGeom>
        </p:spPr>
      </p:pic>
      <p:pic>
        <p:nvPicPr>
          <p:cNvPr id="6" name="Graphic 5">
            <a:extLst>
              <a:ext uri="{FF2B5EF4-FFF2-40B4-BE49-F238E27FC236}">
                <a16:creationId xmlns:a16="http://schemas.microsoft.com/office/drawing/2014/main" id="{F4EF3A44-F8E5-1E5F-5C3B-7059E2D48020}"/>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11147058" y="4612"/>
            <a:ext cx="901700" cy="3521375"/>
          </a:xfrm>
          <a:prstGeom prst="rect">
            <a:avLst/>
          </a:prstGeom>
        </p:spPr>
      </p:pic>
    </p:spTree>
    <p:extLst>
      <p:ext uri="{BB962C8B-B14F-4D97-AF65-F5344CB8AC3E}">
        <p14:creationId xmlns:p14="http://schemas.microsoft.com/office/powerpoint/2010/main" val="18490720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ngo met audio.m4v">
            <a:hlinkClick r:id="" action="ppaction://media"/>
            <a:extLst>
              <a:ext uri="{FF2B5EF4-FFF2-40B4-BE49-F238E27FC236}">
                <a16:creationId xmlns:a16="http://schemas.microsoft.com/office/drawing/2014/main" id="{6F463C14-7B5B-BFF6-1F5C-7A6672BE7396}"/>
              </a:ext>
            </a:extLst>
          </p:cNvPr>
          <p:cNvPicPr>
            <a:picLocks noGrp="1" noChangeAspect="1"/>
          </p:cNvPicPr>
          <p:nvPr>
            <p:ph type="media" sz="quarter" idx="10"/>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p:spPr>
      </p:pic>
      <p:sp>
        <p:nvSpPr>
          <p:cNvPr id="10" name="Tekstvak 9">
            <a:extLst>
              <a:ext uri="{FF2B5EF4-FFF2-40B4-BE49-F238E27FC236}">
                <a16:creationId xmlns:a16="http://schemas.microsoft.com/office/drawing/2014/main" id="{902D5718-760F-6D7D-2B3C-20A2A75071C9}"/>
              </a:ext>
            </a:extLst>
          </p:cNvPr>
          <p:cNvSpPr txBox="1"/>
          <p:nvPr/>
        </p:nvSpPr>
        <p:spPr>
          <a:xfrm>
            <a:off x="3532597" y="4168553"/>
            <a:ext cx="5148071" cy="2025024"/>
          </a:xfrm>
          <a:prstGeom prst="rect">
            <a:avLst/>
          </a:prstGeom>
          <a:blipFill dpi="0" rotWithShape="1">
            <a:blip r:embed="rId5">
              <a:extLst>
                <a:ext uri="{96DAC541-7B7A-43D3-8B79-37D633B846F1}">
                  <asvg:svgBlip xmlns:asvg="http://schemas.microsoft.com/office/drawing/2016/SVG/main" r:embed="rId6"/>
                </a:ext>
              </a:extLst>
            </a:blip>
            <a:srcRect/>
            <a:tile tx="0" ty="6350" sx="100000" sy="100000" flip="none" algn="bl"/>
          </a:blipFill>
        </p:spPr>
        <p:txBody>
          <a:bodyPr wrap="square" lIns="648000" tIns="576000" rIns="648000" bIns="576000" rtlCol="0">
            <a:spAutoFit/>
          </a:bodyPr>
          <a:lstStyle/>
          <a:p>
            <a:pPr algn="ctr"/>
            <a:r>
              <a:rPr lang="nl-NL" sz="2800" i="1" dirty="0">
                <a:effectLst/>
                <a:latin typeface="IBM Plex Sans" panose="020B0503050203000203" pitchFamily="34" charset="0"/>
              </a:rPr>
              <a:t>Hou je Bingokaart</a:t>
            </a:r>
          </a:p>
          <a:p>
            <a:pPr algn="ctr"/>
            <a:r>
              <a:rPr lang="nl-NL" sz="2800" i="1" dirty="0">
                <a:effectLst/>
                <a:latin typeface="IBM Plex Sans" panose="020B0503050203000203" pitchFamily="34" charset="0"/>
              </a:rPr>
              <a:t>bij de hand!</a:t>
            </a:r>
          </a:p>
        </p:txBody>
      </p:sp>
    </p:spTree>
    <p:extLst>
      <p:ext uri="{BB962C8B-B14F-4D97-AF65-F5344CB8AC3E}">
        <p14:creationId xmlns:p14="http://schemas.microsoft.com/office/powerpoint/2010/main" val="23361181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bingo blur_4A2AFB9F-40F0-412B-A31F-E42D264F09CA.mp4">
            <a:hlinkClick r:id="" action="ppaction://media"/>
            <a:extLst>
              <a:ext uri="{FF2B5EF4-FFF2-40B4-BE49-F238E27FC236}">
                <a16:creationId xmlns:a16="http://schemas.microsoft.com/office/drawing/2014/main" id="{ADC532DB-BA9B-D64A-FC7C-11AEDA9F1994}"/>
              </a:ext>
            </a:extLst>
          </p:cNvPr>
          <p:cNvPicPr>
            <a:picLocks noGrp="1" noChangeAspect="1"/>
          </p:cNvPicPr>
          <p:nvPr>
            <p:ph type="media" sz="quarter" idx="10"/>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p:spPr>
      </p:pic>
      <p:grpSp>
        <p:nvGrpSpPr>
          <p:cNvPr id="9" name="Groep 8">
            <a:extLst>
              <a:ext uri="{FF2B5EF4-FFF2-40B4-BE49-F238E27FC236}">
                <a16:creationId xmlns:a16="http://schemas.microsoft.com/office/drawing/2014/main" id="{D4EA6BCD-90E2-53AE-D73E-FBBD62903739}"/>
              </a:ext>
            </a:extLst>
          </p:cNvPr>
          <p:cNvGrpSpPr/>
          <p:nvPr/>
        </p:nvGrpSpPr>
        <p:grpSpPr>
          <a:xfrm>
            <a:off x="4602971" y="2001277"/>
            <a:ext cx="3133840" cy="3760609"/>
            <a:chOff x="4602971" y="2001277"/>
            <a:chExt cx="3133840" cy="3760609"/>
          </a:xfrm>
        </p:grpSpPr>
        <p:pic>
          <p:nvPicPr>
            <p:cNvPr id="4" name="Afbeelding 3">
              <a:extLst>
                <a:ext uri="{FF2B5EF4-FFF2-40B4-BE49-F238E27FC236}">
                  <a16:creationId xmlns:a16="http://schemas.microsoft.com/office/drawing/2014/main" id="{6BEDA40B-8E22-6C9F-C8F9-6B6D8CAF0E22}"/>
                </a:ext>
              </a:extLst>
            </p:cNvPr>
            <p:cNvPicPr>
              <a:picLocks noChangeAspect="1"/>
            </p:cNvPicPr>
            <p:nvPr/>
          </p:nvPicPr>
          <p:blipFill>
            <a:blip r:embed="rId7"/>
            <a:srcRect/>
            <a:stretch/>
          </p:blipFill>
          <p:spPr>
            <a:xfrm rot="21028382">
              <a:off x="4602971" y="2001277"/>
              <a:ext cx="3133840" cy="3760609"/>
            </a:xfrm>
            <a:prstGeom prst="rect">
              <a:avLst/>
            </a:prstGeom>
            <a:effectLst/>
          </p:spPr>
        </p:pic>
        <p:sp>
          <p:nvSpPr>
            <p:cNvPr id="6" name="Tekstvak 5">
              <a:extLst>
                <a:ext uri="{FF2B5EF4-FFF2-40B4-BE49-F238E27FC236}">
                  <a16:creationId xmlns:a16="http://schemas.microsoft.com/office/drawing/2014/main" id="{2AABFF8D-C797-84B8-64EE-11C64B884225}"/>
                </a:ext>
              </a:extLst>
            </p:cNvPr>
            <p:cNvSpPr txBox="1"/>
            <p:nvPr/>
          </p:nvSpPr>
          <p:spPr>
            <a:xfrm rot="21028382">
              <a:off x="5102500" y="2689716"/>
              <a:ext cx="2008935" cy="1723549"/>
            </a:xfrm>
            <a:prstGeom prst="rect">
              <a:avLst/>
            </a:prstGeom>
            <a:noFill/>
          </p:spPr>
          <p:txBody>
            <a:bodyPr wrap="square" lIns="0" tIns="0" rIns="0" bIns="0" rtlCol="0" anchor="ctr">
              <a:spAutoFit/>
            </a:bodyPr>
            <a:lstStyle/>
            <a:p>
              <a:pPr algn="ctr"/>
              <a:r>
                <a:rPr lang="nl-NL" sz="11200" spc="-300" dirty="0">
                  <a:solidFill>
                    <a:schemeClr val="bg1"/>
                  </a:solidFill>
                  <a:latin typeface="IBM Plex Sans" panose="020B0503050203000203" pitchFamily="34" charset="0"/>
                </a:rPr>
                <a:t>10</a:t>
              </a:r>
            </a:p>
          </p:txBody>
        </p:sp>
      </p:grpSp>
    </p:spTree>
    <p:extLst>
      <p:ext uri="{BB962C8B-B14F-4D97-AF65-F5344CB8AC3E}">
        <p14:creationId xmlns:p14="http://schemas.microsoft.com/office/powerpoint/2010/main" val="31792798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3" fill="hold"/>
                                        <p:tgtEl>
                                          <p:spTgt spid="15"/>
                                        </p:tgtEl>
                                      </p:cBhvr>
                                    </p:cmd>
                                  </p:childTnLst>
                                </p:cTn>
                              </p:par>
                              <p:par>
                                <p:cTn id="7" presetID="26"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wipe(down)">
                                      <p:cBhvr>
                                        <p:cTn id="9" dur="580">
                                          <p:stCondLst>
                                            <p:cond delay="0"/>
                                          </p:stCondLst>
                                        </p:cTn>
                                        <p:tgtEl>
                                          <p:spTgt spid="9"/>
                                        </p:tgtEl>
                                      </p:cBhvr>
                                    </p:animEffect>
                                    <p:anim calcmode="lin" valueType="num">
                                      <p:cBhvr>
                                        <p:cTn id="1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5" dur="26">
                                          <p:stCondLst>
                                            <p:cond delay="650"/>
                                          </p:stCondLst>
                                        </p:cTn>
                                        <p:tgtEl>
                                          <p:spTgt spid="9"/>
                                        </p:tgtEl>
                                      </p:cBhvr>
                                      <p:to x="100000" y="60000"/>
                                    </p:animScale>
                                    <p:animScale>
                                      <p:cBhvr>
                                        <p:cTn id="16" dur="166" decel="50000">
                                          <p:stCondLst>
                                            <p:cond delay="676"/>
                                          </p:stCondLst>
                                        </p:cTn>
                                        <p:tgtEl>
                                          <p:spTgt spid="9"/>
                                        </p:tgtEl>
                                      </p:cBhvr>
                                      <p:to x="100000" y="100000"/>
                                    </p:animScale>
                                    <p:animScale>
                                      <p:cBhvr>
                                        <p:cTn id="17" dur="26">
                                          <p:stCondLst>
                                            <p:cond delay="1312"/>
                                          </p:stCondLst>
                                        </p:cTn>
                                        <p:tgtEl>
                                          <p:spTgt spid="9"/>
                                        </p:tgtEl>
                                      </p:cBhvr>
                                      <p:to x="100000" y="80000"/>
                                    </p:animScale>
                                    <p:animScale>
                                      <p:cBhvr>
                                        <p:cTn id="18" dur="166" decel="50000">
                                          <p:stCondLst>
                                            <p:cond delay="1338"/>
                                          </p:stCondLst>
                                        </p:cTn>
                                        <p:tgtEl>
                                          <p:spTgt spid="9"/>
                                        </p:tgtEl>
                                      </p:cBhvr>
                                      <p:to x="100000" y="100000"/>
                                    </p:animScale>
                                    <p:animScale>
                                      <p:cBhvr>
                                        <p:cTn id="19" dur="26">
                                          <p:stCondLst>
                                            <p:cond delay="1642"/>
                                          </p:stCondLst>
                                        </p:cTn>
                                        <p:tgtEl>
                                          <p:spTgt spid="9"/>
                                        </p:tgtEl>
                                      </p:cBhvr>
                                      <p:to x="100000" y="90000"/>
                                    </p:animScale>
                                    <p:animScale>
                                      <p:cBhvr>
                                        <p:cTn id="20" dur="166" decel="50000">
                                          <p:stCondLst>
                                            <p:cond delay="1668"/>
                                          </p:stCondLst>
                                        </p:cTn>
                                        <p:tgtEl>
                                          <p:spTgt spid="9"/>
                                        </p:tgtEl>
                                      </p:cBhvr>
                                      <p:to x="100000" y="100000"/>
                                    </p:animScale>
                                    <p:animScale>
                                      <p:cBhvr>
                                        <p:cTn id="21" dur="26">
                                          <p:stCondLst>
                                            <p:cond delay="1808"/>
                                          </p:stCondLst>
                                        </p:cTn>
                                        <p:tgtEl>
                                          <p:spTgt spid="9"/>
                                        </p:tgtEl>
                                      </p:cBhvr>
                                      <p:to x="100000" y="95000"/>
                                    </p:animScale>
                                    <p:animScale>
                                      <p:cBhvr>
                                        <p:cTn id="22" dur="166" decel="50000">
                                          <p:stCondLst>
                                            <p:cond delay="1834"/>
                                          </p:stCondLst>
                                        </p:cTn>
                                        <p:tgtEl>
                                          <p:spTgt spid="9"/>
                                        </p:tgtEl>
                                      </p:cBhvr>
                                      <p:to x="100000" y="100000"/>
                                    </p:animScale>
                                  </p:childTnLst>
                                  <p:subTnLst>
                                    <p:audio>
                                      <p:cMediaNode>
                                        <p:cTn display="0" masterRel="sameClick">
                                          <p:stCondLst>
                                            <p:cond evt="begin" delay="0">
                                              <p:tn val="7"/>
                                            </p:cond>
                                          </p:stCondLst>
                                          <p:endCondLst>
                                            <p:cond evt="onStopAudio" delay="0">
                                              <p:tgtEl>
                                                <p:sldTgt/>
                                              </p:tgtEl>
                                            </p:cond>
                                          </p:endCondLst>
                                        </p:cTn>
                                        <p:tgtEl>
                                          <p:sndTgt r:embed="rId5" name="Ball2.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23" repeatCount="indefinite" fill="hold" display="0">
                  <p:stCondLst>
                    <p:cond delay="indefinite"/>
                  </p:stCondLst>
                </p:cTn>
                <p:tgtEl>
                  <p:spTgt spid="15"/>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EDA549D5-014D-0ED3-6F16-4DFFAE101581}"/>
              </a:ext>
            </a:extLst>
          </p:cNvPr>
          <p:cNvPicPr>
            <a:picLocks noChangeAspect="1"/>
          </p:cNvPicPr>
          <p:nvPr/>
        </p:nvPicPr>
        <p:blipFill>
          <a:blip r:embed="rId3"/>
          <a:srcRect/>
          <a:stretch/>
        </p:blipFill>
        <p:spPr>
          <a:xfrm>
            <a:off x="2381" y="0"/>
            <a:ext cx="12192000" cy="6858000"/>
          </a:xfrm>
          <a:prstGeom prst="rect">
            <a:avLst/>
          </a:prstGeom>
        </p:spPr>
      </p:pic>
      <p:grpSp>
        <p:nvGrpSpPr>
          <p:cNvPr id="7" name="Groep 6">
            <a:extLst>
              <a:ext uri="{FF2B5EF4-FFF2-40B4-BE49-F238E27FC236}">
                <a16:creationId xmlns:a16="http://schemas.microsoft.com/office/drawing/2014/main" id="{BEF9F47C-ABCE-B071-7644-47FEB5CD16DD}"/>
              </a:ext>
            </a:extLst>
          </p:cNvPr>
          <p:cNvGrpSpPr/>
          <p:nvPr/>
        </p:nvGrpSpPr>
        <p:grpSpPr>
          <a:xfrm>
            <a:off x="3521964" y="1877879"/>
            <a:ext cx="5148071" cy="3102242"/>
            <a:chOff x="3511331" y="1233645"/>
            <a:chExt cx="5148071" cy="3102242"/>
          </a:xfrm>
        </p:grpSpPr>
        <p:sp>
          <p:nvSpPr>
            <p:cNvPr id="10" name="Tekstvak 9">
              <a:extLst>
                <a:ext uri="{FF2B5EF4-FFF2-40B4-BE49-F238E27FC236}">
                  <a16:creationId xmlns:a16="http://schemas.microsoft.com/office/drawing/2014/main" id="{3CB6B173-5759-0CFB-953F-8B99910C0814}"/>
                </a:ext>
              </a:extLst>
            </p:cNvPr>
            <p:cNvSpPr txBox="1"/>
            <p:nvPr/>
          </p:nvSpPr>
          <p:spPr>
            <a:xfrm>
              <a:off x="3511331" y="1233645"/>
              <a:ext cx="5148071" cy="3102242"/>
            </a:xfrm>
            <a:prstGeom prst="rect">
              <a:avLst/>
            </a:prstGeom>
            <a:blipFill dpi="0" rotWithShape="1">
              <a:blip r:embed="rId4">
                <a:extLst>
                  <a:ext uri="{96DAC541-7B7A-43D3-8B79-37D633B846F1}">
                    <asvg:svgBlip xmlns:asvg="http://schemas.microsoft.com/office/drawing/2016/SVG/main" r:embed="rId5"/>
                  </a:ext>
                </a:extLst>
              </a:blip>
              <a:srcRect/>
              <a:tile tx="0" ty="6350" sx="100000" sy="100000" flip="none" algn="bl"/>
            </a:blipFill>
          </p:spPr>
          <p:txBody>
            <a:bodyPr wrap="square" lIns="648000" tIns="576000" rIns="648000" bIns="576000" rtlCol="0">
              <a:spAutoFit/>
            </a:bodyPr>
            <a:lstStyle/>
            <a:p>
              <a:r>
                <a:rPr lang="nl-NL" i="1" dirty="0">
                  <a:effectLst/>
                  <a:latin typeface="IBM Plex Sans" panose="020B0503050203000203" pitchFamily="34" charset="0"/>
                </a:rPr>
                <a:t>Wie nomineer jij voor een</a:t>
              </a:r>
            </a:p>
            <a:p>
              <a:r>
                <a:rPr lang="nl-NL" i="1" dirty="0">
                  <a:effectLst/>
                  <a:latin typeface="IBM Plex Sans" panose="020B0503050203000203" pitchFamily="34" charset="0"/>
                </a:rPr>
                <a:t>Veilig Werken Pluim? </a:t>
              </a:r>
            </a:p>
            <a:p>
              <a:endParaRPr lang="nl-NL" i="1" dirty="0">
                <a:latin typeface="IBM Plex Sans" panose="020B0503050203000203" pitchFamily="34" charset="0"/>
              </a:endParaRPr>
            </a:p>
            <a:p>
              <a:r>
                <a:rPr lang="nl-NL" i="1" dirty="0">
                  <a:effectLst/>
                  <a:latin typeface="IBM Plex Sans" panose="020B0503050203000203" pitchFamily="34" charset="0"/>
                </a:rPr>
                <a:t>Licht je antwoord toe. </a:t>
              </a:r>
            </a:p>
            <a:p>
              <a:endParaRPr lang="nl-NL" i="1" dirty="0">
                <a:latin typeface="IBM Plex Sans" panose="020B0503050203000203" pitchFamily="34" charset="0"/>
              </a:endParaRPr>
            </a:p>
            <a:p>
              <a:r>
                <a:rPr lang="nl-NL" i="1" dirty="0">
                  <a:effectLst/>
                  <a:latin typeface="IBM Plex Sans" panose="020B0503050203000203" pitchFamily="34" charset="0"/>
                </a:rPr>
                <a:t>Heb je trouwens de collega al een Pluim toebedeeld met de WAVE-app?</a:t>
              </a:r>
            </a:p>
          </p:txBody>
        </p:sp>
        <p:pic>
          <p:nvPicPr>
            <p:cNvPr id="13" name="Afbeelding 12">
              <a:extLst>
                <a:ext uri="{FF2B5EF4-FFF2-40B4-BE49-F238E27FC236}">
                  <a16:creationId xmlns:a16="http://schemas.microsoft.com/office/drawing/2014/main" id="{8D15FC1A-6BDB-40FC-47B6-3044888814C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198619" y="1379949"/>
              <a:ext cx="281940" cy="240030"/>
            </a:xfrm>
            <a:prstGeom prst="rect">
              <a:avLst/>
            </a:prstGeom>
          </p:spPr>
        </p:pic>
        <p:sp>
          <p:nvSpPr>
            <p:cNvPr id="15" name="Tekstvak 14">
              <a:extLst>
                <a:ext uri="{FF2B5EF4-FFF2-40B4-BE49-F238E27FC236}">
                  <a16:creationId xmlns:a16="http://schemas.microsoft.com/office/drawing/2014/main" id="{6E2E949B-E2B9-D55A-2BE0-6FC50367F853}"/>
                </a:ext>
              </a:extLst>
            </p:cNvPr>
            <p:cNvSpPr txBox="1"/>
            <p:nvPr/>
          </p:nvSpPr>
          <p:spPr>
            <a:xfrm>
              <a:off x="7836443" y="1233645"/>
              <a:ext cx="822959" cy="475478"/>
            </a:xfrm>
            <a:prstGeom prst="rect">
              <a:avLst/>
            </a:prstGeom>
            <a:solidFill>
              <a:schemeClr val="bg1"/>
            </a:solidFill>
          </p:spPr>
          <p:txBody>
            <a:bodyPr wrap="square" lIns="144000" tIns="144000" rIns="144000" bIns="144000" rtlCol="0">
              <a:spAutoFit/>
            </a:bodyPr>
            <a:lstStyle/>
            <a:p>
              <a:pPr algn="ctr"/>
              <a:r>
                <a:rPr lang="nl-NL" sz="1200" dirty="0">
                  <a:effectLst/>
                  <a:latin typeface="IBM Plex Sans Medium" panose="020F0502020204030204" pitchFamily="34" charset="0"/>
                </a:rPr>
                <a:t>Vraag</a:t>
              </a:r>
            </a:p>
          </p:txBody>
        </p:sp>
      </p:grpSp>
      <p:pic>
        <p:nvPicPr>
          <p:cNvPr id="4" name="Graphic 3">
            <a:extLst>
              <a:ext uri="{FF2B5EF4-FFF2-40B4-BE49-F238E27FC236}">
                <a16:creationId xmlns:a16="http://schemas.microsoft.com/office/drawing/2014/main" id="{9138F5A1-78EB-2896-97F3-1450A7C0CC3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143693" y="6605947"/>
            <a:ext cx="901700" cy="139700"/>
          </a:xfrm>
          <a:prstGeom prst="rect">
            <a:avLst/>
          </a:prstGeom>
        </p:spPr>
      </p:pic>
      <p:pic>
        <p:nvPicPr>
          <p:cNvPr id="6" name="Graphic 5">
            <a:extLst>
              <a:ext uri="{FF2B5EF4-FFF2-40B4-BE49-F238E27FC236}">
                <a16:creationId xmlns:a16="http://schemas.microsoft.com/office/drawing/2014/main" id="{F4EF3A44-F8E5-1E5F-5C3B-7059E2D48020}"/>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11147058" y="4612"/>
            <a:ext cx="901700" cy="3521375"/>
          </a:xfrm>
          <a:prstGeom prst="rect">
            <a:avLst/>
          </a:prstGeom>
        </p:spPr>
      </p:pic>
      <p:grpSp>
        <p:nvGrpSpPr>
          <p:cNvPr id="11" name="Groep 10">
            <a:extLst>
              <a:ext uri="{FF2B5EF4-FFF2-40B4-BE49-F238E27FC236}">
                <a16:creationId xmlns:a16="http://schemas.microsoft.com/office/drawing/2014/main" id="{0377773A-B26D-527D-D77A-C7EAECC4E4E2}"/>
              </a:ext>
            </a:extLst>
          </p:cNvPr>
          <p:cNvGrpSpPr/>
          <p:nvPr/>
        </p:nvGrpSpPr>
        <p:grpSpPr>
          <a:xfrm>
            <a:off x="4419059" y="5956919"/>
            <a:ext cx="3375145" cy="640515"/>
            <a:chOff x="2731477" y="3989642"/>
            <a:chExt cx="3375145" cy="640515"/>
          </a:xfrm>
        </p:grpSpPr>
        <p:sp>
          <p:nvSpPr>
            <p:cNvPr id="12" name="Tekstvak 11">
              <a:extLst>
                <a:ext uri="{FF2B5EF4-FFF2-40B4-BE49-F238E27FC236}">
                  <a16:creationId xmlns:a16="http://schemas.microsoft.com/office/drawing/2014/main" id="{5716FC1B-1B19-00BD-BA34-9BE40FE4C385}"/>
                </a:ext>
              </a:extLst>
            </p:cNvPr>
            <p:cNvSpPr txBox="1"/>
            <p:nvPr/>
          </p:nvSpPr>
          <p:spPr>
            <a:xfrm>
              <a:off x="2731477" y="3989642"/>
              <a:ext cx="1098712" cy="640515"/>
            </a:xfrm>
            <a:prstGeom prst="rect">
              <a:avLst/>
            </a:prstGeom>
            <a:blipFill dpi="0" rotWithShape="1">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rcRect/>
              <a:tile tx="0" ty="6350" sx="50000" sy="50000" flip="none" algn="bl"/>
            </a:blipFill>
          </p:spPr>
          <p:txBody>
            <a:bodyPr wrap="square" lIns="396000" tIns="180000" rIns="251999" bIns="180000" rtlCol="0">
              <a:spAutoFit/>
            </a:bodyPr>
            <a:lstStyle/>
            <a:p>
              <a:endParaRPr lang="nl-NL" b="1" dirty="0">
                <a:solidFill>
                  <a:schemeClr val="bg1"/>
                </a:solidFill>
                <a:effectLst/>
                <a:latin typeface="IBM Plex Sans" panose="020B0503050203000203" pitchFamily="34" charset="0"/>
              </a:endParaRPr>
            </a:p>
          </p:txBody>
        </p:sp>
        <p:pic>
          <p:nvPicPr>
            <p:cNvPr id="14" name="Graphic 13">
              <a:extLst>
                <a:ext uri="{FF2B5EF4-FFF2-40B4-BE49-F238E27FC236}">
                  <a16:creationId xmlns:a16="http://schemas.microsoft.com/office/drawing/2014/main" id="{F818B740-6275-D4B8-23F9-4E51AEEF955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206308" y="4206765"/>
              <a:ext cx="242101" cy="201751"/>
            </a:xfrm>
            <a:prstGeom prst="rect">
              <a:avLst/>
            </a:prstGeom>
          </p:spPr>
        </p:pic>
        <p:sp>
          <p:nvSpPr>
            <p:cNvPr id="16" name="Tekstvak 15">
              <a:extLst>
                <a:ext uri="{FF2B5EF4-FFF2-40B4-BE49-F238E27FC236}">
                  <a16:creationId xmlns:a16="http://schemas.microsoft.com/office/drawing/2014/main" id="{0DDFD6FA-4093-7A6F-A675-9D397FB497C2}"/>
                </a:ext>
              </a:extLst>
            </p:cNvPr>
            <p:cNvSpPr txBox="1"/>
            <p:nvPr/>
          </p:nvSpPr>
          <p:spPr>
            <a:xfrm>
              <a:off x="3830191" y="3989642"/>
              <a:ext cx="2276431" cy="640515"/>
            </a:xfrm>
            <a:prstGeom prst="rect">
              <a:avLst/>
            </a:prstGeom>
            <a:solidFill>
              <a:schemeClr val="bg1"/>
            </a:solidFill>
          </p:spPr>
          <p:txBody>
            <a:bodyPr wrap="square" lIns="251999" tIns="180000" rIns="251999" bIns="180000" rtlCol="0">
              <a:spAutoFit/>
            </a:bodyPr>
            <a:lstStyle/>
            <a:p>
              <a:r>
                <a:rPr lang="nl-NL" b="1" dirty="0">
                  <a:latin typeface="IBM Plex Sans" panose="020B0503050203000203" pitchFamily="34" charset="0"/>
                </a:rPr>
                <a:t>Veiligste collega</a:t>
              </a:r>
              <a:endParaRPr lang="nl-NL" b="1" dirty="0">
                <a:effectLst/>
                <a:latin typeface="IBM Plex Sans" panose="020B0503050203000203" pitchFamily="34" charset="0"/>
              </a:endParaRPr>
            </a:p>
          </p:txBody>
        </p:sp>
      </p:grpSp>
    </p:spTree>
    <p:extLst>
      <p:ext uri="{BB962C8B-B14F-4D97-AF65-F5344CB8AC3E}">
        <p14:creationId xmlns:p14="http://schemas.microsoft.com/office/powerpoint/2010/main" val="9150879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0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EDA549D5-014D-0ED3-6F16-4DFFAE101581}"/>
              </a:ext>
            </a:extLst>
          </p:cNvPr>
          <p:cNvPicPr>
            <a:picLocks noChangeAspect="1"/>
          </p:cNvPicPr>
          <p:nvPr/>
        </p:nvPicPr>
        <p:blipFill>
          <a:blip r:embed="rId3"/>
          <a:srcRect/>
          <a:stretch/>
        </p:blipFill>
        <p:spPr>
          <a:xfrm>
            <a:off x="0" y="0"/>
            <a:ext cx="12192000" cy="6858000"/>
          </a:xfrm>
          <a:prstGeom prst="rect">
            <a:avLst/>
          </a:prstGeom>
        </p:spPr>
      </p:pic>
      <p:grpSp>
        <p:nvGrpSpPr>
          <p:cNvPr id="12" name="Groep 11">
            <a:extLst>
              <a:ext uri="{FF2B5EF4-FFF2-40B4-BE49-F238E27FC236}">
                <a16:creationId xmlns:a16="http://schemas.microsoft.com/office/drawing/2014/main" id="{F4C24C0E-DC9D-47CD-EA4C-02D929913A5E}"/>
              </a:ext>
            </a:extLst>
          </p:cNvPr>
          <p:cNvGrpSpPr/>
          <p:nvPr/>
        </p:nvGrpSpPr>
        <p:grpSpPr>
          <a:xfrm>
            <a:off x="2729264" y="3989642"/>
            <a:ext cx="6733472" cy="979069"/>
            <a:chOff x="2243469" y="3989642"/>
            <a:chExt cx="6733472" cy="979069"/>
          </a:xfrm>
        </p:grpSpPr>
        <p:sp>
          <p:nvSpPr>
            <p:cNvPr id="18" name="Tekstvak 17">
              <a:extLst>
                <a:ext uri="{FF2B5EF4-FFF2-40B4-BE49-F238E27FC236}">
                  <a16:creationId xmlns:a16="http://schemas.microsoft.com/office/drawing/2014/main" id="{5D7375D5-1C81-4965-4EE0-BD82C1C60E31}"/>
                </a:ext>
              </a:extLst>
            </p:cNvPr>
            <p:cNvSpPr txBox="1"/>
            <p:nvPr/>
          </p:nvSpPr>
          <p:spPr>
            <a:xfrm>
              <a:off x="2243469" y="3989642"/>
              <a:ext cx="1587600" cy="979069"/>
            </a:xfrm>
            <a:prstGeom prst="rect">
              <a:avLst/>
            </a:prstGeom>
            <a:blipFill dpi="0" rotWithShape="1">
              <a:blip r:embed="rId4">
                <a:extLst>
                  <a:ext uri="{96DAC541-7B7A-43D3-8B79-37D633B846F1}">
                    <asvg:svgBlip xmlns:asvg="http://schemas.microsoft.com/office/drawing/2016/SVG/main" r:embed="rId5"/>
                  </a:ext>
                </a:extLst>
              </a:blip>
              <a:srcRect/>
              <a:tile tx="0" ty="6350" sx="100000" sy="100000" flip="none" algn="bl"/>
            </a:blipFill>
          </p:spPr>
          <p:txBody>
            <a:bodyPr wrap="square" lIns="396000" tIns="180000" rIns="251999" bIns="180000" rtlCol="0">
              <a:spAutoFit/>
            </a:bodyPr>
            <a:lstStyle/>
            <a:p>
              <a:endParaRPr lang="nl-NL" sz="4000" b="1" dirty="0">
                <a:solidFill>
                  <a:schemeClr val="bg1"/>
                </a:solidFill>
                <a:effectLst/>
                <a:latin typeface="IBM Plex Sans" panose="020B0503050203000203" pitchFamily="34" charset="0"/>
              </a:endParaRPr>
            </a:p>
          </p:txBody>
        </p:sp>
        <p:pic>
          <p:nvPicPr>
            <p:cNvPr id="22" name="Graphic 21">
              <a:extLst>
                <a:ext uri="{FF2B5EF4-FFF2-40B4-BE49-F238E27FC236}">
                  <a16:creationId xmlns:a16="http://schemas.microsoft.com/office/drawing/2014/main" id="{C61911F5-4B83-D27E-016E-EBAC4C2C30B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880000" y="4284920"/>
              <a:ext cx="449478" cy="374565"/>
            </a:xfrm>
            <a:prstGeom prst="rect">
              <a:avLst/>
            </a:prstGeom>
          </p:spPr>
        </p:pic>
        <p:sp>
          <p:nvSpPr>
            <p:cNvPr id="23" name="Tekstvak 22">
              <a:extLst>
                <a:ext uri="{FF2B5EF4-FFF2-40B4-BE49-F238E27FC236}">
                  <a16:creationId xmlns:a16="http://schemas.microsoft.com/office/drawing/2014/main" id="{3016D368-C556-33C2-D9F0-69213D8FC8CF}"/>
                </a:ext>
              </a:extLst>
            </p:cNvPr>
            <p:cNvSpPr txBox="1"/>
            <p:nvPr/>
          </p:nvSpPr>
          <p:spPr>
            <a:xfrm>
              <a:off x="3830190" y="3989642"/>
              <a:ext cx="5146751" cy="979069"/>
            </a:xfrm>
            <a:prstGeom prst="rect">
              <a:avLst/>
            </a:prstGeom>
            <a:solidFill>
              <a:schemeClr val="bg1"/>
            </a:solidFill>
          </p:spPr>
          <p:txBody>
            <a:bodyPr wrap="square" lIns="251999" tIns="180000" rIns="251999" bIns="180000" rtlCol="0">
              <a:spAutoFit/>
            </a:bodyPr>
            <a:lstStyle/>
            <a:p>
              <a:r>
                <a:rPr lang="nl-NL" sz="4000" b="1" dirty="0">
                  <a:latin typeface="IBM Plex Sans" panose="020B0503050203000203" pitchFamily="34" charset="0"/>
                </a:rPr>
                <a:t>Zelfoverschatting?!</a:t>
              </a:r>
              <a:endParaRPr lang="nl-NL" sz="4000" b="1" dirty="0">
                <a:effectLst/>
                <a:latin typeface="IBM Plex Sans" panose="020B0503050203000203" pitchFamily="34" charset="0"/>
              </a:endParaRPr>
            </a:p>
          </p:txBody>
        </p:sp>
      </p:grpSp>
      <p:pic>
        <p:nvPicPr>
          <p:cNvPr id="4" name="Graphic 3">
            <a:extLst>
              <a:ext uri="{FF2B5EF4-FFF2-40B4-BE49-F238E27FC236}">
                <a16:creationId xmlns:a16="http://schemas.microsoft.com/office/drawing/2014/main" id="{9138F5A1-78EB-2896-97F3-1450A7C0CC3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143693" y="6605947"/>
            <a:ext cx="901700" cy="139700"/>
          </a:xfrm>
          <a:prstGeom prst="rect">
            <a:avLst/>
          </a:prstGeom>
        </p:spPr>
      </p:pic>
      <p:pic>
        <p:nvPicPr>
          <p:cNvPr id="6" name="Graphic 5">
            <a:extLst>
              <a:ext uri="{FF2B5EF4-FFF2-40B4-BE49-F238E27FC236}">
                <a16:creationId xmlns:a16="http://schemas.microsoft.com/office/drawing/2014/main" id="{F4EF3A44-F8E5-1E5F-5C3B-7059E2D48020}"/>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11147058" y="4612"/>
            <a:ext cx="901700" cy="3521375"/>
          </a:xfrm>
          <a:prstGeom prst="rect">
            <a:avLst/>
          </a:prstGeom>
        </p:spPr>
      </p:pic>
    </p:spTree>
    <p:extLst>
      <p:ext uri="{BB962C8B-B14F-4D97-AF65-F5344CB8AC3E}">
        <p14:creationId xmlns:p14="http://schemas.microsoft.com/office/powerpoint/2010/main" val="33113976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BS ZELFOVERSCHATTING VEILIGHEIDSDAG NL.mp4">
            <a:hlinkClick r:id="" action="ppaction://media"/>
            <a:extLst>
              <a:ext uri="{FF2B5EF4-FFF2-40B4-BE49-F238E27FC236}">
                <a16:creationId xmlns:a16="http://schemas.microsoft.com/office/drawing/2014/main" id="{9C3D21C7-DBCE-4A0B-AAEA-58B1EA180D2F}"/>
              </a:ext>
            </a:extLst>
          </p:cNvPr>
          <p:cNvPicPr>
            <a:picLocks noGrp="1" noChangeAspect="1"/>
          </p:cNvPicPr>
          <p:nvPr>
            <p:ph type="media" sz="quarter" idx="10"/>
            <a:videoFile r:link="rId2"/>
            <p:extLst>
              <p:ext uri="{DAA4B4D4-6D71-4841-9C94-3DE7FCFB9230}">
                <p14:media xmlns:p14="http://schemas.microsoft.com/office/powerpoint/2010/main" r:embed="rId1"/>
              </p:ext>
            </p:extLst>
          </p:nvPr>
        </p:nvPicPr>
        <p:blipFill>
          <a:blip r:embed="rId4"/>
          <a:stretch>
            <a:fillRect/>
          </a:stretch>
        </p:blipFill>
        <p:spPr>
          <a:xfrm>
            <a:off x="361950" y="0"/>
            <a:ext cx="11468100" cy="6858000"/>
          </a:xfrm>
        </p:spPr>
      </p:pic>
    </p:spTree>
    <p:extLst>
      <p:ext uri="{BB962C8B-B14F-4D97-AF65-F5344CB8AC3E}">
        <p14:creationId xmlns:p14="http://schemas.microsoft.com/office/powerpoint/2010/main" val="12685511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31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ngo met audio.m4v">
            <a:hlinkClick r:id="" action="ppaction://media"/>
            <a:extLst>
              <a:ext uri="{FF2B5EF4-FFF2-40B4-BE49-F238E27FC236}">
                <a16:creationId xmlns:a16="http://schemas.microsoft.com/office/drawing/2014/main" id="{6F463C14-7B5B-BFF6-1F5C-7A6672BE7396}"/>
              </a:ext>
            </a:extLst>
          </p:cNvPr>
          <p:cNvPicPr>
            <a:picLocks noGrp="1" noChangeAspect="1"/>
          </p:cNvPicPr>
          <p:nvPr>
            <p:ph type="media" sz="quarter" idx="10"/>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p:spPr>
      </p:pic>
      <p:sp>
        <p:nvSpPr>
          <p:cNvPr id="10" name="Tekstvak 9">
            <a:extLst>
              <a:ext uri="{FF2B5EF4-FFF2-40B4-BE49-F238E27FC236}">
                <a16:creationId xmlns:a16="http://schemas.microsoft.com/office/drawing/2014/main" id="{902D5718-760F-6D7D-2B3C-20A2A75071C9}"/>
              </a:ext>
            </a:extLst>
          </p:cNvPr>
          <p:cNvSpPr txBox="1"/>
          <p:nvPr/>
        </p:nvSpPr>
        <p:spPr>
          <a:xfrm>
            <a:off x="3532597" y="4168553"/>
            <a:ext cx="5148071" cy="2025024"/>
          </a:xfrm>
          <a:prstGeom prst="rect">
            <a:avLst/>
          </a:prstGeom>
          <a:blipFill dpi="0" rotWithShape="1">
            <a:blip r:embed="rId5">
              <a:extLst>
                <a:ext uri="{96DAC541-7B7A-43D3-8B79-37D633B846F1}">
                  <asvg:svgBlip xmlns:asvg="http://schemas.microsoft.com/office/drawing/2016/SVG/main" r:embed="rId6"/>
                </a:ext>
              </a:extLst>
            </a:blip>
            <a:srcRect/>
            <a:tile tx="0" ty="6350" sx="100000" sy="100000" flip="none" algn="bl"/>
          </a:blipFill>
        </p:spPr>
        <p:txBody>
          <a:bodyPr wrap="square" lIns="648000" tIns="576000" rIns="648000" bIns="576000" rtlCol="0">
            <a:spAutoFit/>
          </a:bodyPr>
          <a:lstStyle/>
          <a:p>
            <a:pPr algn="ctr"/>
            <a:r>
              <a:rPr lang="nl-NL" sz="2800" i="1" dirty="0">
                <a:effectLst/>
                <a:latin typeface="IBM Plex Sans" panose="020B0503050203000203" pitchFamily="34" charset="0"/>
              </a:rPr>
              <a:t>Hou je Bingokaart</a:t>
            </a:r>
          </a:p>
          <a:p>
            <a:pPr algn="ctr"/>
            <a:r>
              <a:rPr lang="nl-NL" sz="2800" i="1" dirty="0">
                <a:effectLst/>
                <a:latin typeface="IBM Plex Sans" panose="020B0503050203000203" pitchFamily="34" charset="0"/>
              </a:rPr>
              <a:t>bij de hand!</a:t>
            </a:r>
          </a:p>
        </p:txBody>
      </p:sp>
    </p:spTree>
    <p:extLst>
      <p:ext uri="{BB962C8B-B14F-4D97-AF65-F5344CB8AC3E}">
        <p14:creationId xmlns:p14="http://schemas.microsoft.com/office/powerpoint/2010/main" val="41944048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bingo blur_4A2AFB9F-40F0-412B-A31F-E42D264F09CA.mp4">
            <a:hlinkClick r:id="" action="ppaction://media"/>
            <a:extLst>
              <a:ext uri="{FF2B5EF4-FFF2-40B4-BE49-F238E27FC236}">
                <a16:creationId xmlns:a16="http://schemas.microsoft.com/office/drawing/2014/main" id="{ADC532DB-BA9B-D64A-FC7C-11AEDA9F1994}"/>
              </a:ext>
            </a:extLst>
          </p:cNvPr>
          <p:cNvPicPr>
            <a:picLocks noGrp="1" noChangeAspect="1"/>
          </p:cNvPicPr>
          <p:nvPr>
            <p:ph type="media" sz="quarter" idx="10"/>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p:spPr>
      </p:pic>
      <p:grpSp>
        <p:nvGrpSpPr>
          <p:cNvPr id="9" name="Groep 8">
            <a:extLst>
              <a:ext uri="{FF2B5EF4-FFF2-40B4-BE49-F238E27FC236}">
                <a16:creationId xmlns:a16="http://schemas.microsoft.com/office/drawing/2014/main" id="{D4EA6BCD-90E2-53AE-D73E-FBBD62903739}"/>
              </a:ext>
            </a:extLst>
          </p:cNvPr>
          <p:cNvGrpSpPr/>
          <p:nvPr/>
        </p:nvGrpSpPr>
        <p:grpSpPr>
          <a:xfrm>
            <a:off x="4602971" y="2001277"/>
            <a:ext cx="3133840" cy="3760609"/>
            <a:chOff x="4602971" y="2001277"/>
            <a:chExt cx="3133840" cy="3760609"/>
          </a:xfrm>
        </p:grpSpPr>
        <p:pic>
          <p:nvPicPr>
            <p:cNvPr id="4" name="Afbeelding 3">
              <a:extLst>
                <a:ext uri="{FF2B5EF4-FFF2-40B4-BE49-F238E27FC236}">
                  <a16:creationId xmlns:a16="http://schemas.microsoft.com/office/drawing/2014/main" id="{6BEDA40B-8E22-6C9F-C8F9-6B6D8CAF0E22}"/>
                </a:ext>
              </a:extLst>
            </p:cNvPr>
            <p:cNvPicPr>
              <a:picLocks noChangeAspect="1"/>
            </p:cNvPicPr>
            <p:nvPr/>
          </p:nvPicPr>
          <p:blipFill>
            <a:blip r:embed="rId7"/>
            <a:srcRect/>
            <a:stretch/>
          </p:blipFill>
          <p:spPr>
            <a:xfrm rot="21028382">
              <a:off x="4602971" y="2001277"/>
              <a:ext cx="3133840" cy="3760609"/>
            </a:xfrm>
            <a:prstGeom prst="rect">
              <a:avLst/>
            </a:prstGeom>
            <a:effectLst/>
          </p:spPr>
        </p:pic>
        <p:sp>
          <p:nvSpPr>
            <p:cNvPr id="6" name="Tekstvak 5">
              <a:extLst>
                <a:ext uri="{FF2B5EF4-FFF2-40B4-BE49-F238E27FC236}">
                  <a16:creationId xmlns:a16="http://schemas.microsoft.com/office/drawing/2014/main" id="{2AABFF8D-C797-84B8-64EE-11C64B884225}"/>
                </a:ext>
              </a:extLst>
            </p:cNvPr>
            <p:cNvSpPr txBox="1"/>
            <p:nvPr/>
          </p:nvSpPr>
          <p:spPr>
            <a:xfrm rot="21028382">
              <a:off x="5102500" y="2689716"/>
              <a:ext cx="2008935" cy="1723549"/>
            </a:xfrm>
            <a:prstGeom prst="rect">
              <a:avLst/>
            </a:prstGeom>
            <a:noFill/>
          </p:spPr>
          <p:txBody>
            <a:bodyPr wrap="square" lIns="0" tIns="0" rIns="0" bIns="0" rtlCol="0" anchor="ctr">
              <a:spAutoFit/>
            </a:bodyPr>
            <a:lstStyle/>
            <a:p>
              <a:pPr algn="ctr"/>
              <a:r>
                <a:rPr lang="nl-NL" sz="11200" spc="-300" dirty="0">
                  <a:solidFill>
                    <a:schemeClr val="bg1"/>
                  </a:solidFill>
                  <a:latin typeface="IBM Plex Sans" panose="020B0503050203000203" pitchFamily="34" charset="0"/>
                </a:rPr>
                <a:t>56</a:t>
              </a:r>
            </a:p>
          </p:txBody>
        </p:sp>
      </p:grpSp>
    </p:spTree>
    <p:extLst>
      <p:ext uri="{BB962C8B-B14F-4D97-AF65-F5344CB8AC3E}">
        <p14:creationId xmlns:p14="http://schemas.microsoft.com/office/powerpoint/2010/main" val="42084904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3" fill="hold"/>
                                        <p:tgtEl>
                                          <p:spTgt spid="15"/>
                                        </p:tgtEl>
                                      </p:cBhvr>
                                    </p:cmd>
                                  </p:childTnLst>
                                </p:cTn>
                              </p:par>
                              <p:par>
                                <p:cTn id="7" presetID="26"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wipe(down)">
                                      <p:cBhvr>
                                        <p:cTn id="9" dur="580">
                                          <p:stCondLst>
                                            <p:cond delay="0"/>
                                          </p:stCondLst>
                                        </p:cTn>
                                        <p:tgtEl>
                                          <p:spTgt spid="9"/>
                                        </p:tgtEl>
                                      </p:cBhvr>
                                    </p:animEffect>
                                    <p:anim calcmode="lin" valueType="num">
                                      <p:cBhvr>
                                        <p:cTn id="1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5" dur="26">
                                          <p:stCondLst>
                                            <p:cond delay="650"/>
                                          </p:stCondLst>
                                        </p:cTn>
                                        <p:tgtEl>
                                          <p:spTgt spid="9"/>
                                        </p:tgtEl>
                                      </p:cBhvr>
                                      <p:to x="100000" y="60000"/>
                                    </p:animScale>
                                    <p:animScale>
                                      <p:cBhvr>
                                        <p:cTn id="16" dur="166" decel="50000">
                                          <p:stCondLst>
                                            <p:cond delay="676"/>
                                          </p:stCondLst>
                                        </p:cTn>
                                        <p:tgtEl>
                                          <p:spTgt spid="9"/>
                                        </p:tgtEl>
                                      </p:cBhvr>
                                      <p:to x="100000" y="100000"/>
                                    </p:animScale>
                                    <p:animScale>
                                      <p:cBhvr>
                                        <p:cTn id="17" dur="26">
                                          <p:stCondLst>
                                            <p:cond delay="1312"/>
                                          </p:stCondLst>
                                        </p:cTn>
                                        <p:tgtEl>
                                          <p:spTgt spid="9"/>
                                        </p:tgtEl>
                                      </p:cBhvr>
                                      <p:to x="100000" y="80000"/>
                                    </p:animScale>
                                    <p:animScale>
                                      <p:cBhvr>
                                        <p:cTn id="18" dur="166" decel="50000">
                                          <p:stCondLst>
                                            <p:cond delay="1338"/>
                                          </p:stCondLst>
                                        </p:cTn>
                                        <p:tgtEl>
                                          <p:spTgt spid="9"/>
                                        </p:tgtEl>
                                      </p:cBhvr>
                                      <p:to x="100000" y="100000"/>
                                    </p:animScale>
                                    <p:animScale>
                                      <p:cBhvr>
                                        <p:cTn id="19" dur="26">
                                          <p:stCondLst>
                                            <p:cond delay="1642"/>
                                          </p:stCondLst>
                                        </p:cTn>
                                        <p:tgtEl>
                                          <p:spTgt spid="9"/>
                                        </p:tgtEl>
                                      </p:cBhvr>
                                      <p:to x="100000" y="90000"/>
                                    </p:animScale>
                                    <p:animScale>
                                      <p:cBhvr>
                                        <p:cTn id="20" dur="166" decel="50000">
                                          <p:stCondLst>
                                            <p:cond delay="1668"/>
                                          </p:stCondLst>
                                        </p:cTn>
                                        <p:tgtEl>
                                          <p:spTgt spid="9"/>
                                        </p:tgtEl>
                                      </p:cBhvr>
                                      <p:to x="100000" y="100000"/>
                                    </p:animScale>
                                    <p:animScale>
                                      <p:cBhvr>
                                        <p:cTn id="21" dur="26">
                                          <p:stCondLst>
                                            <p:cond delay="1808"/>
                                          </p:stCondLst>
                                        </p:cTn>
                                        <p:tgtEl>
                                          <p:spTgt spid="9"/>
                                        </p:tgtEl>
                                      </p:cBhvr>
                                      <p:to x="100000" y="95000"/>
                                    </p:animScale>
                                    <p:animScale>
                                      <p:cBhvr>
                                        <p:cTn id="22" dur="166" decel="50000">
                                          <p:stCondLst>
                                            <p:cond delay="1834"/>
                                          </p:stCondLst>
                                        </p:cTn>
                                        <p:tgtEl>
                                          <p:spTgt spid="9"/>
                                        </p:tgtEl>
                                      </p:cBhvr>
                                      <p:to x="100000" y="100000"/>
                                    </p:animScale>
                                  </p:childTnLst>
                                  <p:subTnLst>
                                    <p:audio>
                                      <p:cMediaNode>
                                        <p:cTn display="0" masterRel="sameClick">
                                          <p:stCondLst>
                                            <p:cond evt="begin" delay="0">
                                              <p:tn val="7"/>
                                            </p:cond>
                                          </p:stCondLst>
                                          <p:endCondLst>
                                            <p:cond evt="onStopAudio" delay="0">
                                              <p:tgtEl>
                                                <p:sldTgt/>
                                              </p:tgtEl>
                                            </p:cond>
                                          </p:endCondLst>
                                        </p:cTn>
                                        <p:tgtEl>
                                          <p:sndTgt r:embed="rId5" name="Ball2.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23" repeatCount="indefinite" fill="hold" display="0">
                  <p:stCondLst>
                    <p:cond delay="indefinite"/>
                  </p:stCondLst>
                </p:cTn>
                <p:tgtEl>
                  <p:spTgt spid="15"/>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EDA549D5-014D-0ED3-6F16-4DFFAE101581}"/>
              </a:ext>
            </a:extLst>
          </p:cNvPr>
          <p:cNvPicPr>
            <a:picLocks noChangeAspect="1"/>
          </p:cNvPicPr>
          <p:nvPr/>
        </p:nvPicPr>
        <p:blipFill>
          <a:blip r:embed="rId3"/>
          <a:srcRect/>
          <a:stretch/>
        </p:blipFill>
        <p:spPr>
          <a:xfrm>
            <a:off x="2381" y="0"/>
            <a:ext cx="12192000" cy="6858000"/>
          </a:xfrm>
          <a:prstGeom prst="rect">
            <a:avLst/>
          </a:prstGeom>
        </p:spPr>
      </p:pic>
      <p:grpSp>
        <p:nvGrpSpPr>
          <p:cNvPr id="7" name="Groep 6">
            <a:extLst>
              <a:ext uri="{FF2B5EF4-FFF2-40B4-BE49-F238E27FC236}">
                <a16:creationId xmlns:a16="http://schemas.microsoft.com/office/drawing/2014/main" id="{BEF9F47C-ABCE-B071-7644-47FEB5CD16DD}"/>
              </a:ext>
            </a:extLst>
          </p:cNvPr>
          <p:cNvGrpSpPr/>
          <p:nvPr/>
        </p:nvGrpSpPr>
        <p:grpSpPr>
          <a:xfrm>
            <a:off x="3521964" y="1974866"/>
            <a:ext cx="5148071" cy="3102242"/>
            <a:chOff x="3521964" y="1233645"/>
            <a:chExt cx="5148071" cy="3102242"/>
          </a:xfrm>
        </p:grpSpPr>
        <p:sp>
          <p:nvSpPr>
            <p:cNvPr id="10" name="Tekstvak 9">
              <a:extLst>
                <a:ext uri="{FF2B5EF4-FFF2-40B4-BE49-F238E27FC236}">
                  <a16:creationId xmlns:a16="http://schemas.microsoft.com/office/drawing/2014/main" id="{3CB6B173-5759-0CFB-953F-8B99910C0814}"/>
                </a:ext>
              </a:extLst>
            </p:cNvPr>
            <p:cNvSpPr txBox="1"/>
            <p:nvPr/>
          </p:nvSpPr>
          <p:spPr>
            <a:xfrm>
              <a:off x="3521964" y="1233645"/>
              <a:ext cx="5148071" cy="3102242"/>
            </a:xfrm>
            <a:prstGeom prst="rect">
              <a:avLst/>
            </a:prstGeom>
            <a:blipFill dpi="0" rotWithShape="1">
              <a:blip r:embed="rId4">
                <a:extLst>
                  <a:ext uri="{96DAC541-7B7A-43D3-8B79-37D633B846F1}">
                    <asvg:svgBlip xmlns:asvg="http://schemas.microsoft.com/office/drawing/2016/SVG/main" r:embed="rId5"/>
                  </a:ext>
                </a:extLst>
              </a:blip>
              <a:srcRect/>
              <a:tile tx="0" ty="6350" sx="100000" sy="100000" flip="none" algn="bl"/>
            </a:blipFill>
          </p:spPr>
          <p:txBody>
            <a:bodyPr wrap="square" lIns="648000" tIns="576000" rIns="648000" bIns="576000" rtlCol="0">
              <a:spAutoFit/>
            </a:bodyPr>
            <a:lstStyle/>
            <a:p>
              <a:r>
                <a:rPr lang="nl-NL" i="1" dirty="0">
                  <a:effectLst/>
                  <a:latin typeface="IBM Plex Sans" panose="020B0503050203000203" pitchFamily="34" charset="0"/>
                </a:rPr>
                <a:t>De meest voorkomende vorm van zelfoverschatting is de planning. </a:t>
              </a:r>
            </a:p>
            <a:p>
              <a:r>
                <a:rPr lang="nl-NL" i="1" dirty="0">
                  <a:effectLst/>
                  <a:latin typeface="IBM Plex Sans" panose="020B0503050203000203" pitchFamily="34" charset="0"/>
                </a:rPr>
                <a:t>Ben je het hier mee eens of oneens? Wat is het risico hiervan? </a:t>
              </a:r>
            </a:p>
            <a:p>
              <a:endParaRPr lang="nl-NL" i="1" dirty="0">
                <a:latin typeface="IBM Plex Sans" panose="020B0503050203000203" pitchFamily="34" charset="0"/>
              </a:endParaRPr>
            </a:p>
            <a:p>
              <a:r>
                <a:rPr lang="nl-NL" i="1" dirty="0">
                  <a:effectLst/>
                  <a:latin typeface="IBM Plex Sans" panose="020B0503050203000203" pitchFamily="34" charset="0"/>
                </a:rPr>
                <a:t>Overschat jij jouw eigen kunnen weleens?</a:t>
              </a:r>
            </a:p>
          </p:txBody>
        </p:sp>
        <p:pic>
          <p:nvPicPr>
            <p:cNvPr id="13" name="Afbeelding 12">
              <a:extLst>
                <a:ext uri="{FF2B5EF4-FFF2-40B4-BE49-F238E27FC236}">
                  <a16:creationId xmlns:a16="http://schemas.microsoft.com/office/drawing/2014/main" id="{8D15FC1A-6BDB-40FC-47B6-3044888814C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198619" y="1379949"/>
              <a:ext cx="281940" cy="240030"/>
            </a:xfrm>
            <a:prstGeom prst="rect">
              <a:avLst/>
            </a:prstGeom>
          </p:spPr>
        </p:pic>
        <p:sp>
          <p:nvSpPr>
            <p:cNvPr id="15" name="Tekstvak 14">
              <a:extLst>
                <a:ext uri="{FF2B5EF4-FFF2-40B4-BE49-F238E27FC236}">
                  <a16:creationId xmlns:a16="http://schemas.microsoft.com/office/drawing/2014/main" id="{6E2E949B-E2B9-D55A-2BE0-6FC50367F853}"/>
                </a:ext>
              </a:extLst>
            </p:cNvPr>
            <p:cNvSpPr txBox="1"/>
            <p:nvPr/>
          </p:nvSpPr>
          <p:spPr>
            <a:xfrm>
              <a:off x="7847076" y="1233645"/>
              <a:ext cx="822959" cy="475478"/>
            </a:xfrm>
            <a:prstGeom prst="rect">
              <a:avLst/>
            </a:prstGeom>
            <a:solidFill>
              <a:schemeClr val="bg1"/>
            </a:solidFill>
          </p:spPr>
          <p:txBody>
            <a:bodyPr wrap="square" lIns="144000" tIns="144000" rIns="144000" bIns="144000" rtlCol="0">
              <a:spAutoFit/>
            </a:bodyPr>
            <a:lstStyle/>
            <a:p>
              <a:pPr algn="ctr"/>
              <a:r>
                <a:rPr lang="nl-NL" sz="1200" dirty="0">
                  <a:effectLst/>
                  <a:latin typeface="IBM Plex Sans Medium" panose="020F0502020204030204" pitchFamily="34" charset="0"/>
                </a:rPr>
                <a:t>Stelling</a:t>
              </a:r>
            </a:p>
          </p:txBody>
        </p:sp>
      </p:grpSp>
      <p:pic>
        <p:nvPicPr>
          <p:cNvPr id="4" name="Graphic 3">
            <a:extLst>
              <a:ext uri="{FF2B5EF4-FFF2-40B4-BE49-F238E27FC236}">
                <a16:creationId xmlns:a16="http://schemas.microsoft.com/office/drawing/2014/main" id="{9138F5A1-78EB-2896-97F3-1450A7C0CC3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143693" y="6605947"/>
            <a:ext cx="901700" cy="139700"/>
          </a:xfrm>
          <a:prstGeom prst="rect">
            <a:avLst/>
          </a:prstGeom>
        </p:spPr>
      </p:pic>
      <p:pic>
        <p:nvPicPr>
          <p:cNvPr id="6" name="Graphic 5">
            <a:extLst>
              <a:ext uri="{FF2B5EF4-FFF2-40B4-BE49-F238E27FC236}">
                <a16:creationId xmlns:a16="http://schemas.microsoft.com/office/drawing/2014/main" id="{F4EF3A44-F8E5-1E5F-5C3B-7059E2D48020}"/>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11147058" y="4612"/>
            <a:ext cx="901700" cy="3521375"/>
          </a:xfrm>
          <a:prstGeom prst="rect">
            <a:avLst/>
          </a:prstGeom>
        </p:spPr>
      </p:pic>
      <p:grpSp>
        <p:nvGrpSpPr>
          <p:cNvPr id="11" name="Groep 10">
            <a:extLst>
              <a:ext uri="{FF2B5EF4-FFF2-40B4-BE49-F238E27FC236}">
                <a16:creationId xmlns:a16="http://schemas.microsoft.com/office/drawing/2014/main" id="{0377773A-B26D-527D-D77A-C7EAECC4E4E2}"/>
              </a:ext>
            </a:extLst>
          </p:cNvPr>
          <p:cNvGrpSpPr/>
          <p:nvPr/>
        </p:nvGrpSpPr>
        <p:grpSpPr>
          <a:xfrm>
            <a:off x="4247290" y="5956919"/>
            <a:ext cx="3697419" cy="640515"/>
            <a:chOff x="2731477" y="3989642"/>
            <a:chExt cx="3697419" cy="640515"/>
          </a:xfrm>
        </p:grpSpPr>
        <p:sp>
          <p:nvSpPr>
            <p:cNvPr id="12" name="Tekstvak 11">
              <a:extLst>
                <a:ext uri="{FF2B5EF4-FFF2-40B4-BE49-F238E27FC236}">
                  <a16:creationId xmlns:a16="http://schemas.microsoft.com/office/drawing/2014/main" id="{5716FC1B-1B19-00BD-BA34-9BE40FE4C385}"/>
                </a:ext>
              </a:extLst>
            </p:cNvPr>
            <p:cNvSpPr txBox="1"/>
            <p:nvPr/>
          </p:nvSpPr>
          <p:spPr>
            <a:xfrm>
              <a:off x="2731477" y="3989642"/>
              <a:ext cx="1098712" cy="640515"/>
            </a:xfrm>
            <a:prstGeom prst="rect">
              <a:avLst/>
            </a:prstGeom>
            <a:blipFill dpi="0" rotWithShape="1">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rcRect/>
              <a:tile tx="0" ty="6350" sx="50000" sy="50000" flip="none" algn="bl"/>
            </a:blipFill>
          </p:spPr>
          <p:txBody>
            <a:bodyPr wrap="square" lIns="396000" tIns="180000" rIns="251999" bIns="180000" rtlCol="0">
              <a:spAutoFit/>
            </a:bodyPr>
            <a:lstStyle/>
            <a:p>
              <a:endParaRPr lang="nl-NL" b="1" dirty="0">
                <a:solidFill>
                  <a:schemeClr val="bg1"/>
                </a:solidFill>
                <a:effectLst/>
                <a:latin typeface="IBM Plex Sans" panose="020B0503050203000203" pitchFamily="34" charset="0"/>
              </a:endParaRPr>
            </a:p>
          </p:txBody>
        </p:sp>
        <p:pic>
          <p:nvPicPr>
            <p:cNvPr id="14" name="Graphic 13">
              <a:extLst>
                <a:ext uri="{FF2B5EF4-FFF2-40B4-BE49-F238E27FC236}">
                  <a16:creationId xmlns:a16="http://schemas.microsoft.com/office/drawing/2014/main" id="{F818B740-6275-D4B8-23F9-4E51AEEF955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206308" y="4206765"/>
              <a:ext cx="242101" cy="201751"/>
            </a:xfrm>
            <a:prstGeom prst="rect">
              <a:avLst/>
            </a:prstGeom>
          </p:spPr>
        </p:pic>
        <p:sp>
          <p:nvSpPr>
            <p:cNvPr id="16" name="Tekstvak 15">
              <a:extLst>
                <a:ext uri="{FF2B5EF4-FFF2-40B4-BE49-F238E27FC236}">
                  <a16:creationId xmlns:a16="http://schemas.microsoft.com/office/drawing/2014/main" id="{0DDFD6FA-4093-7A6F-A675-9D397FB497C2}"/>
                </a:ext>
              </a:extLst>
            </p:cNvPr>
            <p:cNvSpPr txBox="1"/>
            <p:nvPr/>
          </p:nvSpPr>
          <p:spPr>
            <a:xfrm>
              <a:off x="3830191" y="3989642"/>
              <a:ext cx="2598705" cy="640515"/>
            </a:xfrm>
            <a:prstGeom prst="rect">
              <a:avLst/>
            </a:prstGeom>
            <a:solidFill>
              <a:schemeClr val="bg1"/>
            </a:solidFill>
          </p:spPr>
          <p:txBody>
            <a:bodyPr wrap="square" lIns="251999" tIns="180000" rIns="251999" bIns="180000" rtlCol="0">
              <a:spAutoFit/>
            </a:bodyPr>
            <a:lstStyle/>
            <a:p>
              <a:r>
                <a:rPr lang="nl-NL" b="1" dirty="0">
                  <a:latin typeface="IBM Plex Sans" panose="020B0503050203000203" pitchFamily="34" charset="0"/>
                </a:rPr>
                <a:t>Zelfoverschatting?!</a:t>
              </a:r>
            </a:p>
          </p:txBody>
        </p:sp>
      </p:grpSp>
    </p:spTree>
    <p:extLst>
      <p:ext uri="{BB962C8B-B14F-4D97-AF65-F5344CB8AC3E}">
        <p14:creationId xmlns:p14="http://schemas.microsoft.com/office/powerpoint/2010/main" val="14247748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0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EDA549D5-014D-0ED3-6F16-4DFFAE101581}"/>
              </a:ext>
            </a:extLst>
          </p:cNvPr>
          <p:cNvPicPr>
            <a:picLocks noChangeAspect="1"/>
          </p:cNvPicPr>
          <p:nvPr/>
        </p:nvPicPr>
        <p:blipFill>
          <a:blip r:embed="rId3"/>
          <a:srcRect/>
          <a:stretch/>
        </p:blipFill>
        <p:spPr>
          <a:xfrm>
            <a:off x="0" y="0"/>
            <a:ext cx="12192000" cy="6858000"/>
          </a:xfrm>
          <a:prstGeom prst="rect">
            <a:avLst/>
          </a:prstGeom>
        </p:spPr>
      </p:pic>
      <p:grpSp>
        <p:nvGrpSpPr>
          <p:cNvPr id="12" name="Groep 11">
            <a:extLst>
              <a:ext uri="{FF2B5EF4-FFF2-40B4-BE49-F238E27FC236}">
                <a16:creationId xmlns:a16="http://schemas.microsoft.com/office/drawing/2014/main" id="{F4C24C0E-DC9D-47CD-EA4C-02D929913A5E}"/>
              </a:ext>
            </a:extLst>
          </p:cNvPr>
          <p:cNvGrpSpPr/>
          <p:nvPr/>
        </p:nvGrpSpPr>
        <p:grpSpPr>
          <a:xfrm>
            <a:off x="2456632" y="3989642"/>
            <a:ext cx="7278736" cy="979069"/>
            <a:chOff x="2243469" y="3989642"/>
            <a:chExt cx="7278736" cy="979069"/>
          </a:xfrm>
        </p:grpSpPr>
        <p:sp>
          <p:nvSpPr>
            <p:cNvPr id="18" name="Tekstvak 17">
              <a:extLst>
                <a:ext uri="{FF2B5EF4-FFF2-40B4-BE49-F238E27FC236}">
                  <a16:creationId xmlns:a16="http://schemas.microsoft.com/office/drawing/2014/main" id="{5D7375D5-1C81-4965-4EE0-BD82C1C60E31}"/>
                </a:ext>
              </a:extLst>
            </p:cNvPr>
            <p:cNvSpPr txBox="1"/>
            <p:nvPr/>
          </p:nvSpPr>
          <p:spPr>
            <a:xfrm>
              <a:off x="2243469" y="3989642"/>
              <a:ext cx="1587600" cy="979069"/>
            </a:xfrm>
            <a:prstGeom prst="rect">
              <a:avLst/>
            </a:prstGeom>
            <a:blipFill dpi="0" rotWithShape="1">
              <a:blip r:embed="rId4">
                <a:extLst>
                  <a:ext uri="{96DAC541-7B7A-43D3-8B79-37D633B846F1}">
                    <asvg:svgBlip xmlns:asvg="http://schemas.microsoft.com/office/drawing/2016/SVG/main" r:embed="rId5"/>
                  </a:ext>
                </a:extLst>
              </a:blip>
              <a:srcRect/>
              <a:tile tx="0" ty="6350" sx="100000" sy="100000" flip="none" algn="bl"/>
            </a:blipFill>
          </p:spPr>
          <p:txBody>
            <a:bodyPr wrap="square" lIns="396000" tIns="180000" rIns="251999" bIns="180000" rtlCol="0">
              <a:spAutoFit/>
            </a:bodyPr>
            <a:lstStyle/>
            <a:p>
              <a:endParaRPr lang="nl-NL" sz="4000" b="1" dirty="0">
                <a:solidFill>
                  <a:schemeClr val="bg1"/>
                </a:solidFill>
                <a:effectLst/>
                <a:latin typeface="IBM Plex Sans" panose="020B0503050203000203" pitchFamily="34" charset="0"/>
              </a:endParaRPr>
            </a:p>
          </p:txBody>
        </p:sp>
        <p:pic>
          <p:nvPicPr>
            <p:cNvPr id="22" name="Graphic 21">
              <a:extLst>
                <a:ext uri="{FF2B5EF4-FFF2-40B4-BE49-F238E27FC236}">
                  <a16:creationId xmlns:a16="http://schemas.microsoft.com/office/drawing/2014/main" id="{C61911F5-4B83-D27E-016E-EBAC4C2C30B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880000" y="4284920"/>
              <a:ext cx="449478" cy="374565"/>
            </a:xfrm>
            <a:prstGeom prst="rect">
              <a:avLst/>
            </a:prstGeom>
          </p:spPr>
        </p:pic>
        <p:sp>
          <p:nvSpPr>
            <p:cNvPr id="23" name="Tekstvak 22">
              <a:extLst>
                <a:ext uri="{FF2B5EF4-FFF2-40B4-BE49-F238E27FC236}">
                  <a16:creationId xmlns:a16="http://schemas.microsoft.com/office/drawing/2014/main" id="{3016D368-C556-33C2-D9F0-69213D8FC8CF}"/>
                </a:ext>
              </a:extLst>
            </p:cNvPr>
            <p:cNvSpPr txBox="1"/>
            <p:nvPr/>
          </p:nvSpPr>
          <p:spPr>
            <a:xfrm>
              <a:off x="3830190" y="3989642"/>
              <a:ext cx="5692015" cy="979069"/>
            </a:xfrm>
            <a:prstGeom prst="rect">
              <a:avLst/>
            </a:prstGeom>
            <a:solidFill>
              <a:schemeClr val="bg1"/>
            </a:solidFill>
          </p:spPr>
          <p:txBody>
            <a:bodyPr wrap="square" lIns="251999" tIns="180000" rIns="251999" bIns="180000" rtlCol="0">
              <a:spAutoFit/>
            </a:bodyPr>
            <a:lstStyle/>
            <a:p>
              <a:r>
                <a:rPr lang="nl-NL" sz="4000" b="1" dirty="0">
                  <a:latin typeface="IBM Plex Sans" panose="020B0503050203000203" pitchFamily="34" charset="0"/>
                </a:rPr>
                <a:t>Waar doe jij het voor?</a:t>
              </a:r>
              <a:endParaRPr lang="nl-NL" sz="4000" b="1" dirty="0">
                <a:effectLst/>
                <a:latin typeface="IBM Plex Sans" panose="020B0503050203000203" pitchFamily="34" charset="0"/>
              </a:endParaRPr>
            </a:p>
          </p:txBody>
        </p:sp>
      </p:grpSp>
      <p:pic>
        <p:nvPicPr>
          <p:cNvPr id="4" name="Graphic 3">
            <a:extLst>
              <a:ext uri="{FF2B5EF4-FFF2-40B4-BE49-F238E27FC236}">
                <a16:creationId xmlns:a16="http://schemas.microsoft.com/office/drawing/2014/main" id="{9138F5A1-78EB-2896-97F3-1450A7C0CC3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143693" y="6605947"/>
            <a:ext cx="901700" cy="139700"/>
          </a:xfrm>
          <a:prstGeom prst="rect">
            <a:avLst/>
          </a:prstGeom>
        </p:spPr>
      </p:pic>
      <p:pic>
        <p:nvPicPr>
          <p:cNvPr id="6" name="Graphic 5">
            <a:extLst>
              <a:ext uri="{FF2B5EF4-FFF2-40B4-BE49-F238E27FC236}">
                <a16:creationId xmlns:a16="http://schemas.microsoft.com/office/drawing/2014/main" id="{F4EF3A44-F8E5-1E5F-5C3B-7059E2D48020}"/>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11147058" y="4612"/>
            <a:ext cx="901700" cy="3521375"/>
          </a:xfrm>
          <a:prstGeom prst="rect">
            <a:avLst/>
          </a:prstGeom>
        </p:spPr>
      </p:pic>
    </p:spTree>
    <p:extLst>
      <p:ext uri="{BB962C8B-B14F-4D97-AF65-F5344CB8AC3E}">
        <p14:creationId xmlns:p14="http://schemas.microsoft.com/office/powerpoint/2010/main" val="12297526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ngo met audio.m4v">
            <a:hlinkClick r:id="" action="ppaction://media"/>
            <a:extLst>
              <a:ext uri="{FF2B5EF4-FFF2-40B4-BE49-F238E27FC236}">
                <a16:creationId xmlns:a16="http://schemas.microsoft.com/office/drawing/2014/main" id="{6F463C14-7B5B-BFF6-1F5C-7A6672BE7396}"/>
              </a:ext>
            </a:extLst>
          </p:cNvPr>
          <p:cNvPicPr>
            <a:picLocks noGrp="1" noChangeAspect="1"/>
          </p:cNvPicPr>
          <p:nvPr>
            <p:ph type="media" sz="quarter" idx="10"/>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p:spPr>
      </p:pic>
      <p:sp>
        <p:nvSpPr>
          <p:cNvPr id="10" name="Tekstvak 9">
            <a:extLst>
              <a:ext uri="{FF2B5EF4-FFF2-40B4-BE49-F238E27FC236}">
                <a16:creationId xmlns:a16="http://schemas.microsoft.com/office/drawing/2014/main" id="{902D5718-760F-6D7D-2B3C-20A2A75071C9}"/>
              </a:ext>
            </a:extLst>
          </p:cNvPr>
          <p:cNvSpPr txBox="1"/>
          <p:nvPr/>
        </p:nvSpPr>
        <p:spPr>
          <a:xfrm>
            <a:off x="3532597" y="4168553"/>
            <a:ext cx="5148071" cy="2025024"/>
          </a:xfrm>
          <a:prstGeom prst="rect">
            <a:avLst/>
          </a:prstGeom>
          <a:blipFill dpi="0" rotWithShape="1">
            <a:blip r:embed="rId5">
              <a:extLst>
                <a:ext uri="{96DAC541-7B7A-43D3-8B79-37D633B846F1}">
                  <asvg:svgBlip xmlns:asvg="http://schemas.microsoft.com/office/drawing/2016/SVG/main" r:embed="rId6"/>
                </a:ext>
              </a:extLst>
            </a:blip>
            <a:srcRect/>
            <a:tile tx="0" ty="6350" sx="100000" sy="100000" flip="none" algn="bl"/>
          </a:blipFill>
        </p:spPr>
        <p:txBody>
          <a:bodyPr wrap="square" lIns="648000" tIns="576000" rIns="648000" bIns="576000" rtlCol="0">
            <a:spAutoFit/>
          </a:bodyPr>
          <a:lstStyle/>
          <a:p>
            <a:pPr algn="ctr"/>
            <a:r>
              <a:rPr lang="nl-NL" sz="2800" i="1" dirty="0">
                <a:effectLst/>
                <a:latin typeface="IBM Plex Sans" panose="020B0503050203000203" pitchFamily="34" charset="0"/>
              </a:rPr>
              <a:t>Hou je Bingokaart</a:t>
            </a:r>
          </a:p>
          <a:p>
            <a:pPr algn="ctr"/>
            <a:r>
              <a:rPr lang="nl-NL" sz="2800" i="1" dirty="0">
                <a:effectLst/>
                <a:latin typeface="IBM Plex Sans" panose="020B0503050203000203" pitchFamily="34" charset="0"/>
              </a:rPr>
              <a:t>bij de hand!</a:t>
            </a:r>
          </a:p>
        </p:txBody>
      </p:sp>
    </p:spTree>
    <p:extLst>
      <p:ext uri="{BB962C8B-B14F-4D97-AF65-F5344CB8AC3E}">
        <p14:creationId xmlns:p14="http://schemas.microsoft.com/office/powerpoint/2010/main" val="13489966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RESPECT_VEILIGHEIDSDAG_NL.mp4">
            <a:hlinkClick r:id="" action="ppaction://media"/>
            <a:extLst>
              <a:ext uri="{FF2B5EF4-FFF2-40B4-BE49-F238E27FC236}">
                <a16:creationId xmlns:a16="http://schemas.microsoft.com/office/drawing/2014/main" id="{6C300F8C-9B93-A28F-7172-27B634C1D217}"/>
              </a:ext>
            </a:extLst>
          </p:cNvPr>
          <p:cNvPicPr>
            <a:picLocks noGrp="1" noChangeAspect="1"/>
          </p:cNvPicPr>
          <p:nvPr>
            <p:ph type="media" sz="quarter" idx="10"/>
            <a:videoFile r:link="rId2"/>
            <p:extLst>
              <p:ext uri="{DAA4B4D4-6D71-4841-9C94-3DE7FCFB9230}">
                <p14:media xmlns:p14="http://schemas.microsoft.com/office/powerpoint/2010/main" r:embed="rId1"/>
              </p:ext>
            </p:extLst>
          </p:nvPr>
        </p:nvPicPr>
        <p:blipFill>
          <a:blip r:embed="rId4"/>
          <a:stretch>
            <a:fillRect/>
          </a:stretch>
        </p:blipFill>
        <p:spPr>
          <a:xfrm>
            <a:off x="638175" y="0"/>
            <a:ext cx="10915650" cy="6858000"/>
          </a:xfrm>
        </p:spPr>
      </p:pic>
    </p:spTree>
    <p:extLst>
      <p:ext uri="{BB962C8B-B14F-4D97-AF65-F5344CB8AC3E}">
        <p14:creationId xmlns:p14="http://schemas.microsoft.com/office/powerpoint/2010/main" val="34844348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03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bingo blur_4A2AFB9F-40F0-412B-A31F-E42D264F09CA.mp4">
            <a:hlinkClick r:id="" action="ppaction://media"/>
            <a:extLst>
              <a:ext uri="{FF2B5EF4-FFF2-40B4-BE49-F238E27FC236}">
                <a16:creationId xmlns:a16="http://schemas.microsoft.com/office/drawing/2014/main" id="{ADC532DB-BA9B-D64A-FC7C-11AEDA9F1994}"/>
              </a:ext>
            </a:extLst>
          </p:cNvPr>
          <p:cNvPicPr>
            <a:picLocks noGrp="1" noChangeAspect="1"/>
          </p:cNvPicPr>
          <p:nvPr>
            <p:ph type="media" sz="quarter" idx="10"/>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p:spPr>
      </p:pic>
      <p:grpSp>
        <p:nvGrpSpPr>
          <p:cNvPr id="9" name="Groep 8">
            <a:extLst>
              <a:ext uri="{FF2B5EF4-FFF2-40B4-BE49-F238E27FC236}">
                <a16:creationId xmlns:a16="http://schemas.microsoft.com/office/drawing/2014/main" id="{D4EA6BCD-90E2-53AE-D73E-FBBD62903739}"/>
              </a:ext>
            </a:extLst>
          </p:cNvPr>
          <p:cNvGrpSpPr/>
          <p:nvPr/>
        </p:nvGrpSpPr>
        <p:grpSpPr>
          <a:xfrm>
            <a:off x="4602971" y="2001277"/>
            <a:ext cx="3133840" cy="3760609"/>
            <a:chOff x="4602971" y="2001277"/>
            <a:chExt cx="3133840" cy="3760609"/>
          </a:xfrm>
        </p:grpSpPr>
        <p:pic>
          <p:nvPicPr>
            <p:cNvPr id="4" name="Afbeelding 3">
              <a:extLst>
                <a:ext uri="{FF2B5EF4-FFF2-40B4-BE49-F238E27FC236}">
                  <a16:creationId xmlns:a16="http://schemas.microsoft.com/office/drawing/2014/main" id="{6BEDA40B-8E22-6C9F-C8F9-6B6D8CAF0E22}"/>
                </a:ext>
              </a:extLst>
            </p:cNvPr>
            <p:cNvPicPr>
              <a:picLocks noChangeAspect="1"/>
            </p:cNvPicPr>
            <p:nvPr/>
          </p:nvPicPr>
          <p:blipFill>
            <a:blip r:embed="rId7"/>
            <a:srcRect/>
            <a:stretch/>
          </p:blipFill>
          <p:spPr>
            <a:xfrm rot="21028382">
              <a:off x="4602971" y="2001277"/>
              <a:ext cx="3133840" cy="3760609"/>
            </a:xfrm>
            <a:prstGeom prst="rect">
              <a:avLst/>
            </a:prstGeom>
            <a:effectLst/>
          </p:spPr>
        </p:pic>
        <p:sp>
          <p:nvSpPr>
            <p:cNvPr id="6" name="Tekstvak 5">
              <a:extLst>
                <a:ext uri="{FF2B5EF4-FFF2-40B4-BE49-F238E27FC236}">
                  <a16:creationId xmlns:a16="http://schemas.microsoft.com/office/drawing/2014/main" id="{2AABFF8D-C797-84B8-64EE-11C64B884225}"/>
                </a:ext>
              </a:extLst>
            </p:cNvPr>
            <p:cNvSpPr txBox="1"/>
            <p:nvPr/>
          </p:nvSpPr>
          <p:spPr>
            <a:xfrm rot="21028382">
              <a:off x="5102500" y="2689716"/>
              <a:ext cx="2008935" cy="1723549"/>
            </a:xfrm>
            <a:prstGeom prst="rect">
              <a:avLst/>
            </a:prstGeom>
            <a:noFill/>
          </p:spPr>
          <p:txBody>
            <a:bodyPr wrap="square" lIns="0" tIns="0" rIns="0" bIns="0" rtlCol="0" anchor="ctr">
              <a:spAutoFit/>
            </a:bodyPr>
            <a:lstStyle/>
            <a:p>
              <a:pPr algn="ctr"/>
              <a:r>
                <a:rPr lang="nl-NL" sz="11200" spc="-300" dirty="0">
                  <a:solidFill>
                    <a:schemeClr val="bg1"/>
                  </a:solidFill>
                  <a:latin typeface="IBM Plex Sans" panose="020B0503050203000203" pitchFamily="34" charset="0"/>
                </a:rPr>
                <a:t>3</a:t>
              </a:r>
            </a:p>
          </p:txBody>
        </p:sp>
      </p:grpSp>
    </p:spTree>
    <p:extLst>
      <p:ext uri="{BB962C8B-B14F-4D97-AF65-F5344CB8AC3E}">
        <p14:creationId xmlns:p14="http://schemas.microsoft.com/office/powerpoint/2010/main" val="31259439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3" fill="hold"/>
                                        <p:tgtEl>
                                          <p:spTgt spid="15"/>
                                        </p:tgtEl>
                                      </p:cBhvr>
                                    </p:cmd>
                                  </p:childTnLst>
                                </p:cTn>
                              </p:par>
                              <p:par>
                                <p:cTn id="7" presetID="26"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wipe(down)">
                                      <p:cBhvr>
                                        <p:cTn id="9" dur="580">
                                          <p:stCondLst>
                                            <p:cond delay="0"/>
                                          </p:stCondLst>
                                        </p:cTn>
                                        <p:tgtEl>
                                          <p:spTgt spid="9"/>
                                        </p:tgtEl>
                                      </p:cBhvr>
                                    </p:animEffect>
                                    <p:anim calcmode="lin" valueType="num">
                                      <p:cBhvr>
                                        <p:cTn id="1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5" dur="26">
                                          <p:stCondLst>
                                            <p:cond delay="650"/>
                                          </p:stCondLst>
                                        </p:cTn>
                                        <p:tgtEl>
                                          <p:spTgt spid="9"/>
                                        </p:tgtEl>
                                      </p:cBhvr>
                                      <p:to x="100000" y="60000"/>
                                    </p:animScale>
                                    <p:animScale>
                                      <p:cBhvr>
                                        <p:cTn id="16" dur="166" decel="50000">
                                          <p:stCondLst>
                                            <p:cond delay="676"/>
                                          </p:stCondLst>
                                        </p:cTn>
                                        <p:tgtEl>
                                          <p:spTgt spid="9"/>
                                        </p:tgtEl>
                                      </p:cBhvr>
                                      <p:to x="100000" y="100000"/>
                                    </p:animScale>
                                    <p:animScale>
                                      <p:cBhvr>
                                        <p:cTn id="17" dur="26">
                                          <p:stCondLst>
                                            <p:cond delay="1312"/>
                                          </p:stCondLst>
                                        </p:cTn>
                                        <p:tgtEl>
                                          <p:spTgt spid="9"/>
                                        </p:tgtEl>
                                      </p:cBhvr>
                                      <p:to x="100000" y="80000"/>
                                    </p:animScale>
                                    <p:animScale>
                                      <p:cBhvr>
                                        <p:cTn id="18" dur="166" decel="50000">
                                          <p:stCondLst>
                                            <p:cond delay="1338"/>
                                          </p:stCondLst>
                                        </p:cTn>
                                        <p:tgtEl>
                                          <p:spTgt spid="9"/>
                                        </p:tgtEl>
                                      </p:cBhvr>
                                      <p:to x="100000" y="100000"/>
                                    </p:animScale>
                                    <p:animScale>
                                      <p:cBhvr>
                                        <p:cTn id="19" dur="26">
                                          <p:stCondLst>
                                            <p:cond delay="1642"/>
                                          </p:stCondLst>
                                        </p:cTn>
                                        <p:tgtEl>
                                          <p:spTgt spid="9"/>
                                        </p:tgtEl>
                                      </p:cBhvr>
                                      <p:to x="100000" y="90000"/>
                                    </p:animScale>
                                    <p:animScale>
                                      <p:cBhvr>
                                        <p:cTn id="20" dur="166" decel="50000">
                                          <p:stCondLst>
                                            <p:cond delay="1668"/>
                                          </p:stCondLst>
                                        </p:cTn>
                                        <p:tgtEl>
                                          <p:spTgt spid="9"/>
                                        </p:tgtEl>
                                      </p:cBhvr>
                                      <p:to x="100000" y="100000"/>
                                    </p:animScale>
                                    <p:animScale>
                                      <p:cBhvr>
                                        <p:cTn id="21" dur="26">
                                          <p:stCondLst>
                                            <p:cond delay="1808"/>
                                          </p:stCondLst>
                                        </p:cTn>
                                        <p:tgtEl>
                                          <p:spTgt spid="9"/>
                                        </p:tgtEl>
                                      </p:cBhvr>
                                      <p:to x="100000" y="95000"/>
                                    </p:animScale>
                                    <p:animScale>
                                      <p:cBhvr>
                                        <p:cTn id="22" dur="166" decel="50000">
                                          <p:stCondLst>
                                            <p:cond delay="1834"/>
                                          </p:stCondLst>
                                        </p:cTn>
                                        <p:tgtEl>
                                          <p:spTgt spid="9"/>
                                        </p:tgtEl>
                                      </p:cBhvr>
                                      <p:to x="100000" y="100000"/>
                                    </p:animScale>
                                  </p:childTnLst>
                                  <p:subTnLst>
                                    <p:audio>
                                      <p:cMediaNode>
                                        <p:cTn display="0" masterRel="sameClick">
                                          <p:stCondLst>
                                            <p:cond evt="begin" delay="0">
                                              <p:tn val="7"/>
                                            </p:cond>
                                          </p:stCondLst>
                                          <p:endCondLst>
                                            <p:cond evt="onStopAudio" delay="0">
                                              <p:tgtEl>
                                                <p:sldTgt/>
                                              </p:tgtEl>
                                            </p:cond>
                                          </p:endCondLst>
                                        </p:cTn>
                                        <p:tgtEl>
                                          <p:sndTgt r:embed="rId5" name="Ball2.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23" repeatCount="indefinite" fill="hold" display="0">
                  <p:stCondLst>
                    <p:cond delay="indefinite"/>
                  </p:stCondLst>
                </p:cTn>
                <p:tgtEl>
                  <p:spTgt spid="15"/>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EDA549D5-014D-0ED3-6F16-4DFFAE101581}"/>
              </a:ext>
            </a:extLst>
          </p:cNvPr>
          <p:cNvPicPr>
            <a:picLocks noChangeAspect="1"/>
          </p:cNvPicPr>
          <p:nvPr/>
        </p:nvPicPr>
        <p:blipFill>
          <a:blip r:embed="rId3"/>
          <a:srcRect/>
          <a:stretch/>
        </p:blipFill>
        <p:spPr>
          <a:xfrm>
            <a:off x="2381" y="0"/>
            <a:ext cx="12192000" cy="6858000"/>
          </a:xfrm>
          <a:prstGeom prst="rect">
            <a:avLst/>
          </a:prstGeom>
        </p:spPr>
      </p:pic>
      <p:grpSp>
        <p:nvGrpSpPr>
          <p:cNvPr id="7" name="Groep 6">
            <a:extLst>
              <a:ext uri="{FF2B5EF4-FFF2-40B4-BE49-F238E27FC236}">
                <a16:creationId xmlns:a16="http://schemas.microsoft.com/office/drawing/2014/main" id="{BEF9F47C-ABCE-B071-7644-47FEB5CD16DD}"/>
              </a:ext>
            </a:extLst>
          </p:cNvPr>
          <p:cNvGrpSpPr/>
          <p:nvPr/>
        </p:nvGrpSpPr>
        <p:grpSpPr>
          <a:xfrm>
            <a:off x="3521964" y="2667363"/>
            <a:ext cx="5148071" cy="1717248"/>
            <a:chOff x="3521964" y="1233645"/>
            <a:chExt cx="5148071" cy="1717248"/>
          </a:xfrm>
        </p:grpSpPr>
        <p:sp>
          <p:nvSpPr>
            <p:cNvPr id="10" name="Tekstvak 9">
              <a:extLst>
                <a:ext uri="{FF2B5EF4-FFF2-40B4-BE49-F238E27FC236}">
                  <a16:creationId xmlns:a16="http://schemas.microsoft.com/office/drawing/2014/main" id="{3CB6B173-5759-0CFB-953F-8B99910C0814}"/>
                </a:ext>
              </a:extLst>
            </p:cNvPr>
            <p:cNvSpPr txBox="1"/>
            <p:nvPr/>
          </p:nvSpPr>
          <p:spPr>
            <a:xfrm>
              <a:off x="3521964" y="1233645"/>
              <a:ext cx="5148071" cy="1717248"/>
            </a:xfrm>
            <a:prstGeom prst="rect">
              <a:avLst/>
            </a:prstGeom>
            <a:blipFill dpi="0" rotWithShape="1">
              <a:blip r:embed="rId4">
                <a:extLst>
                  <a:ext uri="{96DAC541-7B7A-43D3-8B79-37D633B846F1}">
                    <asvg:svgBlip xmlns:asvg="http://schemas.microsoft.com/office/drawing/2016/SVG/main" r:embed="rId5"/>
                  </a:ext>
                </a:extLst>
              </a:blip>
              <a:srcRect/>
              <a:tile tx="0" ty="6350" sx="100000" sy="100000" flip="none" algn="bl"/>
            </a:blipFill>
          </p:spPr>
          <p:txBody>
            <a:bodyPr wrap="square" lIns="648000" tIns="576000" rIns="648000" bIns="576000" rtlCol="0">
              <a:spAutoFit/>
            </a:bodyPr>
            <a:lstStyle/>
            <a:p>
              <a:r>
                <a:rPr lang="nl-NL" i="1" dirty="0">
                  <a:effectLst/>
                  <a:latin typeface="IBM Plex Sans" panose="020B0503050203000203" pitchFamily="34" charset="0"/>
                </a:rPr>
                <a:t>Wat is jouw persoonlijke drijfveer om veilig te (laten) werken?</a:t>
              </a:r>
            </a:p>
          </p:txBody>
        </p:sp>
        <p:pic>
          <p:nvPicPr>
            <p:cNvPr id="13" name="Afbeelding 12">
              <a:extLst>
                <a:ext uri="{FF2B5EF4-FFF2-40B4-BE49-F238E27FC236}">
                  <a16:creationId xmlns:a16="http://schemas.microsoft.com/office/drawing/2014/main" id="{8D15FC1A-6BDB-40FC-47B6-3044888814C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198619" y="1379949"/>
              <a:ext cx="281940" cy="240030"/>
            </a:xfrm>
            <a:prstGeom prst="rect">
              <a:avLst/>
            </a:prstGeom>
          </p:spPr>
        </p:pic>
        <p:sp>
          <p:nvSpPr>
            <p:cNvPr id="15" name="Tekstvak 14">
              <a:extLst>
                <a:ext uri="{FF2B5EF4-FFF2-40B4-BE49-F238E27FC236}">
                  <a16:creationId xmlns:a16="http://schemas.microsoft.com/office/drawing/2014/main" id="{6E2E949B-E2B9-D55A-2BE0-6FC50367F853}"/>
                </a:ext>
              </a:extLst>
            </p:cNvPr>
            <p:cNvSpPr txBox="1"/>
            <p:nvPr/>
          </p:nvSpPr>
          <p:spPr>
            <a:xfrm>
              <a:off x="7847076" y="1233645"/>
              <a:ext cx="822959" cy="475478"/>
            </a:xfrm>
            <a:prstGeom prst="rect">
              <a:avLst/>
            </a:prstGeom>
            <a:solidFill>
              <a:schemeClr val="bg1"/>
            </a:solidFill>
          </p:spPr>
          <p:txBody>
            <a:bodyPr wrap="square" lIns="144000" tIns="144000" rIns="144000" bIns="144000" rtlCol="0">
              <a:spAutoFit/>
            </a:bodyPr>
            <a:lstStyle/>
            <a:p>
              <a:pPr algn="ctr"/>
              <a:r>
                <a:rPr lang="nl-NL" sz="1200" dirty="0">
                  <a:effectLst/>
                  <a:latin typeface="IBM Plex Sans Medium" panose="020F0502020204030204" pitchFamily="34" charset="0"/>
                </a:rPr>
                <a:t>Vraag</a:t>
              </a:r>
            </a:p>
          </p:txBody>
        </p:sp>
      </p:grpSp>
      <p:pic>
        <p:nvPicPr>
          <p:cNvPr id="4" name="Graphic 3">
            <a:extLst>
              <a:ext uri="{FF2B5EF4-FFF2-40B4-BE49-F238E27FC236}">
                <a16:creationId xmlns:a16="http://schemas.microsoft.com/office/drawing/2014/main" id="{9138F5A1-78EB-2896-97F3-1450A7C0CC3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143693" y="6605947"/>
            <a:ext cx="901700" cy="139700"/>
          </a:xfrm>
          <a:prstGeom prst="rect">
            <a:avLst/>
          </a:prstGeom>
        </p:spPr>
      </p:pic>
      <p:pic>
        <p:nvPicPr>
          <p:cNvPr id="6" name="Graphic 5">
            <a:extLst>
              <a:ext uri="{FF2B5EF4-FFF2-40B4-BE49-F238E27FC236}">
                <a16:creationId xmlns:a16="http://schemas.microsoft.com/office/drawing/2014/main" id="{F4EF3A44-F8E5-1E5F-5C3B-7059E2D48020}"/>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11147058" y="4612"/>
            <a:ext cx="901700" cy="3521375"/>
          </a:xfrm>
          <a:prstGeom prst="rect">
            <a:avLst/>
          </a:prstGeom>
        </p:spPr>
      </p:pic>
      <p:grpSp>
        <p:nvGrpSpPr>
          <p:cNvPr id="11" name="Groep 10">
            <a:extLst>
              <a:ext uri="{FF2B5EF4-FFF2-40B4-BE49-F238E27FC236}">
                <a16:creationId xmlns:a16="http://schemas.microsoft.com/office/drawing/2014/main" id="{0377773A-B26D-527D-D77A-C7EAECC4E4E2}"/>
              </a:ext>
            </a:extLst>
          </p:cNvPr>
          <p:cNvGrpSpPr/>
          <p:nvPr/>
        </p:nvGrpSpPr>
        <p:grpSpPr>
          <a:xfrm>
            <a:off x="4124742" y="5956919"/>
            <a:ext cx="3942516" cy="640515"/>
            <a:chOff x="2731477" y="3989642"/>
            <a:chExt cx="3942516" cy="640515"/>
          </a:xfrm>
        </p:grpSpPr>
        <p:sp>
          <p:nvSpPr>
            <p:cNvPr id="12" name="Tekstvak 11">
              <a:extLst>
                <a:ext uri="{FF2B5EF4-FFF2-40B4-BE49-F238E27FC236}">
                  <a16:creationId xmlns:a16="http://schemas.microsoft.com/office/drawing/2014/main" id="{5716FC1B-1B19-00BD-BA34-9BE40FE4C385}"/>
                </a:ext>
              </a:extLst>
            </p:cNvPr>
            <p:cNvSpPr txBox="1"/>
            <p:nvPr/>
          </p:nvSpPr>
          <p:spPr>
            <a:xfrm>
              <a:off x="2731477" y="3989642"/>
              <a:ext cx="1098712" cy="640515"/>
            </a:xfrm>
            <a:prstGeom prst="rect">
              <a:avLst/>
            </a:prstGeom>
            <a:blipFill dpi="0" rotWithShape="1">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rcRect/>
              <a:tile tx="0" ty="6350" sx="50000" sy="50000" flip="none" algn="bl"/>
            </a:blipFill>
          </p:spPr>
          <p:txBody>
            <a:bodyPr wrap="square" lIns="396000" tIns="180000" rIns="251999" bIns="180000" rtlCol="0">
              <a:spAutoFit/>
            </a:bodyPr>
            <a:lstStyle/>
            <a:p>
              <a:endParaRPr lang="nl-NL" b="1" dirty="0">
                <a:solidFill>
                  <a:schemeClr val="bg1"/>
                </a:solidFill>
                <a:effectLst/>
                <a:latin typeface="IBM Plex Sans" panose="020B0503050203000203" pitchFamily="34" charset="0"/>
              </a:endParaRPr>
            </a:p>
          </p:txBody>
        </p:sp>
        <p:pic>
          <p:nvPicPr>
            <p:cNvPr id="14" name="Graphic 13">
              <a:extLst>
                <a:ext uri="{FF2B5EF4-FFF2-40B4-BE49-F238E27FC236}">
                  <a16:creationId xmlns:a16="http://schemas.microsoft.com/office/drawing/2014/main" id="{F818B740-6275-D4B8-23F9-4E51AEEF955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206308" y="4206765"/>
              <a:ext cx="242101" cy="201751"/>
            </a:xfrm>
            <a:prstGeom prst="rect">
              <a:avLst/>
            </a:prstGeom>
          </p:spPr>
        </p:pic>
        <p:sp>
          <p:nvSpPr>
            <p:cNvPr id="16" name="Tekstvak 15">
              <a:extLst>
                <a:ext uri="{FF2B5EF4-FFF2-40B4-BE49-F238E27FC236}">
                  <a16:creationId xmlns:a16="http://schemas.microsoft.com/office/drawing/2014/main" id="{0DDFD6FA-4093-7A6F-A675-9D397FB497C2}"/>
                </a:ext>
              </a:extLst>
            </p:cNvPr>
            <p:cNvSpPr txBox="1"/>
            <p:nvPr/>
          </p:nvSpPr>
          <p:spPr>
            <a:xfrm>
              <a:off x="3830191" y="3989642"/>
              <a:ext cx="2843802" cy="640515"/>
            </a:xfrm>
            <a:prstGeom prst="rect">
              <a:avLst/>
            </a:prstGeom>
            <a:solidFill>
              <a:schemeClr val="bg1"/>
            </a:solidFill>
          </p:spPr>
          <p:txBody>
            <a:bodyPr wrap="square" lIns="251999" tIns="180000" rIns="251999" bIns="180000" rtlCol="0">
              <a:spAutoFit/>
            </a:bodyPr>
            <a:lstStyle/>
            <a:p>
              <a:r>
                <a:rPr lang="nl-NL" b="1" dirty="0">
                  <a:latin typeface="IBM Plex Sans" panose="020B0503050203000203" pitchFamily="34" charset="0"/>
                </a:rPr>
                <a:t>Waar doe jij het voor?</a:t>
              </a:r>
              <a:endParaRPr lang="nl-NL" b="1" dirty="0">
                <a:effectLst/>
                <a:latin typeface="IBM Plex Sans" panose="020B0503050203000203" pitchFamily="34" charset="0"/>
              </a:endParaRPr>
            </a:p>
          </p:txBody>
        </p:sp>
      </p:grpSp>
    </p:spTree>
    <p:extLst>
      <p:ext uri="{BB962C8B-B14F-4D97-AF65-F5344CB8AC3E}">
        <p14:creationId xmlns:p14="http://schemas.microsoft.com/office/powerpoint/2010/main" val="6632334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0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EDA549D5-014D-0ED3-6F16-4DFFAE101581}"/>
              </a:ext>
            </a:extLst>
          </p:cNvPr>
          <p:cNvPicPr>
            <a:picLocks noChangeAspect="1"/>
          </p:cNvPicPr>
          <p:nvPr/>
        </p:nvPicPr>
        <p:blipFill>
          <a:blip r:embed="rId3"/>
          <a:srcRect/>
          <a:stretch/>
        </p:blipFill>
        <p:spPr>
          <a:xfrm>
            <a:off x="0" y="0"/>
            <a:ext cx="12192000" cy="6858000"/>
          </a:xfrm>
          <a:prstGeom prst="rect">
            <a:avLst/>
          </a:prstGeom>
        </p:spPr>
      </p:pic>
      <p:grpSp>
        <p:nvGrpSpPr>
          <p:cNvPr id="12" name="Groep 11">
            <a:extLst>
              <a:ext uri="{FF2B5EF4-FFF2-40B4-BE49-F238E27FC236}">
                <a16:creationId xmlns:a16="http://schemas.microsoft.com/office/drawing/2014/main" id="{F4C24C0E-DC9D-47CD-EA4C-02D929913A5E}"/>
              </a:ext>
            </a:extLst>
          </p:cNvPr>
          <p:cNvGrpSpPr/>
          <p:nvPr/>
        </p:nvGrpSpPr>
        <p:grpSpPr>
          <a:xfrm>
            <a:off x="3937568" y="3989642"/>
            <a:ext cx="4316864" cy="979069"/>
            <a:chOff x="2243469" y="3989642"/>
            <a:chExt cx="4316864" cy="979069"/>
          </a:xfrm>
        </p:grpSpPr>
        <p:sp>
          <p:nvSpPr>
            <p:cNvPr id="18" name="Tekstvak 17">
              <a:extLst>
                <a:ext uri="{FF2B5EF4-FFF2-40B4-BE49-F238E27FC236}">
                  <a16:creationId xmlns:a16="http://schemas.microsoft.com/office/drawing/2014/main" id="{5D7375D5-1C81-4965-4EE0-BD82C1C60E31}"/>
                </a:ext>
              </a:extLst>
            </p:cNvPr>
            <p:cNvSpPr txBox="1"/>
            <p:nvPr/>
          </p:nvSpPr>
          <p:spPr>
            <a:xfrm>
              <a:off x="2243469" y="3989642"/>
              <a:ext cx="1587600" cy="979069"/>
            </a:xfrm>
            <a:prstGeom prst="rect">
              <a:avLst/>
            </a:prstGeom>
            <a:blipFill dpi="0" rotWithShape="1">
              <a:blip r:embed="rId4">
                <a:extLst>
                  <a:ext uri="{96DAC541-7B7A-43D3-8B79-37D633B846F1}">
                    <asvg:svgBlip xmlns:asvg="http://schemas.microsoft.com/office/drawing/2016/SVG/main" r:embed="rId5"/>
                  </a:ext>
                </a:extLst>
              </a:blip>
              <a:srcRect/>
              <a:tile tx="0" ty="6350" sx="100000" sy="100000" flip="none" algn="bl"/>
            </a:blipFill>
          </p:spPr>
          <p:txBody>
            <a:bodyPr wrap="square" lIns="396000" tIns="180000" rIns="251999" bIns="180000" rtlCol="0">
              <a:spAutoFit/>
            </a:bodyPr>
            <a:lstStyle/>
            <a:p>
              <a:endParaRPr lang="nl-NL" sz="4000" b="1" dirty="0">
                <a:solidFill>
                  <a:schemeClr val="bg1"/>
                </a:solidFill>
                <a:effectLst/>
                <a:latin typeface="IBM Plex Sans" panose="020B0503050203000203" pitchFamily="34" charset="0"/>
              </a:endParaRPr>
            </a:p>
          </p:txBody>
        </p:sp>
        <p:pic>
          <p:nvPicPr>
            <p:cNvPr id="22" name="Graphic 21">
              <a:extLst>
                <a:ext uri="{FF2B5EF4-FFF2-40B4-BE49-F238E27FC236}">
                  <a16:creationId xmlns:a16="http://schemas.microsoft.com/office/drawing/2014/main" id="{C61911F5-4B83-D27E-016E-EBAC4C2C30B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880000" y="4284920"/>
              <a:ext cx="449478" cy="374565"/>
            </a:xfrm>
            <a:prstGeom prst="rect">
              <a:avLst/>
            </a:prstGeom>
          </p:spPr>
        </p:pic>
        <p:sp>
          <p:nvSpPr>
            <p:cNvPr id="23" name="Tekstvak 22">
              <a:extLst>
                <a:ext uri="{FF2B5EF4-FFF2-40B4-BE49-F238E27FC236}">
                  <a16:creationId xmlns:a16="http://schemas.microsoft.com/office/drawing/2014/main" id="{3016D368-C556-33C2-D9F0-69213D8FC8CF}"/>
                </a:ext>
              </a:extLst>
            </p:cNvPr>
            <p:cNvSpPr txBox="1"/>
            <p:nvPr/>
          </p:nvSpPr>
          <p:spPr>
            <a:xfrm>
              <a:off x="3830190" y="3989642"/>
              <a:ext cx="2730143" cy="979069"/>
            </a:xfrm>
            <a:prstGeom prst="rect">
              <a:avLst/>
            </a:prstGeom>
            <a:solidFill>
              <a:schemeClr val="bg1"/>
            </a:solidFill>
          </p:spPr>
          <p:txBody>
            <a:bodyPr wrap="square" lIns="251999" tIns="180000" rIns="251999" bIns="180000" rtlCol="0">
              <a:spAutoFit/>
            </a:bodyPr>
            <a:lstStyle/>
            <a:p>
              <a:r>
                <a:rPr lang="nl-NL" sz="4000" b="1" dirty="0">
                  <a:latin typeface="IBM Plex Sans" panose="020B0503050203000203" pitchFamily="34" charset="0"/>
                </a:rPr>
                <a:t>Alarmbel</a:t>
              </a:r>
              <a:endParaRPr lang="nl-NL" sz="4000" b="1" dirty="0">
                <a:effectLst/>
                <a:latin typeface="IBM Plex Sans" panose="020B0503050203000203" pitchFamily="34" charset="0"/>
              </a:endParaRPr>
            </a:p>
          </p:txBody>
        </p:sp>
      </p:grpSp>
      <p:pic>
        <p:nvPicPr>
          <p:cNvPr id="4" name="Graphic 3">
            <a:extLst>
              <a:ext uri="{FF2B5EF4-FFF2-40B4-BE49-F238E27FC236}">
                <a16:creationId xmlns:a16="http://schemas.microsoft.com/office/drawing/2014/main" id="{9138F5A1-78EB-2896-97F3-1450A7C0CC3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143693" y="6605947"/>
            <a:ext cx="901700" cy="139700"/>
          </a:xfrm>
          <a:prstGeom prst="rect">
            <a:avLst/>
          </a:prstGeom>
        </p:spPr>
      </p:pic>
      <p:pic>
        <p:nvPicPr>
          <p:cNvPr id="6" name="Graphic 5">
            <a:extLst>
              <a:ext uri="{FF2B5EF4-FFF2-40B4-BE49-F238E27FC236}">
                <a16:creationId xmlns:a16="http://schemas.microsoft.com/office/drawing/2014/main" id="{F4EF3A44-F8E5-1E5F-5C3B-7059E2D48020}"/>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11147058" y="4612"/>
            <a:ext cx="901700" cy="3521375"/>
          </a:xfrm>
          <a:prstGeom prst="rect">
            <a:avLst/>
          </a:prstGeom>
        </p:spPr>
      </p:pic>
    </p:spTree>
    <p:extLst>
      <p:ext uri="{BB962C8B-B14F-4D97-AF65-F5344CB8AC3E}">
        <p14:creationId xmlns:p14="http://schemas.microsoft.com/office/powerpoint/2010/main" val="39684837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BS GEVAARBESEF VEILIGHEIDSDAG NL.mp4">
            <a:hlinkClick r:id="" action="ppaction://media"/>
            <a:extLst>
              <a:ext uri="{FF2B5EF4-FFF2-40B4-BE49-F238E27FC236}">
                <a16:creationId xmlns:a16="http://schemas.microsoft.com/office/drawing/2014/main" id="{05301EC2-AD7C-9454-51F4-3D77086558FC}"/>
              </a:ext>
            </a:extLst>
          </p:cNvPr>
          <p:cNvPicPr>
            <a:picLocks noGrp="1" noChangeAspect="1"/>
          </p:cNvPicPr>
          <p:nvPr>
            <p:ph type="media" sz="quarter" idx="10"/>
            <a:videoFile r:link="rId2"/>
            <p:extLst>
              <p:ext uri="{DAA4B4D4-6D71-4841-9C94-3DE7FCFB9230}">
                <p14:media xmlns:p14="http://schemas.microsoft.com/office/powerpoint/2010/main" r:embed="rId1"/>
              </p:ext>
            </p:extLst>
          </p:nvPr>
        </p:nvPicPr>
        <p:blipFill>
          <a:blip r:embed="rId4"/>
          <a:stretch>
            <a:fillRect/>
          </a:stretch>
        </p:blipFill>
        <p:spPr>
          <a:xfrm>
            <a:off x="628650" y="0"/>
            <a:ext cx="10934700" cy="6858000"/>
          </a:xfrm>
        </p:spPr>
      </p:pic>
    </p:spTree>
    <p:extLst>
      <p:ext uri="{BB962C8B-B14F-4D97-AF65-F5344CB8AC3E}">
        <p14:creationId xmlns:p14="http://schemas.microsoft.com/office/powerpoint/2010/main" val="184322146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54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ngo met audio.m4v">
            <a:hlinkClick r:id="" action="ppaction://media"/>
            <a:extLst>
              <a:ext uri="{FF2B5EF4-FFF2-40B4-BE49-F238E27FC236}">
                <a16:creationId xmlns:a16="http://schemas.microsoft.com/office/drawing/2014/main" id="{6F463C14-7B5B-BFF6-1F5C-7A6672BE7396}"/>
              </a:ext>
            </a:extLst>
          </p:cNvPr>
          <p:cNvPicPr>
            <a:picLocks noGrp="1" noChangeAspect="1"/>
          </p:cNvPicPr>
          <p:nvPr>
            <p:ph type="media" sz="quarter" idx="10"/>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p:spPr>
      </p:pic>
      <p:sp>
        <p:nvSpPr>
          <p:cNvPr id="10" name="Tekstvak 9">
            <a:extLst>
              <a:ext uri="{FF2B5EF4-FFF2-40B4-BE49-F238E27FC236}">
                <a16:creationId xmlns:a16="http://schemas.microsoft.com/office/drawing/2014/main" id="{902D5718-760F-6D7D-2B3C-20A2A75071C9}"/>
              </a:ext>
            </a:extLst>
          </p:cNvPr>
          <p:cNvSpPr txBox="1"/>
          <p:nvPr/>
        </p:nvSpPr>
        <p:spPr>
          <a:xfrm>
            <a:off x="3532597" y="4168553"/>
            <a:ext cx="5148071" cy="2025024"/>
          </a:xfrm>
          <a:prstGeom prst="rect">
            <a:avLst/>
          </a:prstGeom>
          <a:blipFill dpi="0" rotWithShape="1">
            <a:blip r:embed="rId5">
              <a:extLst>
                <a:ext uri="{96DAC541-7B7A-43D3-8B79-37D633B846F1}">
                  <asvg:svgBlip xmlns:asvg="http://schemas.microsoft.com/office/drawing/2016/SVG/main" r:embed="rId6"/>
                </a:ext>
              </a:extLst>
            </a:blip>
            <a:srcRect/>
            <a:tile tx="0" ty="6350" sx="100000" sy="100000" flip="none" algn="bl"/>
          </a:blipFill>
        </p:spPr>
        <p:txBody>
          <a:bodyPr wrap="square" lIns="648000" tIns="576000" rIns="648000" bIns="576000" rtlCol="0">
            <a:spAutoFit/>
          </a:bodyPr>
          <a:lstStyle/>
          <a:p>
            <a:pPr algn="ctr"/>
            <a:r>
              <a:rPr lang="nl-NL" sz="2800" i="1" dirty="0">
                <a:effectLst/>
                <a:latin typeface="IBM Plex Sans" panose="020B0503050203000203" pitchFamily="34" charset="0"/>
              </a:rPr>
              <a:t>Hou je Bingokaart</a:t>
            </a:r>
          </a:p>
          <a:p>
            <a:pPr algn="ctr"/>
            <a:r>
              <a:rPr lang="nl-NL" sz="2800" i="1" dirty="0">
                <a:effectLst/>
                <a:latin typeface="IBM Plex Sans" panose="020B0503050203000203" pitchFamily="34" charset="0"/>
              </a:rPr>
              <a:t>bij de hand!</a:t>
            </a:r>
          </a:p>
        </p:txBody>
      </p:sp>
    </p:spTree>
    <p:extLst>
      <p:ext uri="{BB962C8B-B14F-4D97-AF65-F5344CB8AC3E}">
        <p14:creationId xmlns:p14="http://schemas.microsoft.com/office/powerpoint/2010/main" val="391975747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bingo blur_4A2AFB9F-40F0-412B-A31F-E42D264F09CA.mp4">
            <a:hlinkClick r:id="" action="ppaction://media"/>
            <a:extLst>
              <a:ext uri="{FF2B5EF4-FFF2-40B4-BE49-F238E27FC236}">
                <a16:creationId xmlns:a16="http://schemas.microsoft.com/office/drawing/2014/main" id="{ADC532DB-BA9B-D64A-FC7C-11AEDA9F1994}"/>
              </a:ext>
            </a:extLst>
          </p:cNvPr>
          <p:cNvPicPr>
            <a:picLocks noGrp="1" noChangeAspect="1"/>
          </p:cNvPicPr>
          <p:nvPr>
            <p:ph type="media" sz="quarter" idx="10"/>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p:spPr>
      </p:pic>
      <p:grpSp>
        <p:nvGrpSpPr>
          <p:cNvPr id="9" name="Groep 8">
            <a:extLst>
              <a:ext uri="{FF2B5EF4-FFF2-40B4-BE49-F238E27FC236}">
                <a16:creationId xmlns:a16="http://schemas.microsoft.com/office/drawing/2014/main" id="{D4EA6BCD-90E2-53AE-D73E-FBBD62903739}"/>
              </a:ext>
            </a:extLst>
          </p:cNvPr>
          <p:cNvGrpSpPr/>
          <p:nvPr/>
        </p:nvGrpSpPr>
        <p:grpSpPr>
          <a:xfrm>
            <a:off x="4602971" y="2001277"/>
            <a:ext cx="3133840" cy="3760609"/>
            <a:chOff x="4602971" y="2001277"/>
            <a:chExt cx="3133840" cy="3760609"/>
          </a:xfrm>
        </p:grpSpPr>
        <p:pic>
          <p:nvPicPr>
            <p:cNvPr id="4" name="Afbeelding 3">
              <a:extLst>
                <a:ext uri="{FF2B5EF4-FFF2-40B4-BE49-F238E27FC236}">
                  <a16:creationId xmlns:a16="http://schemas.microsoft.com/office/drawing/2014/main" id="{6BEDA40B-8E22-6C9F-C8F9-6B6D8CAF0E22}"/>
                </a:ext>
              </a:extLst>
            </p:cNvPr>
            <p:cNvPicPr>
              <a:picLocks noChangeAspect="1"/>
            </p:cNvPicPr>
            <p:nvPr/>
          </p:nvPicPr>
          <p:blipFill>
            <a:blip r:embed="rId7"/>
            <a:srcRect/>
            <a:stretch/>
          </p:blipFill>
          <p:spPr>
            <a:xfrm rot="21028382">
              <a:off x="4602971" y="2001277"/>
              <a:ext cx="3133840" cy="3760609"/>
            </a:xfrm>
            <a:prstGeom prst="rect">
              <a:avLst/>
            </a:prstGeom>
            <a:effectLst/>
          </p:spPr>
        </p:pic>
        <p:sp>
          <p:nvSpPr>
            <p:cNvPr id="6" name="Tekstvak 5">
              <a:extLst>
                <a:ext uri="{FF2B5EF4-FFF2-40B4-BE49-F238E27FC236}">
                  <a16:creationId xmlns:a16="http://schemas.microsoft.com/office/drawing/2014/main" id="{2AABFF8D-C797-84B8-64EE-11C64B884225}"/>
                </a:ext>
              </a:extLst>
            </p:cNvPr>
            <p:cNvSpPr txBox="1"/>
            <p:nvPr/>
          </p:nvSpPr>
          <p:spPr>
            <a:xfrm rot="21028382">
              <a:off x="5102500" y="2689716"/>
              <a:ext cx="2008935" cy="1723549"/>
            </a:xfrm>
            <a:prstGeom prst="rect">
              <a:avLst/>
            </a:prstGeom>
            <a:noFill/>
          </p:spPr>
          <p:txBody>
            <a:bodyPr wrap="square" lIns="0" tIns="0" rIns="0" bIns="0" rtlCol="0" anchor="ctr">
              <a:spAutoFit/>
            </a:bodyPr>
            <a:lstStyle/>
            <a:p>
              <a:pPr algn="ctr"/>
              <a:r>
                <a:rPr lang="nl-NL" sz="11200" spc="-300" dirty="0">
                  <a:solidFill>
                    <a:schemeClr val="bg1"/>
                  </a:solidFill>
                  <a:latin typeface="IBM Plex Sans" panose="020B0503050203000203" pitchFamily="34" charset="0"/>
                </a:rPr>
                <a:t>11</a:t>
              </a:r>
            </a:p>
          </p:txBody>
        </p:sp>
      </p:grpSp>
    </p:spTree>
    <p:extLst>
      <p:ext uri="{BB962C8B-B14F-4D97-AF65-F5344CB8AC3E}">
        <p14:creationId xmlns:p14="http://schemas.microsoft.com/office/powerpoint/2010/main" val="22597003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3" fill="hold"/>
                                        <p:tgtEl>
                                          <p:spTgt spid="15"/>
                                        </p:tgtEl>
                                      </p:cBhvr>
                                    </p:cmd>
                                  </p:childTnLst>
                                </p:cTn>
                              </p:par>
                              <p:par>
                                <p:cTn id="7" presetID="26"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wipe(down)">
                                      <p:cBhvr>
                                        <p:cTn id="9" dur="580">
                                          <p:stCondLst>
                                            <p:cond delay="0"/>
                                          </p:stCondLst>
                                        </p:cTn>
                                        <p:tgtEl>
                                          <p:spTgt spid="9"/>
                                        </p:tgtEl>
                                      </p:cBhvr>
                                    </p:animEffect>
                                    <p:anim calcmode="lin" valueType="num">
                                      <p:cBhvr>
                                        <p:cTn id="1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5" dur="26">
                                          <p:stCondLst>
                                            <p:cond delay="650"/>
                                          </p:stCondLst>
                                        </p:cTn>
                                        <p:tgtEl>
                                          <p:spTgt spid="9"/>
                                        </p:tgtEl>
                                      </p:cBhvr>
                                      <p:to x="100000" y="60000"/>
                                    </p:animScale>
                                    <p:animScale>
                                      <p:cBhvr>
                                        <p:cTn id="16" dur="166" decel="50000">
                                          <p:stCondLst>
                                            <p:cond delay="676"/>
                                          </p:stCondLst>
                                        </p:cTn>
                                        <p:tgtEl>
                                          <p:spTgt spid="9"/>
                                        </p:tgtEl>
                                      </p:cBhvr>
                                      <p:to x="100000" y="100000"/>
                                    </p:animScale>
                                    <p:animScale>
                                      <p:cBhvr>
                                        <p:cTn id="17" dur="26">
                                          <p:stCondLst>
                                            <p:cond delay="1312"/>
                                          </p:stCondLst>
                                        </p:cTn>
                                        <p:tgtEl>
                                          <p:spTgt spid="9"/>
                                        </p:tgtEl>
                                      </p:cBhvr>
                                      <p:to x="100000" y="80000"/>
                                    </p:animScale>
                                    <p:animScale>
                                      <p:cBhvr>
                                        <p:cTn id="18" dur="166" decel="50000">
                                          <p:stCondLst>
                                            <p:cond delay="1338"/>
                                          </p:stCondLst>
                                        </p:cTn>
                                        <p:tgtEl>
                                          <p:spTgt spid="9"/>
                                        </p:tgtEl>
                                      </p:cBhvr>
                                      <p:to x="100000" y="100000"/>
                                    </p:animScale>
                                    <p:animScale>
                                      <p:cBhvr>
                                        <p:cTn id="19" dur="26">
                                          <p:stCondLst>
                                            <p:cond delay="1642"/>
                                          </p:stCondLst>
                                        </p:cTn>
                                        <p:tgtEl>
                                          <p:spTgt spid="9"/>
                                        </p:tgtEl>
                                      </p:cBhvr>
                                      <p:to x="100000" y="90000"/>
                                    </p:animScale>
                                    <p:animScale>
                                      <p:cBhvr>
                                        <p:cTn id="20" dur="166" decel="50000">
                                          <p:stCondLst>
                                            <p:cond delay="1668"/>
                                          </p:stCondLst>
                                        </p:cTn>
                                        <p:tgtEl>
                                          <p:spTgt spid="9"/>
                                        </p:tgtEl>
                                      </p:cBhvr>
                                      <p:to x="100000" y="100000"/>
                                    </p:animScale>
                                    <p:animScale>
                                      <p:cBhvr>
                                        <p:cTn id="21" dur="26">
                                          <p:stCondLst>
                                            <p:cond delay="1808"/>
                                          </p:stCondLst>
                                        </p:cTn>
                                        <p:tgtEl>
                                          <p:spTgt spid="9"/>
                                        </p:tgtEl>
                                      </p:cBhvr>
                                      <p:to x="100000" y="95000"/>
                                    </p:animScale>
                                    <p:animScale>
                                      <p:cBhvr>
                                        <p:cTn id="22" dur="166" decel="50000">
                                          <p:stCondLst>
                                            <p:cond delay="1834"/>
                                          </p:stCondLst>
                                        </p:cTn>
                                        <p:tgtEl>
                                          <p:spTgt spid="9"/>
                                        </p:tgtEl>
                                      </p:cBhvr>
                                      <p:to x="100000" y="100000"/>
                                    </p:animScale>
                                  </p:childTnLst>
                                  <p:subTnLst>
                                    <p:audio>
                                      <p:cMediaNode>
                                        <p:cTn display="0" masterRel="sameClick">
                                          <p:stCondLst>
                                            <p:cond evt="begin" delay="0">
                                              <p:tn val="7"/>
                                            </p:cond>
                                          </p:stCondLst>
                                          <p:endCondLst>
                                            <p:cond evt="onStopAudio" delay="0">
                                              <p:tgtEl>
                                                <p:sldTgt/>
                                              </p:tgtEl>
                                            </p:cond>
                                          </p:endCondLst>
                                        </p:cTn>
                                        <p:tgtEl>
                                          <p:sndTgt r:embed="rId5" name="Ball2.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23" repeatCount="indefinite" fill="hold" display="0">
                  <p:stCondLst>
                    <p:cond delay="indefinite"/>
                  </p:stCondLst>
                </p:cTn>
                <p:tgtEl>
                  <p:spTgt spid="15"/>
                </p:tgtEl>
              </p:cMediaNode>
            </p:vide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EDA549D5-014D-0ED3-6F16-4DFFAE101581}"/>
              </a:ext>
            </a:extLst>
          </p:cNvPr>
          <p:cNvPicPr>
            <a:picLocks noChangeAspect="1"/>
          </p:cNvPicPr>
          <p:nvPr/>
        </p:nvPicPr>
        <p:blipFill>
          <a:blip r:embed="rId3"/>
          <a:srcRect/>
          <a:stretch/>
        </p:blipFill>
        <p:spPr>
          <a:xfrm>
            <a:off x="2381" y="0"/>
            <a:ext cx="12192000" cy="6858000"/>
          </a:xfrm>
          <a:prstGeom prst="rect">
            <a:avLst/>
          </a:prstGeom>
        </p:spPr>
      </p:pic>
      <p:grpSp>
        <p:nvGrpSpPr>
          <p:cNvPr id="7" name="Groep 6">
            <a:extLst>
              <a:ext uri="{FF2B5EF4-FFF2-40B4-BE49-F238E27FC236}">
                <a16:creationId xmlns:a16="http://schemas.microsoft.com/office/drawing/2014/main" id="{BEF9F47C-ABCE-B071-7644-47FEB5CD16DD}"/>
              </a:ext>
            </a:extLst>
          </p:cNvPr>
          <p:cNvGrpSpPr/>
          <p:nvPr/>
        </p:nvGrpSpPr>
        <p:grpSpPr>
          <a:xfrm>
            <a:off x="3532597" y="2293377"/>
            <a:ext cx="5148071" cy="2271246"/>
            <a:chOff x="3521964" y="1233645"/>
            <a:chExt cx="5148071" cy="2271246"/>
          </a:xfrm>
        </p:grpSpPr>
        <p:sp>
          <p:nvSpPr>
            <p:cNvPr id="10" name="Tekstvak 9">
              <a:extLst>
                <a:ext uri="{FF2B5EF4-FFF2-40B4-BE49-F238E27FC236}">
                  <a16:creationId xmlns:a16="http://schemas.microsoft.com/office/drawing/2014/main" id="{3CB6B173-5759-0CFB-953F-8B99910C0814}"/>
                </a:ext>
              </a:extLst>
            </p:cNvPr>
            <p:cNvSpPr txBox="1"/>
            <p:nvPr/>
          </p:nvSpPr>
          <p:spPr>
            <a:xfrm>
              <a:off x="3521964" y="1233645"/>
              <a:ext cx="5148071" cy="2271246"/>
            </a:xfrm>
            <a:prstGeom prst="rect">
              <a:avLst/>
            </a:prstGeom>
            <a:blipFill dpi="0" rotWithShape="1">
              <a:blip r:embed="rId4">
                <a:extLst>
                  <a:ext uri="{96DAC541-7B7A-43D3-8B79-37D633B846F1}">
                    <asvg:svgBlip xmlns:asvg="http://schemas.microsoft.com/office/drawing/2016/SVG/main" r:embed="rId5"/>
                  </a:ext>
                </a:extLst>
              </a:blip>
              <a:srcRect/>
              <a:tile tx="0" ty="6350" sx="100000" sy="100000" flip="none" algn="bl"/>
            </a:blipFill>
          </p:spPr>
          <p:txBody>
            <a:bodyPr wrap="square" lIns="648000" tIns="576000" rIns="648000" bIns="576000" rtlCol="0">
              <a:spAutoFit/>
            </a:bodyPr>
            <a:lstStyle/>
            <a:p>
              <a:r>
                <a:rPr lang="nl-NL" i="1" dirty="0">
                  <a:effectLst/>
                  <a:latin typeface="IBM Plex Sans" panose="020B0503050203000203" pitchFamily="34" charset="0"/>
                </a:rPr>
                <a:t>Wanneer twijfelde jij voor het laatst aan een situatie? </a:t>
              </a:r>
            </a:p>
            <a:p>
              <a:endParaRPr lang="nl-NL" i="1" dirty="0">
                <a:latin typeface="IBM Plex Sans" panose="020B0503050203000203" pitchFamily="34" charset="0"/>
              </a:endParaRPr>
            </a:p>
            <a:p>
              <a:r>
                <a:rPr lang="nl-NL" i="1" dirty="0">
                  <a:effectLst/>
                  <a:latin typeface="IBM Plex Sans" panose="020B0503050203000203" pitchFamily="34" charset="0"/>
                </a:rPr>
                <a:t>Wat gebeurde er en hoe handelde je?</a:t>
              </a:r>
            </a:p>
          </p:txBody>
        </p:sp>
        <p:pic>
          <p:nvPicPr>
            <p:cNvPr id="13" name="Afbeelding 12">
              <a:extLst>
                <a:ext uri="{FF2B5EF4-FFF2-40B4-BE49-F238E27FC236}">
                  <a16:creationId xmlns:a16="http://schemas.microsoft.com/office/drawing/2014/main" id="{8D15FC1A-6BDB-40FC-47B6-3044888814C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198619" y="1379949"/>
              <a:ext cx="281940" cy="240030"/>
            </a:xfrm>
            <a:prstGeom prst="rect">
              <a:avLst/>
            </a:prstGeom>
          </p:spPr>
        </p:pic>
        <p:sp>
          <p:nvSpPr>
            <p:cNvPr id="15" name="Tekstvak 14">
              <a:extLst>
                <a:ext uri="{FF2B5EF4-FFF2-40B4-BE49-F238E27FC236}">
                  <a16:creationId xmlns:a16="http://schemas.microsoft.com/office/drawing/2014/main" id="{6E2E949B-E2B9-D55A-2BE0-6FC50367F853}"/>
                </a:ext>
              </a:extLst>
            </p:cNvPr>
            <p:cNvSpPr txBox="1"/>
            <p:nvPr/>
          </p:nvSpPr>
          <p:spPr>
            <a:xfrm>
              <a:off x="7847076" y="1233645"/>
              <a:ext cx="822959" cy="475478"/>
            </a:xfrm>
            <a:prstGeom prst="rect">
              <a:avLst/>
            </a:prstGeom>
            <a:solidFill>
              <a:schemeClr val="bg1"/>
            </a:solidFill>
          </p:spPr>
          <p:txBody>
            <a:bodyPr wrap="square" lIns="144000" tIns="144000" rIns="144000" bIns="144000" rtlCol="0">
              <a:spAutoFit/>
            </a:bodyPr>
            <a:lstStyle/>
            <a:p>
              <a:pPr algn="ctr"/>
              <a:r>
                <a:rPr lang="nl-NL" sz="1200" dirty="0">
                  <a:effectLst/>
                  <a:latin typeface="IBM Plex Sans Medium" panose="020F0502020204030204" pitchFamily="34" charset="0"/>
                </a:rPr>
                <a:t>Vraag</a:t>
              </a:r>
            </a:p>
          </p:txBody>
        </p:sp>
      </p:grpSp>
      <p:pic>
        <p:nvPicPr>
          <p:cNvPr id="4" name="Graphic 3">
            <a:extLst>
              <a:ext uri="{FF2B5EF4-FFF2-40B4-BE49-F238E27FC236}">
                <a16:creationId xmlns:a16="http://schemas.microsoft.com/office/drawing/2014/main" id="{9138F5A1-78EB-2896-97F3-1450A7C0CC3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143693" y="6605947"/>
            <a:ext cx="901700" cy="139700"/>
          </a:xfrm>
          <a:prstGeom prst="rect">
            <a:avLst/>
          </a:prstGeom>
        </p:spPr>
      </p:pic>
      <p:pic>
        <p:nvPicPr>
          <p:cNvPr id="6" name="Graphic 5">
            <a:extLst>
              <a:ext uri="{FF2B5EF4-FFF2-40B4-BE49-F238E27FC236}">
                <a16:creationId xmlns:a16="http://schemas.microsoft.com/office/drawing/2014/main" id="{F4EF3A44-F8E5-1E5F-5C3B-7059E2D48020}"/>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11147058" y="4612"/>
            <a:ext cx="901700" cy="3521375"/>
          </a:xfrm>
          <a:prstGeom prst="rect">
            <a:avLst/>
          </a:prstGeom>
        </p:spPr>
      </p:pic>
      <p:grpSp>
        <p:nvGrpSpPr>
          <p:cNvPr id="11" name="Groep 10">
            <a:extLst>
              <a:ext uri="{FF2B5EF4-FFF2-40B4-BE49-F238E27FC236}">
                <a16:creationId xmlns:a16="http://schemas.microsoft.com/office/drawing/2014/main" id="{0377773A-B26D-527D-D77A-C7EAECC4E4E2}"/>
              </a:ext>
            </a:extLst>
          </p:cNvPr>
          <p:cNvGrpSpPr/>
          <p:nvPr/>
        </p:nvGrpSpPr>
        <p:grpSpPr>
          <a:xfrm>
            <a:off x="4796644" y="5956919"/>
            <a:ext cx="2598711" cy="640515"/>
            <a:chOff x="2731477" y="3989642"/>
            <a:chExt cx="2598711" cy="640515"/>
          </a:xfrm>
        </p:grpSpPr>
        <p:sp>
          <p:nvSpPr>
            <p:cNvPr id="12" name="Tekstvak 11">
              <a:extLst>
                <a:ext uri="{FF2B5EF4-FFF2-40B4-BE49-F238E27FC236}">
                  <a16:creationId xmlns:a16="http://schemas.microsoft.com/office/drawing/2014/main" id="{5716FC1B-1B19-00BD-BA34-9BE40FE4C385}"/>
                </a:ext>
              </a:extLst>
            </p:cNvPr>
            <p:cNvSpPr txBox="1"/>
            <p:nvPr/>
          </p:nvSpPr>
          <p:spPr>
            <a:xfrm>
              <a:off x="2731477" y="3989642"/>
              <a:ext cx="1098712" cy="640515"/>
            </a:xfrm>
            <a:prstGeom prst="rect">
              <a:avLst/>
            </a:prstGeom>
            <a:blipFill dpi="0" rotWithShape="1">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rcRect/>
              <a:tile tx="0" ty="6350" sx="50000" sy="50000" flip="none" algn="bl"/>
            </a:blipFill>
          </p:spPr>
          <p:txBody>
            <a:bodyPr wrap="square" lIns="396000" tIns="180000" rIns="251999" bIns="180000" rtlCol="0">
              <a:spAutoFit/>
            </a:bodyPr>
            <a:lstStyle/>
            <a:p>
              <a:endParaRPr lang="nl-NL" b="1" dirty="0">
                <a:solidFill>
                  <a:schemeClr val="bg1"/>
                </a:solidFill>
                <a:effectLst/>
                <a:latin typeface="IBM Plex Sans" panose="020B0503050203000203" pitchFamily="34" charset="0"/>
              </a:endParaRPr>
            </a:p>
          </p:txBody>
        </p:sp>
        <p:pic>
          <p:nvPicPr>
            <p:cNvPr id="14" name="Graphic 13">
              <a:extLst>
                <a:ext uri="{FF2B5EF4-FFF2-40B4-BE49-F238E27FC236}">
                  <a16:creationId xmlns:a16="http://schemas.microsoft.com/office/drawing/2014/main" id="{F818B740-6275-D4B8-23F9-4E51AEEF955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206308" y="4206765"/>
              <a:ext cx="242101" cy="201751"/>
            </a:xfrm>
            <a:prstGeom prst="rect">
              <a:avLst/>
            </a:prstGeom>
          </p:spPr>
        </p:pic>
        <p:sp>
          <p:nvSpPr>
            <p:cNvPr id="16" name="Tekstvak 15">
              <a:extLst>
                <a:ext uri="{FF2B5EF4-FFF2-40B4-BE49-F238E27FC236}">
                  <a16:creationId xmlns:a16="http://schemas.microsoft.com/office/drawing/2014/main" id="{0DDFD6FA-4093-7A6F-A675-9D397FB497C2}"/>
                </a:ext>
              </a:extLst>
            </p:cNvPr>
            <p:cNvSpPr txBox="1"/>
            <p:nvPr/>
          </p:nvSpPr>
          <p:spPr>
            <a:xfrm>
              <a:off x="3830192" y="3989642"/>
              <a:ext cx="1499996" cy="640515"/>
            </a:xfrm>
            <a:prstGeom prst="rect">
              <a:avLst/>
            </a:prstGeom>
            <a:solidFill>
              <a:schemeClr val="bg1"/>
            </a:solidFill>
          </p:spPr>
          <p:txBody>
            <a:bodyPr wrap="square" lIns="251999" tIns="180000" rIns="251999" bIns="180000" rtlCol="0">
              <a:spAutoFit/>
            </a:bodyPr>
            <a:lstStyle/>
            <a:p>
              <a:r>
                <a:rPr lang="nl-NL" b="1" dirty="0">
                  <a:latin typeface="IBM Plex Sans" panose="020B0503050203000203" pitchFamily="34" charset="0"/>
                </a:rPr>
                <a:t>Alarmbel</a:t>
              </a:r>
            </a:p>
          </p:txBody>
        </p:sp>
      </p:grpSp>
    </p:spTree>
    <p:extLst>
      <p:ext uri="{BB962C8B-B14F-4D97-AF65-F5344CB8AC3E}">
        <p14:creationId xmlns:p14="http://schemas.microsoft.com/office/powerpoint/2010/main" val="15790962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0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EDA549D5-014D-0ED3-6F16-4DFFAE101581}"/>
              </a:ext>
            </a:extLst>
          </p:cNvPr>
          <p:cNvPicPr>
            <a:picLocks noChangeAspect="1"/>
          </p:cNvPicPr>
          <p:nvPr/>
        </p:nvPicPr>
        <p:blipFill>
          <a:blip r:embed="rId3"/>
          <a:srcRect/>
          <a:stretch/>
        </p:blipFill>
        <p:spPr>
          <a:xfrm>
            <a:off x="0" y="0"/>
            <a:ext cx="12192000" cy="6858000"/>
          </a:xfrm>
          <a:prstGeom prst="rect">
            <a:avLst/>
          </a:prstGeom>
        </p:spPr>
      </p:pic>
      <p:grpSp>
        <p:nvGrpSpPr>
          <p:cNvPr id="12" name="Groep 11">
            <a:extLst>
              <a:ext uri="{FF2B5EF4-FFF2-40B4-BE49-F238E27FC236}">
                <a16:creationId xmlns:a16="http://schemas.microsoft.com/office/drawing/2014/main" id="{F4C24C0E-DC9D-47CD-EA4C-02D929913A5E}"/>
              </a:ext>
            </a:extLst>
          </p:cNvPr>
          <p:cNvGrpSpPr/>
          <p:nvPr/>
        </p:nvGrpSpPr>
        <p:grpSpPr>
          <a:xfrm>
            <a:off x="3601192" y="3989642"/>
            <a:ext cx="4989616" cy="979069"/>
            <a:chOff x="2243469" y="3989642"/>
            <a:chExt cx="4989616" cy="979069"/>
          </a:xfrm>
        </p:grpSpPr>
        <p:sp>
          <p:nvSpPr>
            <p:cNvPr id="18" name="Tekstvak 17">
              <a:extLst>
                <a:ext uri="{FF2B5EF4-FFF2-40B4-BE49-F238E27FC236}">
                  <a16:creationId xmlns:a16="http://schemas.microsoft.com/office/drawing/2014/main" id="{5D7375D5-1C81-4965-4EE0-BD82C1C60E31}"/>
                </a:ext>
              </a:extLst>
            </p:cNvPr>
            <p:cNvSpPr txBox="1"/>
            <p:nvPr/>
          </p:nvSpPr>
          <p:spPr>
            <a:xfrm>
              <a:off x="2243469" y="3989642"/>
              <a:ext cx="1587600" cy="979069"/>
            </a:xfrm>
            <a:prstGeom prst="rect">
              <a:avLst/>
            </a:prstGeom>
            <a:blipFill dpi="0" rotWithShape="1">
              <a:blip r:embed="rId4">
                <a:extLst>
                  <a:ext uri="{96DAC541-7B7A-43D3-8B79-37D633B846F1}">
                    <asvg:svgBlip xmlns:asvg="http://schemas.microsoft.com/office/drawing/2016/SVG/main" r:embed="rId5"/>
                  </a:ext>
                </a:extLst>
              </a:blip>
              <a:srcRect/>
              <a:tile tx="0" ty="6350" sx="100000" sy="100000" flip="none" algn="bl"/>
            </a:blipFill>
          </p:spPr>
          <p:txBody>
            <a:bodyPr wrap="square" lIns="396000" tIns="180000" rIns="251999" bIns="180000" rtlCol="0">
              <a:spAutoFit/>
            </a:bodyPr>
            <a:lstStyle/>
            <a:p>
              <a:endParaRPr lang="nl-NL" sz="4000" b="1" dirty="0">
                <a:solidFill>
                  <a:schemeClr val="bg1"/>
                </a:solidFill>
                <a:effectLst/>
                <a:latin typeface="IBM Plex Sans" panose="020B0503050203000203" pitchFamily="34" charset="0"/>
              </a:endParaRPr>
            </a:p>
          </p:txBody>
        </p:sp>
        <p:pic>
          <p:nvPicPr>
            <p:cNvPr id="22" name="Graphic 21">
              <a:extLst>
                <a:ext uri="{FF2B5EF4-FFF2-40B4-BE49-F238E27FC236}">
                  <a16:creationId xmlns:a16="http://schemas.microsoft.com/office/drawing/2014/main" id="{C61911F5-4B83-D27E-016E-EBAC4C2C30B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880000" y="4284920"/>
              <a:ext cx="449478" cy="374565"/>
            </a:xfrm>
            <a:prstGeom prst="rect">
              <a:avLst/>
            </a:prstGeom>
          </p:spPr>
        </p:pic>
        <p:sp>
          <p:nvSpPr>
            <p:cNvPr id="23" name="Tekstvak 22">
              <a:extLst>
                <a:ext uri="{FF2B5EF4-FFF2-40B4-BE49-F238E27FC236}">
                  <a16:creationId xmlns:a16="http://schemas.microsoft.com/office/drawing/2014/main" id="{3016D368-C556-33C2-D9F0-69213D8FC8CF}"/>
                </a:ext>
              </a:extLst>
            </p:cNvPr>
            <p:cNvSpPr txBox="1"/>
            <p:nvPr/>
          </p:nvSpPr>
          <p:spPr>
            <a:xfrm>
              <a:off x="3830190" y="3989642"/>
              <a:ext cx="3402895" cy="979069"/>
            </a:xfrm>
            <a:prstGeom prst="rect">
              <a:avLst/>
            </a:prstGeom>
            <a:solidFill>
              <a:schemeClr val="bg1"/>
            </a:solidFill>
          </p:spPr>
          <p:txBody>
            <a:bodyPr wrap="square" lIns="251999" tIns="180000" rIns="251999" bIns="180000" rtlCol="0">
              <a:spAutoFit/>
            </a:bodyPr>
            <a:lstStyle/>
            <a:p>
              <a:r>
                <a:rPr lang="nl-NL" sz="4000" b="1" dirty="0">
                  <a:latin typeface="IBM Plex Sans" panose="020B0503050203000203" pitchFamily="34" charset="0"/>
                </a:rPr>
                <a:t>Het verschil</a:t>
              </a:r>
              <a:endParaRPr lang="nl-NL" sz="4000" b="1" dirty="0">
                <a:effectLst/>
                <a:latin typeface="IBM Plex Sans" panose="020B0503050203000203" pitchFamily="34" charset="0"/>
              </a:endParaRPr>
            </a:p>
          </p:txBody>
        </p:sp>
      </p:grpSp>
      <p:pic>
        <p:nvPicPr>
          <p:cNvPr id="4" name="Graphic 3">
            <a:extLst>
              <a:ext uri="{FF2B5EF4-FFF2-40B4-BE49-F238E27FC236}">
                <a16:creationId xmlns:a16="http://schemas.microsoft.com/office/drawing/2014/main" id="{9138F5A1-78EB-2896-97F3-1450A7C0CC3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143693" y="6605947"/>
            <a:ext cx="901700" cy="139700"/>
          </a:xfrm>
          <a:prstGeom prst="rect">
            <a:avLst/>
          </a:prstGeom>
        </p:spPr>
      </p:pic>
      <p:pic>
        <p:nvPicPr>
          <p:cNvPr id="6" name="Graphic 5">
            <a:extLst>
              <a:ext uri="{FF2B5EF4-FFF2-40B4-BE49-F238E27FC236}">
                <a16:creationId xmlns:a16="http://schemas.microsoft.com/office/drawing/2014/main" id="{F4EF3A44-F8E5-1E5F-5C3B-7059E2D48020}"/>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11147058" y="4612"/>
            <a:ext cx="901700" cy="3521375"/>
          </a:xfrm>
          <a:prstGeom prst="rect">
            <a:avLst/>
          </a:prstGeom>
        </p:spPr>
      </p:pic>
    </p:spTree>
    <p:extLst>
      <p:ext uri="{BB962C8B-B14F-4D97-AF65-F5344CB8AC3E}">
        <p14:creationId xmlns:p14="http://schemas.microsoft.com/office/powerpoint/2010/main" val="20117758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ngo met audio.m4v">
            <a:hlinkClick r:id="" action="ppaction://media"/>
            <a:extLst>
              <a:ext uri="{FF2B5EF4-FFF2-40B4-BE49-F238E27FC236}">
                <a16:creationId xmlns:a16="http://schemas.microsoft.com/office/drawing/2014/main" id="{6F463C14-7B5B-BFF6-1F5C-7A6672BE7396}"/>
              </a:ext>
            </a:extLst>
          </p:cNvPr>
          <p:cNvPicPr>
            <a:picLocks noGrp="1" noChangeAspect="1"/>
          </p:cNvPicPr>
          <p:nvPr>
            <p:ph type="media" sz="quarter" idx="10"/>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p:spPr>
      </p:pic>
      <p:sp>
        <p:nvSpPr>
          <p:cNvPr id="10" name="Tekstvak 9">
            <a:extLst>
              <a:ext uri="{FF2B5EF4-FFF2-40B4-BE49-F238E27FC236}">
                <a16:creationId xmlns:a16="http://schemas.microsoft.com/office/drawing/2014/main" id="{902D5718-760F-6D7D-2B3C-20A2A75071C9}"/>
              </a:ext>
            </a:extLst>
          </p:cNvPr>
          <p:cNvSpPr txBox="1"/>
          <p:nvPr/>
        </p:nvSpPr>
        <p:spPr>
          <a:xfrm>
            <a:off x="3532597" y="4168553"/>
            <a:ext cx="5148071" cy="2025024"/>
          </a:xfrm>
          <a:prstGeom prst="rect">
            <a:avLst/>
          </a:prstGeom>
          <a:blipFill dpi="0" rotWithShape="1">
            <a:blip r:embed="rId5">
              <a:extLst>
                <a:ext uri="{96DAC541-7B7A-43D3-8B79-37D633B846F1}">
                  <asvg:svgBlip xmlns:asvg="http://schemas.microsoft.com/office/drawing/2016/SVG/main" r:embed="rId6"/>
                </a:ext>
              </a:extLst>
            </a:blip>
            <a:srcRect/>
            <a:tile tx="0" ty="6350" sx="100000" sy="100000" flip="none" algn="bl"/>
          </a:blipFill>
        </p:spPr>
        <p:txBody>
          <a:bodyPr wrap="square" lIns="648000" tIns="576000" rIns="648000" bIns="576000" rtlCol="0">
            <a:spAutoFit/>
          </a:bodyPr>
          <a:lstStyle/>
          <a:p>
            <a:pPr algn="ctr"/>
            <a:r>
              <a:rPr lang="nl-NL" sz="2800" i="1" dirty="0">
                <a:effectLst/>
                <a:latin typeface="IBM Plex Sans" panose="020B0503050203000203" pitchFamily="34" charset="0"/>
              </a:rPr>
              <a:t>Hou je Bingokaart</a:t>
            </a:r>
          </a:p>
          <a:p>
            <a:pPr algn="ctr"/>
            <a:r>
              <a:rPr lang="nl-NL" sz="2800" i="1" dirty="0">
                <a:effectLst/>
                <a:latin typeface="IBM Plex Sans" panose="020B0503050203000203" pitchFamily="34" charset="0"/>
              </a:rPr>
              <a:t>bij de hand!</a:t>
            </a:r>
          </a:p>
        </p:txBody>
      </p:sp>
    </p:spTree>
    <p:extLst>
      <p:ext uri="{BB962C8B-B14F-4D97-AF65-F5344CB8AC3E}">
        <p14:creationId xmlns:p14="http://schemas.microsoft.com/office/powerpoint/2010/main" val="32079403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bingo blur_4A2AFB9F-40F0-412B-A31F-E42D264F09CA.mp4">
            <a:hlinkClick r:id="" action="ppaction://media"/>
            <a:extLst>
              <a:ext uri="{FF2B5EF4-FFF2-40B4-BE49-F238E27FC236}">
                <a16:creationId xmlns:a16="http://schemas.microsoft.com/office/drawing/2014/main" id="{ADC532DB-BA9B-D64A-FC7C-11AEDA9F1994}"/>
              </a:ext>
            </a:extLst>
          </p:cNvPr>
          <p:cNvPicPr>
            <a:picLocks noGrp="1" noChangeAspect="1"/>
          </p:cNvPicPr>
          <p:nvPr>
            <p:ph type="media" sz="quarter" idx="10"/>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p:spPr>
      </p:pic>
      <p:grpSp>
        <p:nvGrpSpPr>
          <p:cNvPr id="9" name="Groep 8">
            <a:extLst>
              <a:ext uri="{FF2B5EF4-FFF2-40B4-BE49-F238E27FC236}">
                <a16:creationId xmlns:a16="http://schemas.microsoft.com/office/drawing/2014/main" id="{D4EA6BCD-90E2-53AE-D73E-FBBD62903739}"/>
              </a:ext>
            </a:extLst>
          </p:cNvPr>
          <p:cNvGrpSpPr/>
          <p:nvPr/>
        </p:nvGrpSpPr>
        <p:grpSpPr>
          <a:xfrm>
            <a:off x="4602971" y="2001277"/>
            <a:ext cx="3133840" cy="3760609"/>
            <a:chOff x="4602971" y="2001277"/>
            <a:chExt cx="3133840" cy="3760609"/>
          </a:xfrm>
        </p:grpSpPr>
        <p:pic>
          <p:nvPicPr>
            <p:cNvPr id="4" name="Afbeelding 3">
              <a:extLst>
                <a:ext uri="{FF2B5EF4-FFF2-40B4-BE49-F238E27FC236}">
                  <a16:creationId xmlns:a16="http://schemas.microsoft.com/office/drawing/2014/main" id="{6BEDA40B-8E22-6C9F-C8F9-6B6D8CAF0E22}"/>
                </a:ext>
              </a:extLst>
            </p:cNvPr>
            <p:cNvPicPr>
              <a:picLocks noChangeAspect="1"/>
            </p:cNvPicPr>
            <p:nvPr/>
          </p:nvPicPr>
          <p:blipFill>
            <a:blip r:embed="rId7"/>
            <a:srcRect/>
            <a:stretch/>
          </p:blipFill>
          <p:spPr>
            <a:xfrm rot="21028382">
              <a:off x="4602971" y="2001277"/>
              <a:ext cx="3133840" cy="3760609"/>
            </a:xfrm>
            <a:prstGeom prst="rect">
              <a:avLst/>
            </a:prstGeom>
            <a:effectLst/>
          </p:spPr>
        </p:pic>
        <p:sp>
          <p:nvSpPr>
            <p:cNvPr id="6" name="Tekstvak 5">
              <a:extLst>
                <a:ext uri="{FF2B5EF4-FFF2-40B4-BE49-F238E27FC236}">
                  <a16:creationId xmlns:a16="http://schemas.microsoft.com/office/drawing/2014/main" id="{2AABFF8D-C797-84B8-64EE-11C64B884225}"/>
                </a:ext>
              </a:extLst>
            </p:cNvPr>
            <p:cNvSpPr txBox="1"/>
            <p:nvPr/>
          </p:nvSpPr>
          <p:spPr>
            <a:xfrm rot="21028382">
              <a:off x="5102500" y="2689716"/>
              <a:ext cx="2008935" cy="1723549"/>
            </a:xfrm>
            <a:prstGeom prst="rect">
              <a:avLst/>
            </a:prstGeom>
            <a:noFill/>
          </p:spPr>
          <p:txBody>
            <a:bodyPr wrap="square" lIns="0" tIns="0" rIns="0" bIns="0" rtlCol="0" anchor="ctr">
              <a:spAutoFit/>
            </a:bodyPr>
            <a:lstStyle/>
            <a:p>
              <a:pPr algn="ctr"/>
              <a:r>
                <a:rPr lang="nl-NL" sz="11200" spc="-300" dirty="0">
                  <a:solidFill>
                    <a:schemeClr val="bg1"/>
                  </a:solidFill>
                  <a:latin typeface="IBM Plex Sans" panose="020B0503050203000203" pitchFamily="34" charset="0"/>
                </a:rPr>
                <a:t>20</a:t>
              </a:r>
            </a:p>
          </p:txBody>
        </p:sp>
      </p:grpSp>
    </p:spTree>
    <p:extLst>
      <p:ext uri="{BB962C8B-B14F-4D97-AF65-F5344CB8AC3E}">
        <p14:creationId xmlns:p14="http://schemas.microsoft.com/office/powerpoint/2010/main" val="20891002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3" fill="hold"/>
                                        <p:tgtEl>
                                          <p:spTgt spid="15"/>
                                        </p:tgtEl>
                                      </p:cBhvr>
                                    </p:cmd>
                                  </p:childTnLst>
                                </p:cTn>
                              </p:par>
                              <p:par>
                                <p:cTn id="7" presetID="26"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wipe(down)">
                                      <p:cBhvr>
                                        <p:cTn id="9" dur="580">
                                          <p:stCondLst>
                                            <p:cond delay="0"/>
                                          </p:stCondLst>
                                        </p:cTn>
                                        <p:tgtEl>
                                          <p:spTgt spid="9"/>
                                        </p:tgtEl>
                                      </p:cBhvr>
                                    </p:animEffect>
                                    <p:anim calcmode="lin" valueType="num">
                                      <p:cBhvr>
                                        <p:cTn id="1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5" dur="26">
                                          <p:stCondLst>
                                            <p:cond delay="650"/>
                                          </p:stCondLst>
                                        </p:cTn>
                                        <p:tgtEl>
                                          <p:spTgt spid="9"/>
                                        </p:tgtEl>
                                      </p:cBhvr>
                                      <p:to x="100000" y="60000"/>
                                    </p:animScale>
                                    <p:animScale>
                                      <p:cBhvr>
                                        <p:cTn id="16" dur="166" decel="50000">
                                          <p:stCondLst>
                                            <p:cond delay="676"/>
                                          </p:stCondLst>
                                        </p:cTn>
                                        <p:tgtEl>
                                          <p:spTgt spid="9"/>
                                        </p:tgtEl>
                                      </p:cBhvr>
                                      <p:to x="100000" y="100000"/>
                                    </p:animScale>
                                    <p:animScale>
                                      <p:cBhvr>
                                        <p:cTn id="17" dur="26">
                                          <p:stCondLst>
                                            <p:cond delay="1312"/>
                                          </p:stCondLst>
                                        </p:cTn>
                                        <p:tgtEl>
                                          <p:spTgt spid="9"/>
                                        </p:tgtEl>
                                      </p:cBhvr>
                                      <p:to x="100000" y="80000"/>
                                    </p:animScale>
                                    <p:animScale>
                                      <p:cBhvr>
                                        <p:cTn id="18" dur="166" decel="50000">
                                          <p:stCondLst>
                                            <p:cond delay="1338"/>
                                          </p:stCondLst>
                                        </p:cTn>
                                        <p:tgtEl>
                                          <p:spTgt spid="9"/>
                                        </p:tgtEl>
                                      </p:cBhvr>
                                      <p:to x="100000" y="100000"/>
                                    </p:animScale>
                                    <p:animScale>
                                      <p:cBhvr>
                                        <p:cTn id="19" dur="26">
                                          <p:stCondLst>
                                            <p:cond delay="1642"/>
                                          </p:stCondLst>
                                        </p:cTn>
                                        <p:tgtEl>
                                          <p:spTgt spid="9"/>
                                        </p:tgtEl>
                                      </p:cBhvr>
                                      <p:to x="100000" y="90000"/>
                                    </p:animScale>
                                    <p:animScale>
                                      <p:cBhvr>
                                        <p:cTn id="20" dur="166" decel="50000">
                                          <p:stCondLst>
                                            <p:cond delay="1668"/>
                                          </p:stCondLst>
                                        </p:cTn>
                                        <p:tgtEl>
                                          <p:spTgt spid="9"/>
                                        </p:tgtEl>
                                      </p:cBhvr>
                                      <p:to x="100000" y="100000"/>
                                    </p:animScale>
                                    <p:animScale>
                                      <p:cBhvr>
                                        <p:cTn id="21" dur="26">
                                          <p:stCondLst>
                                            <p:cond delay="1808"/>
                                          </p:stCondLst>
                                        </p:cTn>
                                        <p:tgtEl>
                                          <p:spTgt spid="9"/>
                                        </p:tgtEl>
                                      </p:cBhvr>
                                      <p:to x="100000" y="95000"/>
                                    </p:animScale>
                                    <p:animScale>
                                      <p:cBhvr>
                                        <p:cTn id="22" dur="166" decel="50000">
                                          <p:stCondLst>
                                            <p:cond delay="1834"/>
                                          </p:stCondLst>
                                        </p:cTn>
                                        <p:tgtEl>
                                          <p:spTgt spid="9"/>
                                        </p:tgtEl>
                                      </p:cBhvr>
                                      <p:to x="100000" y="100000"/>
                                    </p:animScale>
                                  </p:childTnLst>
                                  <p:subTnLst>
                                    <p:audio>
                                      <p:cMediaNode>
                                        <p:cTn display="0" masterRel="sameClick">
                                          <p:stCondLst>
                                            <p:cond evt="begin" delay="0">
                                              <p:tn val="7"/>
                                            </p:cond>
                                          </p:stCondLst>
                                          <p:endCondLst>
                                            <p:cond evt="onStopAudio" delay="0">
                                              <p:tgtEl>
                                                <p:sldTgt/>
                                              </p:tgtEl>
                                            </p:cond>
                                          </p:endCondLst>
                                        </p:cTn>
                                        <p:tgtEl>
                                          <p:sndTgt r:embed="rId5" name="Ball2.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23" repeatCount="indefinite" fill="hold" display="0">
                  <p:stCondLst>
                    <p:cond delay="indefinite"/>
                  </p:stCondLst>
                </p:cTn>
                <p:tgtEl>
                  <p:spTgt spid="15"/>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ngo met audio.m4v">
            <a:hlinkClick r:id="" action="ppaction://media"/>
            <a:extLst>
              <a:ext uri="{FF2B5EF4-FFF2-40B4-BE49-F238E27FC236}">
                <a16:creationId xmlns:a16="http://schemas.microsoft.com/office/drawing/2014/main" id="{6F463C14-7B5B-BFF6-1F5C-7A6672BE7396}"/>
              </a:ext>
            </a:extLst>
          </p:cNvPr>
          <p:cNvPicPr>
            <a:picLocks noGrp="1" noChangeAspect="1"/>
          </p:cNvPicPr>
          <p:nvPr>
            <p:ph type="media" sz="quarter" idx="10"/>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p:spPr>
      </p:pic>
      <p:sp>
        <p:nvSpPr>
          <p:cNvPr id="10" name="Tekstvak 9">
            <a:extLst>
              <a:ext uri="{FF2B5EF4-FFF2-40B4-BE49-F238E27FC236}">
                <a16:creationId xmlns:a16="http://schemas.microsoft.com/office/drawing/2014/main" id="{902D5718-760F-6D7D-2B3C-20A2A75071C9}"/>
              </a:ext>
            </a:extLst>
          </p:cNvPr>
          <p:cNvSpPr txBox="1"/>
          <p:nvPr/>
        </p:nvSpPr>
        <p:spPr>
          <a:xfrm>
            <a:off x="3532597" y="4168553"/>
            <a:ext cx="5148071" cy="2025024"/>
          </a:xfrm>
          <a:prstGeom prst="rect">
            <a:avLst/>
          </a:prstGeom>
          <a:blipFill dpi="0" rotWithShape="1">
            <a:blip r:embed="rId5">
              <a:extLst>
                <a:ext uri="{96DAC541-7B7A-43D3-8B79-37D633B846F1}">
                  <asvg:svgBlip xmlns:asvg="http://schemas.microsoft.com/office/drawing/2016/SVG/main" r:embed="rId6"/>
                </a:ext>
              </a:extLst>
            </a:blip>
            <a:srcRect/>
            <a:tile tx="0" ty="6350" sx="100000" sy="100000" flip="none" algn="bl"/>
          </a:blipFill>
        </p:spPr>
        <p:txBody>
          <a:bodyPr wrap="square" lIns="648000" tIns="576000" rIns="648000" bIns="576000" rtlCol="0">
            <a:spAutoFit/>
          </a:bodyPr>
          <a:lstStyle/>
          <a:p>
            <a:pPr algn="ctr"/>
            <a:r>
              <a:rPr lang="nl-NL" sz="2800" i="1" dirty="0">
                <a:effectLst/>
                <a:latin typeface="IBM Plex Sans" panose="020B0503050203000203" pitchFamily="34" charset="0"/>
              </a:rPr>
              <a:t>Hou je Bingokaart</a:t>
            </a:r>
          </a:p>
          <a:p>
            <a:pPr algn="ctr"/>
            <a:r>
              <a:rPr lang="nl-NL" sz="2800" i="1" dirty="0">
                <a:effectLst/>
                <a:latin typeface="IBM Plex Sans" panose="020B0503050203000203" pitchFamily="34" charset="0"/>
              </a:rPr>
              <a:t>bij de hand!</a:t>
            </a:r>
          </a:p>
        </p:txBody>
      </p:sp>
    </p:spTree>
    <p:extLst>
      <p:ext uri="{BB962C8B-B14F-4D97-AF65-F5344CB8AC3E}">
        <p14:creationId xmlns:p14="http://schemas.microsoft.com/office/powerpoint/2010/main" val="40905551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EDA549D5-014D-0ED3-6F16-4DFFAE101581}"/>
              </a:ext>
            </a:extLst>
          </p:cNvPr>
          <p:cNvPicPr>
            <a:picLocks noChangeAspect="1"/>
          </p:cNvPicPr>
          <p:nvPr/>
        </p:nvPicPr>
        <p:blipFill>
          <a:blip r:embed="rId3"/>
          <a:srcRect/>
          <a:stretch/>
        </p:blipFill>
        <p:spPr>
          <a:xfrm>
            <a:off x="2381" y="0"/>
            <a:ext cx="12192000" cy="6858000"/>
          </a:xfrm>
          <a:prstGeom prst="rect">
            <a:avLst/>
          </a:prstGeom>
        </p:spPr>
      </p:pic>
      <p:grpSp>
        <p:nvGrpSpPr>
          <p:cNvPr id="7" name="Groep 6">
            <a:extLst>
              <a:ext uri="{FF2B5EF4-FFF2-40B4-BE49-F238E27FC236}">
                <a16:creationId xmlns:a16="http://schemas.microsoft.com/office/drawing/2014/main" id="{BEF9F47C-ABCE-B071-7644-47FEB5CD16DD}"/>
              </a:ext>
            </a:extLst>
          </p:cNvPr>
          <p:cNvGrpSpPr/>
          <p:nvPr/>
        </p:nvGrpSpPr>
        <p:grpSpPr>
          <a:xfrm>
            <a:off x="3532597" y="1739379"/>
            <a:ext cx="5148071" cy="3379241"/>
            <a:chOff x="3521964" y="1233645"/>
            <a:chExt cx="5148071" cy="3379241"/>
          </a:xfrm>
        </p:grpSpPr>
        <p:sp>
          <p:nvSpPr>
            <p:cNvPr id="10" name="Tekstvak 9">
              <a:extLst>
                <a:ext uri="{FF2B5EF4-FFF2-40B4-BE49-F238E27FC236}">
                  <a16:creationId xmlns:a16="http://schemas.microsoft.com/office/drawing/2014/main" id="{3CB6B173-5759-0CFB-953F-8B99910C0814}"/>
                </a:ext>
              </a:extLst>
            </p:cNvPr>
            <p:cNvSpPr txBox="1"/>
            <p:nvPr/>
          </p:nvSpPr>
          <p:spPr>
            <a:xfrm>
              <a:off x="3521964" y="1233645"/>
              <a:ext cx="5148071" cy="3379241"/>
            </a:xfrm>
            <a:prstGeom prst="rect">
              <a:avLst/>
            </a:prstGeom>
            <a:blipFill dpi="0" rotWithShape="1">
              <a:blip r:embed="rId4">
                <a:extLst>
                  <a:ext uri="{96DAC541-7B7A-43D3-8B79-37D633B846F1}">
                    <asvg:svgBlip xmlns:asvg="http://schemas.microsoft.com/office/drawing/2016/SVG/main" r:embed="rId5"/>
                  </a:ext>
                </a:extLst>
              </a:blip>
              <a:srcRect/>
              <a:tile tx="0" ty="6350" sx="100000" sy="100000" flip="none" algn="bl"/>
            </a:blipFill>
          </p:spPr>
          <p:txBody>
            <a:bodyPr wrap="square" lIns="648000" tIns="576000" rIns="648000" bIns="576000" rtlCol="0">
              <a:spAutoFit/>
            </a:bodyPr>
            <a:lstStyle/>
            <a:p>
              <a:r>
                <a:rPr lang="nl-NL" i="1" dirty="0">
                  <a:effectLst/>
                  <a:latin typeface="IBM Plex Sans" panose="020B0503050203000203" pitchFamily="34" charset="0"/>
                </a:rPr>
                <a:t>Heb jij het gevoel dat je binnen deze organisatie op het gebied van veiligheid een verschil kunt maken? </a:t>
              </a:r>
            </a:p>
            <a:p>
              <a:endParaRPr lang="nl-NL" i="1" dirty="0">
                <a:latin typeface="IBM Plex Sans" panose="020B0503050203000203" pitchFamily="34" charset="0"/>
              </a:endParaRPr>
            </a:p>
            <a:p>
              <a:r>
                <a:rPr lang="nl-NL" i="1" dirty="0">
                  <a:effectLst/>
                  <a:latin typeface="IBM Plex Sans" panose="020B0503050203000203" pitchFamily="34" charset="0"/>
                </a:rPr>
                <a:t>Licht je antwoord toe. </a:t>
              </a:r>
            </a:p>
            <a:p>
              <a:endParaRPr lang="nl-NL" i="1" dirty="0">
                <a:effectLst/>
                <a:latin typeface="IBM Plex Sans" panose="020B0503050203000203" pitchFamily="34" charset="0"/>
              </a:endParaRPr>
            </a:p>
            <a:p>
              <a:r>
                <a:rPr lang="nl-NL" i="1" dirty="0">
                  <a:effectLst/>
                  <a:latin typeface="IBM Plex Sans" panose="020B0503050203000203" pitchFamily="34" charset="0"/>
                </a:rPr>
                <a:t>Zo nee, wat moet er volgens jou veranderen?</a:t>
              </a:r>
            </a:p>
          </p:txBody>
        </p:sp>
        <p:pic>
          <p:nvPicPr>
            <p:cNvPr id="13" name="Afbeelding 12">
              <a:extLst>
                <a:ext uri="{FF2B5EF4-FFF2-40B4-BE49-F238E27FC236}">
                  <a16:creationId xmlns:a16="http://schemas.microsoft.com/office/drawing/2014/main" id="{8D15FC1A-6BDB-40FC-47B6-3044888814C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198619" y="1379949"/>
              <a:ext cx="281940" cy="240030"/>
            </a:xfrm>
            <a:prstGeom prst="rect">
              <a:avLst/>
            </a:prstGeom>
          </p:spPr>
        </p:pic>
        <p:sp>
          <p:nvSpPr>
            <p:cNvPr id="15" name="Tekstvak 14">
              <a:extLst>
                <a:ext uri="{FF2B5EF4-FFF2-40B4-BE49-F238E27FC236}">
                  <a16:creationId xmlns:a16="http://schemas.microsoft.com/office/drawing/2014/main" id="{6E2E949B-E2B9-D55A-2BE0-6FC50367F853}"/>
                </a:ext>
              </a:extLst>
            </p:cNvPr>
            <p:cNvSpPr txBox="1"/>
            <p:nvPr/>
          </p:nvSpPr>
          <p:spPr>
            <a:xfrm>
              <a:off x="7847076" y="1233645"/>
              <a:ext cx="822959" cy="475478"/>
            </a:xfrm>
            <a:prstGeom prst="rect">
              <a:avLst/>
            </a:prstGeom>
            <a:solidFill>
              <a:schemeClr val="bg1"/>
            </a:solidFill>
          </p:spPr>
          <p:txBody>
            <a:bodyPr wrap="square" lIns="144000" tIns="144000" rIns="144000" bIns="144000" rtlCol="0">
              <a:spAutoFit/>
            </a:bodyPr>
            <a:lstStyle/>
            <a:p>
              <a:pPr algn="ctr"/>
              <a:r>
                <a:rPr lang="nl-NL" sz="1200" dirty="0">
                  <a:effectLst/>
                  <a:latin typeface="IBM Plex Sans Medium" panose="020F0502020204030204" pitchFamily="34" charset="0"/>
                </a:rPr>
                <a:t>Vraag</a:t>
              </a:r>
            </a:p>
          </p:txBody>
        </p:sp>
      </p:grpSp>
      <p:pic>
        <p:nvPicPr>
          <p:cNvPr id="4" name="Graphic 3">
            <a:extLst>
              <a:ext uri="{FF2B5EF4-FFF2-40B4-BE49-F238E27FC236}">
                <a16:creationId xmlns:a16="http://schemas.microsoft.com/office/drawing/2014/main" id="{9138F5A1-78EB-2896-97F3-1450A7C0CC3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143693" y="6605947"/>
            <a:ext cx="901700" cy="139700"/>
          </a:xfrm>
          <a:prstGeom prst="rect">
            <a:avLst/>
          </a:prstGeom>
        </p:spPr>
      </p:pic>
      <p:pic>
        <p:nvPicPr>
          <p:cNvPr id="6" name="Graphic 5">
            <a:extLst>
              <a:ext uri="{FF2B5EF4-FFF2-40B4-BE49-F238E27FC236}">
                <a16:creationId xmlns:a16="http://schemas.microsoft.com/office/drawing/2014/main" id="{F4EF3A44-F8E5-1E5F-5C3B-7059E2D48020}"/>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11147058" y="4612"/>
            <a:ext cx="901700" cy="3521375"/>
          </a:xfrm>
          <a:prstGeom prst="rect">
            <a:avLst/>
          </a:prstGeom>
        </p:spPr>
      </p:pic>
      <p:grpSp>
        <p:nvGrpSpPr>
          <p:cNvPr id="11" name="Groep 10">
            <a:extLst>
              <a:ext uri="{FF2B5EF4-FFF2-40B4-BE49-F238E27FC236}">
                <a16:creationId xmlns:a16="http://schemas.microsoft.com/office/drawing/2014/main" id="{0377773A-B26D-527D-D77A-C7EAECC4E4E2}"/>
              </a:ext>
            </a:extLst>
          </p:cNvPr>
          <p:cNvGrpSpPr/>
          <p:nvPr/>
        </p:nvGrpSpPr>
        <p:grpSpPr>
          <a:xfrm>
            <a:off x="4643472" y="5956919"/>
            <a:ext cx="2905055" cy="640515"/>
            <a:chOff x="2731477" y="3989642"/>
            <a:chExt cx="2905055" cy="640515"/>
          </a:xfrm>
        </p:grpSpPr>
        <p:sp>
          <p:nvSpPr>
            <p:cNvPr id="12" name="Tekstvak 11">
              <a:extLst>
                <a:ext uri="{FF2B5EF4-FFF2-40B4-BE49-F238E27FC236}">
                  <a16:creationId xmlns:a16="http://schemas.microsoft.com/office/drawing/2014/main" id="{5716FC1B-1B19-00BD-BA34-9BE40FE4C385}"/>
                </a:ext>
              </a:extLst>
            </p:cNvPr>
            <p:cNvSpPr txBox="1"/>
            <p:nvPr/>
          </p:nvSpPr>
          <p:spPr>
            <a:xfrm>
              <a:off x="2731477" y="3989642"/>
              <a:ext cx="1098712" cy="640515"/>
            </a:xfrm>
            <a:prstGeom prst="rect">
              <a:avLst/>
            </a:prstGeom>
            <a:blipFill dpi="0" rotWithShape="1">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rcRect/>
              <a:tile tx="0" ty="6350" sx="50000" sy="50000" flip="none" algn="bl"/>
            </a:blipFill>
          </p:spPr>
          <p:txBody>
            <a:bodyPr wrap="square" lIns="396000" tIns="180000" rIns="251999" bIns="180000" rtlCol="0">
              <a:spAutoFit/>
            </a:bodyPr>
            <a:lstStyle/>
            <a:p>
              <a:endParaRPr lang="nl-NL" b="1" dirty="0">
                <a:solidFill>
                  <a:schemeClr val="bg1"/>
                </a:solidFill>
                <a:effectLst/>
                <a:latin typeface="IBM Plex Sans" panose="020B0503050203000203" pitchFamily="34" charset="0"/>
              </a:endParaRPr>
            </a:p>
          </p:txBody>
        </p:sp>
        <p:pic>
          <p:nvPicPr>
            <p:cNvPr id="14" name="Graphic 13">
              <a:extLst>
                <a:ext uri="{FF2B5EF4-FFF2-40B4-BE49-F238E27FC236}">
                  <a16:creationId xmlns:a16="http://schemas.microsoft.com/office/drawing/2014/main" id="{F818B740-6275-D4B8-23F9-4E51AEEF955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206308" y="4206765"/>
              <a:ext cx="242101" cy="201751"/>
            </a:xfrm>
            <a:prstGeom prst="rect">
              <a:avLst/>
            </a:prstGeom>
          </p:spPr>
        </p:pic>
        <p:sp>
          <p:nvSpPr>
            <p:cNvPr id="16" name="Tekstvak 15">
              <a:extLst>
                <a:ext uri="{FF2B5EF4-FFF2-40B4-BE49-F238E27FC236}">
                  <a16:creationId xmlns:a16="http://schemas.microsoft.com/office/drawing/2014/main" id="{0DDFD6FA-4093-7A6F-A675-9D397FB497C2}"/>
                </a:ext>
              </a:extLst>
            </p:cNvPr>
            <p:cNvSpPr txBox="1"/>
            <p:nvPr/>
          </p:nvSpPr>
          <p:spPr>
            <a:xfrm>
              <a:off x="3830192" y="3989642"/>
              <a:ext cx="1806340" cy="640515"/>
            </a:xfrm>
            <a:prstGeom prst="rect">
              <a:avLst/>
            </a:prstGeom>
            <a:solidFill>
              <a:schemeClr val="bg1"/>
            </a:solidFill>
          </p:spPr>
          <p:txBody>
            <a:bodyPr wrap="square" lIns="251999" tIns="180000" rIns="251999" bIns="180000" rtlCol="0">
              <a:spAutoFit/>
            </a:bodyPr>
            <a:lstStyle/>
            <a:p>
              <a:r>
                <a:rPr lang="nl-NL" b="1" dirty="0">
                  <a:latin typeface="IBM Plex Sans" panose="020B0503050203000203" pitchFamily="34" charset="0"/>
                </a:rPr>
                <a:t>Het verschil</a:t>
              </a:r>
            </a:p>
          </p:txBody>
        </p:sp>
      </p:grpSp>
    </p:spTree>
    <p:extLst>
      <p:ext uri="{BB962C8B-B14F-4D97-AF65-F5344CB8AC3E}">
        <p14:creationId xmlns:p14="http://schemas.microsoft.com/office/powerpoint/2010/main" val="14879832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0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VW -VEILIGHEIDSDAG 2024 OUTRO - NL.mp4">
            <a:hlinkClick r:id="" action="ppaction://media"/>
            <a:extLst>
              <a:ext uri="{FF2B5EF4-FFF2-40B4-BE49-F238E27FC236}">
                <a16:creationId xmlns:a16="http://schemas.microsoft.com/office/drawing/2014/main" id="{2E8ECE88-4E18-F76F-07D7-800BC0EBEE0A}"/>
              </a:ext>
            </a:extLst>
          </p:cNvPr>
          <p:cNvPicPr>
            <a:picLocks noGrp="1" noChangeAspect="1"/>
          </p:cNvPicPr>
          <p:nvPr>
            <p:ph type="media" sz="quarter" idx="10"/>
            <a:videoFile r:link="rId2"/>
            <p:extLst>
              <p:ext uri="{DAA4B4D4-6D71-4841-9C94-3DE7FCFB9230}">
                <p14:media xmlns:p14="http://schemas.microsoft.com/office/powerpoint/2010/main" r:embed="rId1"/>
              </p:ext>
            </p:extLst>
          </p:nvPr>
        </p:nvPicPr>
        <p:blipFill>
          <a:blip r:embed="rId4"/>
          <a:stretch>
            <a:fillRect/>
          </a:stretch>
        </p:blipFill>
        <p:spPr>
          <a:xfrm>
            <a:off x="423863" y="0"/>
            <a:ext cx="11344275" cy="6858000"/>
          </a:xfrm>
        </p:spPr>
      </p:pic>
    </p:spTree>
    <p:extLst>
      <p:ext uri="{BB962C8B-B14F-4D97-AF65-F5344CB8AC3E}">
        <p14:creationId xmlns:p14="http://schemas.microsoft.com/office/powerpoint/2010/main" val="10462626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31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3158A247-611D-2FF4-3841-B3F1D5BA22BC}"/>
              </a:ext>
            </a:extLst>
          </p:cNvPr>
          <p:cNvPicPr>
            <a:picLocks noChangeAspect="1"/>
          </p:cNvPicPr>
          <p:nvPr/>
        </p:nvPicPr>
        <p:blipFill>
          <a:blip r:embed="rId2"/>
          <a:srcRect/>
          <a:stretch/>
        </p:blipFill>
        <p:spPr>
          <a:xfrm>
            <a:off x="-507146" y="0"/>
            <a:ext cx="13193684" cy="6864560"/>
          </a:xfrm>
          <a:prstGeom prst="rect">
            <a:avLst/>
          </a:prstGeom>
        </p:spPr>
      </p:pic>
      <p:pic>
        <p:nvPicPr>
          <p:cNvPr id="2" name="Graphic 5">
            <a:extLst>
              <a:ext uri="{FF2B5EF4-FFF2-40B4-BE49-F238E27FC236}">
                <a16:creationId xmlns:a16="http://schemas.microsoft.com/office/drawing/2014/main" id="{6F6583D5-60F6-BBA0-BD28-F390F182379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1147058" y="4612"/>
            <a:ext cx="901699" cy="3521375"/>
          </a:xfrm>
          <a:prstGeom prst="rect">
            <a:avLst/>
          </a:prstGeom>
        </p:spPr>
      </p:pic>
      <p:pic>
        <p:nvPicPr>
          <p:cNvPr id="3" name="Graphic 2">
            <a:extLst>
              <a:ext uri="{FF2B5EF4-FFF2-40B4-BE49-F238E27FC236}">
                <a16:creationId xmlns:a16="http://schemas.microsoft.com/office/drawing/2014/main" id="{A64C6098-6FCC-608B-88DD-48BA65651DB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43693" y="6605947"/>
            <a:ext cx="901700" cy="139700"/>
          </a:xfrm>
          <a:prstGeom prst="rect">
            <a:avLst/>
          </a:prstGeom>
        </p:spPr>
      </p:pic>
    </p:spTree>
    <p:extLst>
      <p:ext uri="{BB962C8B-B14F-4D97-AF65-F5344CB8AC3E}">
        <p14:creationId xmlns:p14="http://schemas.microsoft.com/office/powerpoint/2010/main" val="10109429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1" accel="50000" decel="50000" fill="hold" nodeType="afterEffect">
                                  <p:stCondLst>
                                    <p:cond delay="0"/>
                                  </p:stCondLst>
                                  <p:childTnLst>
                                    <p:anim calcmode="lin" valueType="num">
                                      <p:cBhvr additive="base">
                                        <p:cTn id="6" dur="2000"/>
                                        <p:tgtEl>
                                          <p:spTgt spid="2"/>
                                        </p:tgtEl>
                                        <p:attrNameLst>
                                          <p:attrName>ppt_x</p:attrName>
                                        </p:attrNameLst>
                                      </p:cBhvr>
                                      <p:tavLst>
                                        <p:tav tm="0">
                                          <p:val>
                                            <p:strVal val="ppt_x"/>
                                          </p:val>
                                        </p:tav>
                                        <p:tav tm="100000">
                                          <p:val>
                                            <p:strVal val="ppt_x"/>
                                          </p:val>
                                        </p:tav>
                                      </p:tavLst>
                                    </p:anim>
                                    <p:anim calcmode="lin" valueType="num">
                                      <p:cBhvr additive="base">
                                        <p:cTn id="7" dur="2000"/>
                                        <p:tgtEl>
                                          <p:spTgt spid="2"/>
                                        </p:tgtEl>
                                        <p:attrNameLst>
                                          <p:attrName>ppt_y</p:attrName>
                                        </p:attrNameLst>
                                      </p:cBhvr>
                                      <p:tavLst>
                                        <p:tav tm="0">
                                          <p:val>
                                            <p:strVal val="ppt_y"/>
                                          </p:val>
                                        </p:tav>
                                        <p:tav tm="100000">
                                          <p:val>
                                            <p:strVal val="0-ppt_h/2"/>
                                          </p:val>
                                        </p:tav>
                                      </p:tavLst>
                                    </p:anim>
                                    <p:set>
                                      <p:cBhvr>
                                        <p:cTn id="8" dur="1" fill="hold">
                                          <p:stCondLst>
                                            <p:cond delay="1999"/>
                                          </p:stCondLst>
                                        </p:cTn>
                                        <p:tgtEl>
                                          <p:spTgt spid="2"/>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bingo blur_4A2AFB9F-40F0-412B-A31F-E42D264F09CA.mp4">
            <a:hlinkClick r:id="" action="ppaction://media"/>
            <a:extLst>
              <a:ext uri="{FF2B5EF4-FFF2-40B4-BE49-F238E27FC236}">
                <a16:creationId xmlns:a16="http://schemas.microsoft.com/office/drawing/2014/main" id="{ADC532DB-BA9B-D64A-FC7C-11AEDA9F1994}"/>
              </a:ext>
            </a:extLst>
          </p:cNvPr>
          <p:cNvPicPr>
            <a:picLocks noGrp="1" noChangeAspect="1"/>
          </p:cNvPicPr>
          <p:nvPr>
            <p:ph type="media" sz="quarter" idx="10"/>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p:spPr>
      </p:pic>
      <p:grpSp>
        <p:nvGrpSpPr>
          <p:cNvPr id="9" name="Groep 8">
            <a:extLst>
              <a:ext uri="{FF2B5EF4-FFF2-40B4-BE49-F238E27FC236}">
                <a16:creationId xmlns:a16="http://schemas.microsoft.com/office/drawing/2014/main" id="{D4EA6BCD-90E2-53AE-D73E-FBBD62903739}"/>
              </a:ext>
            </a:extLst>
          </p:cNvPr>
          <p:cNvGrpSpPr/>
          <p:nvPr/>
        </p:nvGrpSpPr>
        <p:grpSpPr>
          <a:xfrm>
            <a:off x="4602971" y="2001277"/>
            <a:ext cx="3133840" cy="3760609"/>
            <a:chOff x="4602971" y="2001277"/>
            <a:chExt cx="3133840" cy="3760609"/>
          </a:xfrm>
        </p:grpSpPr>
        <p:pic>
          <p:nvPicPr>
            <p:cNvPr id="4" name="Afbeelding 3">
              <a:extLst>
                <a:ext uri="{FF2B5EF4-FFF2-40B4-BE49-F238E27FC236}">
                  <a16:creationId xmlns:a16="http://schemas.microsoft.com/office/drawing/2014/main" id="{6BEDA40B-8E22-6C9F-C8F9-6B6D8CAF0E22}"/>
                </a:ext>
              </a:extLst>
            </p:cNvPr>
            <p:cNvPicPr>
              <a:picLocks noChangeAspect="1"/>
            </p:cNvPicPr>
            <p:nvPr/>
          </p:nvPicPr>
          <p:blipFill>
            <a:blip r:embed="rId7"/>
            <a:srcRect/>
            <a:stretch/>
          </p:blipFill>
          <p:spPr>
            <a:xfrm rot="21028382">
              <a:off x="4602971" y="2001277"/>
              <a:ext cx="3133840" cy="3760609"/>
            </a:xfrm>
            <a:prstGeom prst="rect">
              <a:avLst/>
            </a:prstGeom>
            <a:effectLst/>
          </p:spPr>
        </p:pic>
        <p:sp>
          <p:nvSpPr>
            <p:cNvPr id="6" name="Tekstvak 5">
              <a:extLst>
                <a:ext uri="{FF2B5EF4-FFF2-40B4-BE49-F238E27FC236}">
                  <a16:creationId xmlns:a16="http://schemas.microsoft.com/office/drawing/2014/main" id="{2AABFF8D-C797-84B8-64EE-11C64B884225}"/>
                </a:ext>
              </a:extLst>
            </p:cNvPr>
            <p:cNvSpPr txBox="1"/>
            <p:nvPr/>
          </p:nvSpPr>
          <p:spPr>
            <a:xfrm rot="21028382">
              <a:off x="5102500" y="2689716"/>
              <a:ext cx="2008935" cy="1723549"/>
            </a:xfrm>
            <a:prstGeom prst="rect">
              <a:avLst/>
            </a:prstGeom>
            <a:noFill/>
          </p:spPr>
          <p:txBody>
            <a:bodyPr wrap="square" lIns="0" tIns="0" rIns="0" bIns="0" rtlCol="0" anchor="ctr">
              <a:spAutoFit/>
            </a:bodyPr>
            <a:lstStyle/>
            <a:p>
              <a:pPr algn="ctr"/>
              <a:r>
                <a:rPr lang="nl-NL" sz="11200" spc="-300" dirty="0">
                  <a:solidFill>
                    <a:schemeClr val="bg1"/>
                  </a:solidFill>
                  <a:latin typeface="IBM Plex Sans" panose="020B0503050203000203" pitchFamily="34" charset="0"/>
                </a:rPr>
                <a:t>12</a:t>
              </a:r>
            </a:p>
          </p:txBody>
        </p:sp>
      </p:grpSp>
    </p:spTree>
    <p:extLst>
      <p:ext uri="{BB962C8B-B14F-4D97-AF65-F5344CB8AC3E}">
        <p14:creationId xmlns:p14="http://schemas.microsoft.com/office/powerpoint/2010/main" val="70117569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3" fill="hold"/>
                                        <p:tgtEl>
                                          <p:spTgt spid="15"/>
                                        </p:tgtEl>
                                      </p:cBhvr>
                                    </p:cmd>
                                  </p:childTnLst>
                                </p:cTn>
                              </p:par>
                              <p:par>
                                <p:cTn id="7" presetID="26"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wipe(down)">
                                      <p:cBhvr>
                                        <p:cTn id="9" dur="580">
                                          <p:stCondLst>
                                            <p:cond delay="0"/>
                                          </p:stCondLst>
                                        </p:cTn>
                                        <p:tgtEl>
                                          <p:spTgt spid="9"/>
                                        </p:tgtEl>
                                      </p:cBhvr>
                                    </p:animEffect>
                                    <p:anim calcmode="lin" valueType="num">
                                      <p:cBhvr>
                                        <p:cTn id="1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5" dur="26">
                                          <p:stCondLst>
                                            <p:cond delay="650"/>
                                          </p:stCondLst>
                                        </p:cTn>
                                        <p:tgtEl>
                                          <p:spTgt spid="9"/>
                                        </p:tgtEl>
                                      </p:cBhvr>
                                      <p:to x="100000" y="60000"/>
                                    </p:animScale>
                                    <p:animScale>
                                      <p:cBhvr>
                                        <p:cTn id="16" dur="166" decel="50000">
                                          <p:stCondLst>
                                            <p:cond delay="676"/>
                                          </p:stCondLst>
                                        </p:cTn>
                                        <p:tgtEl>
                                          <p:spTgt spid="9"/>
                                        </p:tgtEl>
                                      </p:cBhvr>
                                      <p:to x="100000" y="100000"/>
                                    </p:animScale>
                                    <p:animScale>
                                      <p:cBhvr>
                                        <p:cTn id="17" dur="26">
                                          <p:stCondLst>
                                            <p:cond delay="1312"/>
                                          </p:stCondLst>
                                        </p:cTn>
                                        <p:tgtEl>
                                          <p:spTgt spid="9"/>
                                        </p:tgtEl>
                                      </p:cBhvr>
                                      <p:to x="100000" y="80000"/>
                                    </p:animScale>
                                    <p:animScale>
                                      <p:cBhvr>
                                        <p:cTn id="18" dur="166" decel="50000">
                                          <p:stCondLst>
                                            <p:cond delay="1338"/>
                                          </p:stCondLst>
                                        </p:cTn>
                                        <p:tgtEl>
                                          <p:spTgt spid="9"/>
                                        </p:tgtEl>
                                      </p:cBhvr>
                                      <p:to x="100000" y="100000"/>
                                    </p:animScale>
                                    <p:animScale>
                                      <p:cBhvr>
                                        <p:cTn id="19" dur="26">
                                          <p:stCondLst>
                                            <p:cond delay="1642"/>
                                          </p:stCondLst>
                                        </p:cTn>
                                        <p:tgtEl>
                                          <p:spTgt spid="9"/>
                                        </p:tgtEl>
                                      </p:cBhvr>
                                      <p:to x="100000" y="90000"/>
                                    </p:animScale>
                                    <p:animScale>
                                      <p:cBhvr>
                                        <p:cTn id="20" dur="166" decel="50000">
                                          <p:stCondLst>
                                            <p:cond delay="1668"/>
                                          </p:stCondLst>
                                        </p:cTn>
                                        <p:tgtEl>
                                          <p:spTgt spid="9"/>
                                        </p:tgtEl>
                                      </p:cBhvr>
                                      <p:to x="100000" y="100000"/>
                                    </p:animScale>
                                    <p:animScale>
                                      <p:cBhvr>
                                        <p:cTn id="21" dur="26">
                                          <p:stCondLst>
                                            <p:cond delay="1808"/>
                                          </p:stCondLst>
                                        </p:cTn>
                                        <p:tgtEl>
                                          <p:spTgt spid="9"/>
                                        </p:tgtEl>
                                      </p:cBhvr>
                                      <p:to x="100000" y="95000"/>
                                    </p:animScale>
                                    <p:animScale>
                                      <p:cBhvr>
                                        <p:cTn id="22" dur="166" decel="50000">
                                          <p:stCondLst>
                                            <p:cond delay="1834"/>
                                          </p:stCondLst>
                                        </p:cTn>
                                        <p:tgtEl>
                                          <p:spTgt spid="9"/>
                                        </p:tgtEl>
                                      </p:cBhvr>
                                      <p:to x="100000" y="100000"/>
                                    </p:animScale>
                                  </p:childTnLst>
                                  <p:subTnLst>
                                    <p:audio>
                                      <p:cMediaNode>
                                        <p:cTn display="0" masterRel="sameClick">
                                          <p:stCondLst>
                                            <p:cond evt="begin" delay="0">
                                              <p:tn val="7"/>
                                            </p:cond>
                                          </p:stCondLst>
                                          <p:endCondLst>
                                            <p:cond evt="onStopAudio" delay="0">
                                              <p:tgtEl>
                                                <p:sldTgt/>
                                              </p:tgtEl>
                                            </p:cond>
                                          </p:endCondLst>
                                        </p:cTn>
                                        <p:tgtEl>
                                          <p:sndTgt r:embed="rId5" name="Ball2.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23" repeatCount="indefinite" fill="hold" display="0">
                  <p:stCondLst>
                    <p:cond delay="indefinite"/>
                  </p:stCondLst>
                </p:cTn>
                <p:tgtEl>
                  <p:spTgt spid="15"/>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EDA549D5-014D-0ED3-6F16-4DFFAE101581}"/>
              </a:ext>
            </a:extLst>
          </p:cNvPr>
          <p:cNvPicPr>
            <a:picLocks noChangeAspect="1"/>
          </p:cNvPicPr>
          <p:nvPr/>
        </p:nvPicPr>
        <p:blipFill>
          <a:blip r:embed="rId2"/>
          <a:srcRect/>
          <a:stretch/>
        </p:blipFill>
        <p:spPr>
          <a:xfrm>
            <a:off x="2381" y="0"/>
            <a:ext cx="12192000" cy="6858000"/>
          </a:xfrm>
          <a:prstGeom prst="rect">
            <a:avLst/>
          </a:prstGeom>
        </p:spPr>
      </p:pic>
      <p:grpSp>
        <p:nvGrpSpPr>
          <p:cNvPr id="7" name="Groep 6">
            <a:extLst>
              <a:ext uri="{FF2B5EF4-FFF2-40B4-BE49-F238E27FC236}">
                <a16:creationId xmlns:a16="http://schemas.microsoft.com/office/drawing/2014/main" id="{BEF9F47C-ABCE-B071-7644-47FEB5CD16DD}"/>
              </a:ext>
            </a:extLst>
          </p:cNvPr>
          <p:cNvGrpSpPr/>
          <p:nvPr/>
        </p:nvGrpSpPr>
        <p:grpSpPr>
          <a:xfrm>
            <a:off x="3532597" y="2201208"/>
            <a:ext cx="5148071" cy="2548245"/>
            <a:chOff x="3521964" y="1233645"/>
            <a:chExt cx="5148071" cy="2548245"/>
          </a:xfrm>
        </p:grpSpPr>
        <p:sp>
          <p:nvSpPr>
            <p:cNvPr id="10" name="Tekstvak 9">
              <a:extLst>
                <a:ext uri="{FF2B5EF4-FFF2-40B4-BE49-F238E27FC236}">
                  <a16:creationId xmlns:a16="http://schemas.microsoft.com/office/drawing/2014/main" id="{3CB6B173-5759-0CFB-953F-8B99910C0814}"/>
                </a:ext>
              </a:extLst>
            </p:cNvPr>
            <p:cNvSpPr txBox="1"/>
            <p:nvPr/>
          </p:nvSpPr>
          <p:spPr>
            <a:xfrm>
              <a:off x="3521964" y="1233645"/>
              <a:ext cx="5148071" cy="2548245"/>
            </a:xfrm>
            <a:prstGeom prst="rect">
              <a:avLst/>
            </a:prstGeom>
            <a:blipFill dpi="0" rotWithShape="1">
              <a:blip r:embed="rId3">
                <a:extLst>
                  <a:ext uri="{96DAC541-7B7A-43D3-8B79-37D633B846F1}">
                    <asvg:svgBlip xmlns:asvg="http://schemas.microsoft.com/office/drawing/2016/SVG/main" r:embed="rId4"/>
                  </a:ext>
                </a:extLst>
              </a:blip>
              <a:srcRect/>
              <a:tile tx="0" ty="6350" sx="100000" sy="100000" flip="none" algn="bl"/>
            </a:blipFill>
          </p:spPr>
          <p:txBody>
            <a:bodyPr wrap="square" lIns="648000" tIns="576000" rIns="648000" bIns="576000" rtlCol="0">
              <a:spAutoFit/>
            </a:bodyPr>
            <a:lstStyle/>
            <a:p>
              <a:r>
                <a:rPr lang="nl-NL" i="1" dirty="0">
                  <a:effectLst/>
                  <a:latin typeface="IBM Plex Sans" panose="020B0503050203000203" pitchFamily="34" charset="0"/>
                </a:rPr>
                <a:t>Tijdens een alcoholvrije borrel van het werk bespreekt een collega’s op een denigrerende toon over het uiterlijk van een andere collega die er op dat moment niet bij is. Wat doe jij?</a:t>
              </a:r>
            </a:p>
          </p:txBody>
        </p:sp>
        <p:pic>
          <p:nvPicPr>
            <p:cNvPr id="13" name="Afbeelding 12">
              <a:extLst>
                <a:ext uri="{FF2B5EF4-FFF2-40B4-BE49-F238E27FC236}">
                  <a16:creationId xmlns:a16="http://schemas.microsoft.com/office/drawing/2014/main" id="{8D15FC1A-6BDB-40FC-47B6-3044888814C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98619" y="1379949"/>
              <a:ext cx="281940" cy="240030"/>
            </a:xfrm>
            <a:prstGeom prst="rect">
              <a:avLst/>
            </a:prstGeom>
          </p:spPr>
        </p:pic>
        <p:sp>
          <p:nvSpPr>
            <p:cNvPr id="15" name="Tekstvak 14">
              <a:extLst>
                <a:ext uri="{FF2B5EF4-FFF2-40B4-BE49-F238E27FC236}">
                  <a16:creationId xmlns:a16="http://schemas.microsoft.com/office/drawing/2014/main" id="{6E2E949B-E2B9-D55A-2BE0-6FC50367F853}"/>
                </a:ext>
              </a:extLst>
            </p:cNvPr>
            <p:cNvSpPr txBox="1"/>
            <p:nvPr/>
          </p:nvSpPr>
          <p:spPr>
            <a:xfrm>
              <a:off x="7847076" y="1233645"/>
              <a:ext cx="822959" cy="475478"/>
            </a:xfrm>
            <a:prstGeom prst="rect">
              <a:avLst/>
            </a:prstGeom>
            <a:solidFill>
              <a:schemeClr val="bg1"/>
            </a:solidFill>
          </p:spPr>
          <p:txBody>
            <a:bodyPr wrap="square" lIns="144000" tIns="144000" rIns="144000" bIns="144000" rtlCol="0">
              <a:spAutoFit/>
            </a:bodyPr>
            <a:lstStyle/>
            <a:p>
              <a:pPr algn="ctr"/>
              <a:r>
                <a:rPr lang="nl-NL" sz="1200" dirty="0">
                  <a:effectLst/>
                  <a:latin typeface="IBM Plex Sans Medium" panose="020F0502020204030204" pitchFamily="34" charset="0"/>
                </a:rPr>
                <a:t>Vraag</a:t>
              </a:r>
            </a:p>
          </p:txBody>
        </p:sp>
      </p:grpSp>
      <p:pic>
        <p:nvPicPr>
          <p:cNvPr id="4" name="Graphic 3">
            <a:extLst>
              <a:ext uri="{FF2B5EF4-FFF2-40B4-BE49-F238E27FC236}">
                <a16:creationId xmlns:a16="http://schemas.microsoft.com/office/drawing/2014/main" id="{9138F5A1-78EB-2896-97F3-1450A7C0CC3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143693" y="6605947"/>
            <a:ext cx="901700" cy="139700"/>
          </a:xfrm>
          <a:prstGeom prst="rect">
            <a:avLst/>
          </a:prstGeom>
        </p:spPr>
      </p:pic>
      <p:pic>
        <p:nvPicPr>
          <p:cNvPr id="6" name="Graphic 5">
            <a:extLst>
              <a:ext uri="{FF2B5EF4-FFF2-40B4-BE49-F238E27FC236}">
                <a16:creationId xmlns:a16="http://schemas.microsoft.com/office/drawing/2014/main" id="{F4EF3A44-F8E5-1E5F-5C3B-7059E2D48020}"/>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11147058" y="4612"/>
            <a:ext cx="901700" cy="3521375"/>
          </a:xfrm>
          <a:prstGeom prst="rect">
            <a:avLst/>
          </a:prstGeom>
        </p:spPr>
      </p:pic>
      <p:grpSp>
        <p:nvGrpSpPr>
          <p:cNvPr id="11" name="Groep 10">
            <a:extLst>
              <a:ext uri="{FF2B5EF4-FFF2-40B4-BE49-F238E27FC236}">
                <a16:creationId xmlns:a16="http://schemas.microsoft.com/office/drawing/2014/main" id="{0377773A-B26D-527D-D77A-C7EAECC4E4E2}"/>
              </a:ext>
            </a:extLst>
          </p:cNvPr>
          <p:cNvGrpSpPr/>
          <p:nvPr/>
        </p:nvGrpSpPr>
        <p:grpSpPr>
          <a:xfrm>
            <a:off x="3995993" y="5956919"/>
            <a:ext cx="4200014" cy="640515"/>
            <a:chOff x="2731477" y="3989642"/>
            <a:chExt cx="4200014" cy="640515"/>
          </a:xfrm>
        </p:grpSpPr>
        <p:sp>
          <p:nvSpPr>
            <p:cNvPr id="12" name="Tekstvak 11">
              <a:extLst>
                <a:ext uri="{FF2B5EF4-FFF2-40B4-BE49-F238E27FC236}">
                  <a16:creationId xmlns:a16="http://schemas.microsoft.com/office/drawing/2014/main" id="{5716FC1B-1B19-00BD-BA34-9BE40FE4C385}"/>
                </a:ext>
              </a:extLst>
            </p:cNvPr>
            <p:cNvSpPr txBox="1"/>
            <p:nvPr/>
          </p:nvSpPr>
          <p:spPr>
            <a:xfrm>
              <a:off x="2731477" y="3989642"/>
              <a:ext cx="1098712" cy="640515"/>
            </a:xfrm>
            <a:prstGeom prst="rect">
              <a:avLst/>
            </a:prstGeom>
            <a:blipFill dpi="0" rotWithShape="1">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rcRect/>
              <a:tile tx="0" ty="6350" sx="50000" sy="50000" flip="none" algn="bl"/>
            </a:blipFill>
          </p:spPr>
          <p:txBody>
            <a:bodyPr wrap="square" lIns="396000" tIns="180000" rIns="251999" bIns="180000" rtlCol="0">
              <a:spAutoFit/>
            </a:bodyPr>
            <a:lstStyle/>
            <a:p>
              <a:endParaRPr lang="nl-NL" b="1" dirty="0">
                <a:solidFill>
                  <a:schemeClr val="bg1"/>
                </a:solidFill>
                <a:effectLst/>
                <a:latin typeface="IBM Plex Sans" panose="020B0503050203000203" pitchFamily="34" charset="0"/>
              </a:endParaRPr>
            </a:p>
          </p:txBody>
        </p:sp>
        <p:pic>
          <p:nvPicPr>
            <p:cNvPr id="14" name="Graphic 13">
              <a:extLst>
                <a:ext uri="{FF2B5EF4-FFF2-40B4-BE49-F238E27FC236}">
                  <a16:creationId xmlns:a16="http://schemas.microsoft.com/office/drawing/2014/main" id="{F818B740-6275-D4B8-23F9-4E51AEEF955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206308" y="4206765"/>
              <a:ext cx="242101" cy="201751"/>
            </a:xfrm>
            <a:prstGeom prst="rect">
              <a:avLst/>
            </a:prstGeom>
          </p:spPr>
        </p:pic>
        <p:sp>
          <p:nvSpPr>
            <p:cNvPr id="16" name="Tekstvak 15">
              <a:extLst>
                <a:ext uri="{FF2B5EF4-FFF2-40B4-BE49-F238E27FC236}">
                  <a16:creationId xmlns:a16="http://schemas.microsoft.com/office/drawing/2014/main" id="{0DDFD6FA-4093-7A6F-A675-9D397FB497C2}"/>
                </a:ext>
              </a:extLst>
            </p:cNvPr>
            <p:cNvSpPr txBox="1"/>
            <p:nvPr/>
          </p:nvSpPr>
          <p:spPr>
            <a:xfrm>
              <a:off x="3830191" y="3989642"/>
              <a:ext cx="3101300" cy="640515"/>
            </a:xfrm>
            <a:prstGeom prst="rect">
              <a:avLst/>
            </a:prstGeom>
            <a:solidFill>
              <a:schemeClr val="bg1"/>
            </a:solidFill>
          </p:spPr>
          <p:txBody>
            <a:bodyPr wrap="square" lIns="251999" tIns="180000" rIns="251999" bIns="180000" rtlCol="0">
              <a:spAutoFit/>
            </a:bodyPr>
            <a:lstStyle/>
            <a:p>
              <a:r>
                <a:rPr lang="nl-NL" b="1" dirty="0">
                  <a:latin typeface="IBM Plex Sans" panose="020B0503050203000203" pitchFamily="34" charset="0"/>
                </a:rPr>
                <a:t>WAVE-waarde: Respect</a:t>
              </a:r>
              <a:endParaRPr lang="nl-NL" b="1" dirty="0">
                <a:effectLst/>
                <a:latin typeface="IBM Plex Sans" panose="020B0503050203000203" pitchFamily="34" charset="0"/>
              </a:endParaRPr>
            </a:p>
          </p:txBody>
        </p:sp>
      </p:grpSp>
    </p:spTree>
    <p:extLst>
      <p:ext uri="{BB962C8B-B14F-4D97-AF65-F5344CB8AC3E}">
        <p14:creationId xmlns:p14="http://schemas.microsoft.com/office/powerpoint/2010/main" val="4806245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0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EDA549D5-014D-0ED3-6F16-4DFFAE101581}"/>
              </a:ext>
            </a:extLst>
          </p:cNvPr>
          <p:cNvPicPr>
            <a:picLocks noChangeAspect="1"/>
          </p:cNvPicPr>
          <p:nvPr/>
        </p:nvPicPr>
        <p:blipFill>
          <a:blip r:embed="rId2"/>
          <a:srcRect/>
          <a:stretch/>
        </p:blipFill>
        <p:spPr>
          <a:xfrm>
            <a:off x="0" y="0"/>
            <a:ext cx="12192000" cy="6858000"/>
          </a:xfrm>
          <a:prstGeom prst="rect">
            <a:avLst/>
          </a:prstGeom>
        </p:spPr>
      </p:pic>
      <p:grpSp>
        <p:nvGrpSpPr>
          <p:cNvPr id="12" name="Groep 11">
            <a:extLst>
              <a:ext uri="{FF2B5EF4-FFF2-40B4-BE49-F238E27FC236}">
                <a16:creationId xmlns:a16="http://schemas.microsoft.com/office/drawing/2014/main" id="{F4C24C0E-DC9D-47CD-EA4C-02D929913A5E}"/>
              </a:ext>
            </a:extLst>
          </p:cNvPr>
          <p:cNvGrpSpPr/>
          <p:nvPr/>
        </p:nvGrpSpPr>
        <p:grpSpPr>
          <a:xfrm>
            <a:off x="1849863" y="3989642"/>
            <a:ext cx="8492273" cy="979069"/>
            <a:chOff x="2243469" y="3989642"/>
            <a:chExt cx="8492273" cy="979069"/>
          </a:xfrm>
        </p:grpSpPr>
        <p:sp>
          <p:nvSpPr>
            <p:cNvPr id="18" name="Tekstvak 17">
              <a:extLst>
                <a:ext uri="{FF2B5EF4-FFF2-40B4-BE49-F238E27FC236}">
                  <a16:creationId xmlns:a16="http://schemas.microsoft.com/office/drawing/2014/main" id="{5D7375D5-1C81-4965-4EE0-BD82C1C60E31}"/>
                </a:ext>
              </a:extLst>
            </p:cNvPr>
            <p:cNvSpPr txBox="1"/>
            <p:nvPr/>
          </p:nvSpPr>
          <p:spPr>
            <a:xfrm>
              <a:off x="2243469" y="3989642"/>
              <a:ext cx="1587600" cy="979069"/>
            </a:xfrm>
            <a:prstGeom prst="rect">
              <a:avLst/>
            </a:prstGeom>
            <a:blipFill dpi="0" rotWithShape="1">
              <a:blip r:embed="rId3">
                <a:extLst>
                  <a:ext uri="{96DAC541-7B7A-43D3-8B79-37D633B846F1}">
                    <asvg:svgBlip xmlns:asvg="http://schemas.microsoft.com/office/drawing/2016/SVG/main" r:embed="rId4"/>
                  </a:ext>
                </a:extLst>
              </a:blip>
              <a:srcRect/>
              <a:tile tx="0" ty="6350" sx="100000" sy="100000" flip="none" algn="bl"/>
            </a:blipFill>
          </p:spPr>
          <p:txBody>
            <a:bodyPr wrap="square" lIns="396000" tIns="180000" rIns="251999" bIns="180000" rtlCol="0">
              <a:spAutoFit/>
            </a:bodyPr>
            <a:lstStyle/>
            <a:p>
              <a:endParaRPr lang="nl-NL" sz="4000" b="1" dirty="0">
                <a:solidFill>
                  <a:schemeClr val="bg1"/>
                </a:solidFill>
                <a:effectLst/>
                <a:latin typeface="IBM Plex Sans" panose="020B0503050203000203" pitchFamily="34" charset="0"/>
              </a:endParaRPr>
            </a:p>
          </p:txBody>
        </p:sp>
        <p:pic>
          <p:nvPicPr>
            <p:cNvPr id="22" name="Graphic 21">
              <a:extLst>
                <a:ext uri="{FF2B5EF4-FFF2-40B4-BE49-F238E27FC236}">
                  <a16:creationId xmlns:a16="http://schemas.microsoft.com/office/drawing/2014/main" id="{C61911F5-4B83-D27E-016E-EBAC4C2C30B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880000" y="4284920"/>
              <a:ext cx="449478" cy="374565"/>
            </a:xfrm>
            <a:prstGeom prst="rect">
              <a:avLst/>
            </a:prstGeom>
          </p:spPr>
        </p:pic>
        <p:sp>
          <p:nvSpPr>
            <p:cNvPr id="23" name="Tekstvak 22">
              <a:extLst>
                <a:ext uri="{FF2B5EF4-FFF2-40B4-BE49-F238E27FC236}">
                  <a16:creationId xmlns:a16="http://schemas.microsoft.com/office/drawing/2014/main" id="{3016D368-C556-33C2-D9F0-69213D8FC8CF}"/>
                </a:ext>
              </a:extLst>
            </p:cNvPr>
            <p:cNvSpPr txBox="1"/>
            <p:nvPr/>
          </p:nvSpPr>
          <p:spPr>
            <a:xfrm>
              <a:off x="3830190" y="3989642"/>
              <a:ext cx="6905552" cy="979069"/>
            </a:xfrm>
            <a:prstGeom prst="rect">
              <a:avLst/>
            </a:prstGeom>
            <a:solidFill>
              <a:schemeClr val="bg1"/>
            </a:solidFill>
          </p:spPr>
          <p:txBody>
            <a:bodyPr wrap="square" lIns="251999" tIns="180000" rIns="251999" bIns="180000" rtlCol="0">
              <a:spAutoFit/>
            </a:bodyPr>
            <a:lstStyle/>
            <a:p>
              <a:r>
                <a:rPr lang="nl-NL" sz="4000" b="1" dirty="0">
                  <a:latin typeface="IBM Plex Sans" panose="020B0503050203000203" pitchFamily="34" charset="0"/>
                </a:rPr>
                <a:t>WAVE-waarde: Leerbereid</a:t>
              </a:r>
              <a:endParaRPr lang="nl-NL" sz="4000" b="1" dirty="0">
                <a:effectLst/>
                <a:latin typeface="IBM Plex Sans" panose="020B0503050203000203" pitchFamily="34" charset="0"/>
              </a:endParaRPr>
            </a:p>
          </p:txBody>
        </p:sp>
      </p:grpSp>
      <p:pic>
        <p:nvPicPr>
          <p:cNvPr id="4" name="Graphic 3">
            <a:extLst>
              <a:ext uri="{FF2B5EF4-FFF2-40B4-BE49-F238E27FC236}">
                <a16:creationId xmlns:a16="http://schemas.microsoft.com/office/drawing/2014/main" id="{9138F5A1-78EB-2896-97F3-1450A7C0CC3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143693" y="6605947"/>
            <a:ext cx="901700" cy="139700"/>
          </a:xfrm>
          <a:prstGeom prst="rect">
            <a:avLst/>
          </a:prstGeom>
        </p:spPr>
      </p:pic>
      <p:pic>
        <p:nvPicPr>
          <p:cNvPr id="6" name="Graphic 5">
            <a:extLst>
              <a:ext uri="{FF2B5EF4-FFF2-40B4-BE49-F238E27FC236}">
                <a16:creationId xmlns:a16="http://schemas.microsoft.com/office/drawing/2014/main" id="{F4EF3A44-F8E5-1E5F-5C3B-7059E2D48020}"/>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11147058" y="4612"/>
            <a:ext cx="901700" cy="3521375"/>
          </a:xfrm>
          <a:prstGeom prst="rect">
            <a:avLst/>
          </a:prstGeom>
        </p:spPr>
      </p:pic>
    </p:spTree>
    <p:extLst>
      <p:ext uri="{BB962C8B-B14F-4D97-AF65-F5344CB8AC3E}">
        <p14:creationId xmlns:p14="http://schemas.microsoft.com/office/powerpoint/2010/main" val="11584402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08e3145-0529-4d6a-a15f-862d6f4bb661" xsi:nil="true"/>
    <lcf76f155ced4ddcb4097134ff3c332f xmlns="b46f7e7e-091b-45fc-b07a-14756525cbd9">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AB685409C87DC4DA58F3DA56CFAB0F1" ma:contentTypeVersion="18" ma:contentTypeDescription="Een nieuw document maken." ma:contentTypeScope="" ma:versionID="c4758788fd27f61eae0e63cc74b85a17">
  <xsd:schema xmlns:xsd="http://www.w3.org/2001/XMLSchema" xmlns:xs="http://www.w3.org/2001/XMLSchema" xmlns:p="http://schemas.microsoft.com/office/2006/metadata/properties" xmlns:ns2="b46f7e7e-091b-45fc-b07a-14756525cbd9" xmlns:ns3="508e3145-0529-4d6a-a15f-862d6f4bb661" targetNamespace="http://schemas.microsoft.com/office/2006/metadata/properties" ma:root="true" ma:fieldsID="1f20732213a784d66468c9d3812d72f8" ns2:_="" ns3:_="">
    <xsd:import namespace="b46f7e7e-091b-45fc-b07a-14756525cbd9"/>
    <xsd:import namespace="508e3145-0529-4d6a-a15f-862d6f4bb66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GenerationTime" minOccurs="0"/>
                <xsd:element ref="ns2:MediaServiceEventHashCode" minOccurs="0"/>
                <xsd:element ref="ns2:MediaLengthInSeconds" minOccurs="0"/>
                <xsd:element ref="ns2:MediaServiceAutoKeyPoints" minOccurs="0"/>
                <xsd:element ref="ns2:MediaServiceKeyPoints" minOccurs="0"/>
                <xsd:element ref="ns2:lcf76f155ced4ddcb4097134ff3c332f" minOccurs="0"/>
                <xsd:element ref="ns3:TaxCatchAll" minOccurs="0"/>
                <xsd:element ref="ns2:MediaServiceObjectDetectorVersion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46f7e7e-091b-45fc-b07a-14756525cbd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Afbeeldingtags" ma:readOnly="false" ma:fieldId="{5cf76f15-5ced-4ddc-b409-7134ff3c332f}" ma:taxonomyMulti="true" ma:sspId="1050673b-4c74-4831-8420-66cff89eac1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Location" ma:index="25"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08e3145-0529-4d6a-a15f-862d6f4bb661" elementFormDefault="qualified">
    <xsd:import namespace="http://schemas.microsoft.com/office/2006/documentManagement/types"/>
    <xsd:import namespace="http://schemas.microsoft.com/office/infopath/2007/PartnerControls"/>
    <xsd:element name="SharedWithUsers" ma:index="13"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Gedeeld met details" ma:internalName="SharedWithDetails" ma:readOnly="true">
      <xsd:simpleType>
        <xsd:restriction base="dms:Note">
          <xsd:maxLength value="255"/>
        </xsd:restriction>
      </xsd:simpleType>
    </xsd:element>
    <xsd:element name="TaxCatchAll" ma:index="22" nillable="true" ma:displayName="Taxonomy Catch All Column" ma:hidden="true" ma:list="{5716b883-c908-44da-8e05-c6c47f0bb803}" ma:internalName="TaxCatchAll" ma:showField="CatchAllData" ma:web="508e3145-0529-4d6a-a15f-862d6f4bb66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D9AA024-6C21-401F-8F6F-E62421FE98DE}">
  <ds:schemaRefs>
    <ds:schemaRef ds:uri="http://schemas.microsoft.com/office/2006/metadata/properties"/>
    <ds:schemaRef ds:uri="http://schemas.microsoft.com/office/infopath/2007/PartnerControls"/>
    <ds:schemaRef ds:uri="508e3145-0529-4d6a-a15f-862d6f4bb661"/>
    <ds:schemaRef ds:uri="b46f7e7e-091b-45fc-b07a-14756525cbd9"/>
  </ds:schemaRefs>
</ds:datastoreItem>
</file>

<file path=customXml/itemProps2.xml><?xml version="1.0" encoding="utf-8"?>
<ds:datastoreItem xmlns:ds="http://schemas.openxmlformats.org/officeDocument/2006/customXml" ds:itemID="{6CB45DFA-CE7A-41B2-BABC-95ECC6AB57D3}">
  <ds:schemaRefs>
    <ds:schemaRef ds:uri="http://schemas.microsoft.com/sharepoint/v3/contenttype/forms"/>
  </ds:schemaRefs>
</ds:datastoreItem>
</file>

<file path=customXml/itemProps3.xml><?xml version="1.0" encoding="utf-8"?>
<ds:datastoreItem xmlns:ds="http://schemas.openxmlformats.org/officeDocument/2006/customXml" ds:itemID="{8EE8D61A-6DBC-4E60-8F57-E3B54EE3631B}"/>
</file>

<file path=docProps/app.xml><?xml version="1.0" encoding="utf-8"?>
<Properties xmlns="http://schemas.openxmlformats.org/officeDocument/2006/extended-properties" xmlns:vt="http://schemas.openxmlformats.org/officeDocument/2006/docPropsVTypes">
  <TotalTime>22708</TotalTime>
  <Words>602</Words>
  <Application>Microsoft Macintosh PowerPoint</Application>
  <PresentationFormat>Breedbeeld</PresentationFormat>
  <Paragraphs>136</Paragraphs>
  <Slides>62</Slides>
  <Notes>27</Notes>
  <HiddenSlides>0</HiddenSlides>
  <MMClips>33</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62</vt:i4>
      </vt:variant>
    </vt:vector>
  </HeadingPairs>
  <TitlesOfParts>
    <vt:vector size="68" baseType="lpstr">
      <vt:lpstr>IBM Plex Sans Medium</vt:lpstr>
      <vt:lpstr>Calibri Light</vt:lpstr>
      <vt:lpstr>Arial</vt:lpstr>
      <vt:lpstr>IBM Plex Sans</vt:lpstr>
      <vt:lpstr>Calibri</vt:lpstr>
      <vt:lpstr>Office Theme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Volkerwessels veiligheidsdag 2023</dc:title>
  <dc:creator>Coen Aukema</dc:creator>
  <cp:lastModifiedBy>Ton Oortgiesen</cp:lastModifiedBy>
  <cp:revision>56</cp:revision>
  <dcterms:created xsi:type="dcterms:W3CDTF">2022-11-23T12:58:52Z</dcterms:created>
  <dcterms:modified xsi:type="dcterms:W3CDTF">2024-02-28T13:59:15Z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0x0101008AB685409C87DC4DA58F3DA56CFAB0F1</vt:lpwstr>
  </property>
</Properties>
</file>