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260" r:id="rId6"/>
    <p:sldId id="276" r:id="rId7"/>
    <p:sldId id="263" r:id="rId8"/>
    <p:sldId id="278" r:id="rId9"/>
    <p:sldId id="279" r:id="rId10"/>
    <p:sldId id="273" r:id="rId11"/>
    <p:sldId id="25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itink, Fleur" initials="BF" lastIdx="15" clrIdx="0">
    <p:extLst>
      <p:ext uri="{19B8F6BF-5375-455C-9EA6-DF929625EA0E}">
        <p15:presenceInfo xmlns:p15="http://schemas.microsoft.com/office/powerpoint/2012/main" userId="S::fbuitink@volkerwessels.com::cf590200-e243-4b2e-a585-9874ef062f38" providerId="AD"/>
      </p:ext>
    </p:extLst>
  </p:cmAuthor>
  <p:cmAuthor id="2" name="Bas Roordink" initials="BR" lastIdx="5" clrIdx="1">
    <p:extLst>
      <p:ext uri="{19B8F6BF-5375-455C-9EA6-DF929625EA0E}">
        <p15:presenceInfo xmlns:p15="http://schemas.microsoft.com/office/powerpoint/2012/main" userId="S::broordink@volkerwessels.com::e6b80f22-b7ea-4a1b-9826-4cad85367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94E4C-22D0-41AE-91F1-C6695F6ED763}" v="18" dt="2022-01-27T12:30:04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2714" autoAdjust="0"/>
  </p:normalViewPr>
  <p:slideViewPr>
    <p:cSldViewPr snapToGrid="0" snapToObjects="1">
      <p:cViewPr>
        <p:scale>
          <a:sx n="100" d="100"/>
          <a:sy n="100" d="100"/>
        </p:scale>
        <p:origin x="1104" y="210"/>
      </p:cViewPr>
      <p:guideLst/>
    </p:cSldViewPr>
  </p:slideViewPr>
  <p:notesTextViewPr>
    <p:cViewPr>
      <p:scale>
        <a:sx n="1" d="1"/>
        <a:sy n="1" d="1"/>
      </p:scale>
      <p:origin x="0" y="-1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itink, Fleur" userId="S::fbuitink@volkerwessels.com::cf590200-e243-4b2e-a585-9874ef062f38" providerId="AD" clId="Web-{4C4D051E-F449-E549-0E57-BBDFFF09961B}"/>
    <pc:docChg chg="modSld">
      <pc:chgData name="Buitink, Fleur" userId="S::fbuitink@volkerwessels.com::cf590200-e243-4b2e-a585-9874ef062f38" providerId="AD" clId="Web-{4C4D051E-F449-E549-0E57-BBDFFF09961B}" dt="2022-01-24T12:54:11.935" v="2" actId="20577"/>
      <pc:docMkLst>
        <pc:docMk/>
      </pc:docMkLst>
      <pc:sldChg chg="modSp">
        <pc:chgData name="Buitink, Fleur" userId="S::fbuitink@volkerwessels.com::cf590200-e243-4b2e-a585-9874ef062f38" providerId="AD" clId="Web-{4C4D051E-F449-E549-0E57-BBDFFF09961B}" dt="2022-01-24T12:54:11.935" v="2" actId="20577"/>
        <pc:sldMkLst>
          <pc:docMk/>
          <pc:sldMk cId="1573546633" sldId="273"/>
        </pc:sldMkLst>
        <pc:spChg chg="mod">
          <ac:chgData name="Buitink, Fleur" userId="S::fbuitink@volkerwessels.com::cf590200-e243-4b2e-a585-9874ef062f38" providerId="AD" clId="Web-{4C4D051E-F449-E549-0E57-BBDFFF09961B}" dt="2022-01-24T12:54:11.935" v="2" actId="20577"/>
          <ac:spMkLst>
            <pc:docMk/>
            <pc:sldMk cId="1573546633" sldId="273"/>
            <ac:spMk id="3" creationId="{E8E46241-0006-440B-B286-03AD5E19865E}"/>
          </ac:spMkLst>
        </pc:spChg>
      </pc:sldChg>
    </pc:docChg>
  </pc:docChgLst>
  <pc:docChgLst>
    <pc:chgData name="Buitink, Fleur" userId="cf590200-e243-4b2e-a585-9874ef062f38" providerId="ADAL" clId="{A8794E4C-22D0-41AE-91F1-C6695F6ED763}"/>
    <pc:docChg chg="undo custSel modSld modMainMaster">
      <pc:chgData name="Buitink, Fleur" userId="cf590200-e243-4b2e-a585-9874ef062f38" providerId="ADAL" clId="{A8794E4C-22D0-41AE-91F1-C6695F6ED763}" dt="2022-01-27T12:30:05.675" v="198" actId="20577"/>
      <pc:docMkLst>
        <pc:docMk/>
      </pc:docMkLst>
      <pc:sldChg chg="addSp delSp modSp mod">
        <pc:chgData name="Buitink, Fleur" userId="cf590200-e243-4b2e-a585-9874ef062f38" providerId="ADAL" clId="{A8794E4C-22D0-41AE-91F1-C6695F6ED763}" dt="2022-01-25T15:06:56.737" v="54" actId="20577"/>
        <pc:sldMkLst>
          <pc:docMk/>
          <pc:sldMk cId="192953906" sldId="257"/>
        </pc:sldMkLst>
        <pc:spChg chg="mod">
          <ac:chgData name="Buitink, Fleur" userId="cf590200-e243-4b2e-a585-9874ef062f38" providerId="ADAL" clId="{A8794E4C-22D0-41AE-91F1-C6695F6ED763}" dt="2022-01-25T15:06:56.737" v="54" actId="20577"/>
          <ac:spMkLst>
            <pc:docMk/>
            <pc:sldMk cId="192953906" sldId="257"/>
            <ac:spMk id="2" creationId="{8BFA767E-3DB7-7B46-855B-3C179A0A7873}"/>
          </ac:spMkLst>
        </pc:spChg>
        <pc:spChg chg="mod">
          <ac:chgData name="Buitink, Fleur" userId="cf590200-e243-4b2e-a585-9874ef062f38" providerId="ADAL" clId="{A8794E4C-22D0-41AE-91F1-C6695F6ED763}" dt="2022-01-25T14:48:08.845" v="1"/>
          <ac:spMkLst>
            <pc:docMk/>
            <pc:sldMk cId="192953906" sldId="257"/>
            <ac:spMk id="8" creationId="{5E204290-63D0-4FED-B026-01BE6577D0C9}"/>
          </ac:spMkLst>
        </pc:spChg>
        <pc:grpChg chg="add mod">
          <ac:chgData name="Buitink, Fleur" userId="cf590200-e243-4b2e-a585-9874ef062f38" providerId="ADAL" clId="{A8794E4C-22D0-41AE-91F1-C6695F6ED763}" dt="2022-01-25T14:48:12.810" v="21" actId="1035"/>
          <ac:grpSpMkLst>
            <pc:docMk/>
            <pc:sldMk cId="192953906" sldId="257"/>
            <ac:grpSpMk id="5" creationId="{EBDF40B1-0002-45F9-8A98-B4A78F1B26C3}"/>
          </ac:grpSpMkLst>
        </pc:grpChg>
        <pc:picChg chg="del">
          <ac:chgData name="Buitink, Fleur" userId="cf590200-e243-4b2e-a585-9874ef062f38" providerId="ADAL" clId="{A8794E4C-22D0-41AE-91F1-C6695F6ED763}" dt="2022-01-25T14:48:08.128" v="0" actId="478"/>
          <ac:picMkLst>
            <pc:docMk/>
            <pc:sldMk cId="192953906" sldId="257"/>
            <ac:picMk id="6" creationId="{A48E3764-7FAA-434F-9150-772F5D786CD2}"/>
          </ac:picMkLst>
        </pc:picChg>
        <pc:picChg chg="mod">
          <ac:chgData name="Buitink, Fleur" userId="cf590200-e243-4b2e-a585-9874ef062f38" providerId="ADAL" clId="{A8794E4C-22D0-41AE-91F1-C6695F6ED763}" dt="2022-01-25T14:48:08.845" v="1"/>
          <ac:picMkLst>
            <pc:docMk/>
            <pc:sldMk cId="192953906" sldId="257"/>
            <ac:picMk id="7" creationId="{ACFBBD0D-BC51-40D5-9FCE-369C6FB14870}"/>
          </ac:picMkLst>
        </pc:picChg>
      </pc:sldChg>
      <pc:sldChg chg="addSp delSp modSp mod">
        <pc:chgData name="Buitink, Fleur" userId="cf590200-e243-4b2e-a585-9874ef062f38" providerId="ADAL" clId="{A8794E4C-22D0-41AE-91F1-C6695F6ED763}" dt="2022-01-25T15:08:52.436" v="82" actId="20577"/>
        <pc:sldMkLst>
          <pc:docMk/>
          <pc:sldMk cId="4075292507" sldId="259"/>
        </pc:sldMkLst>
        <pc:spChg chg="mod">
          <ac:chgData name="Buitink, Fleur" userId="cf590200-e243-4b2e-a585-9874ef062f38" providerId="ADAL" clId="{A8794E4C-22D0-41AE-91F1-C6695F6ED763}" dt="2022-01-25T15:08:52.436" v="82" actId="20577"/>
          <ac:spMkLst>
            <pc:docMk/>
            <pc:sldMk cId="4075292507" sldId="259"/>
            <ac:spMk id="2" creationId="{9FF5016C-916D-3B41-BAF0-9C1EEFE0BB39}"/>
          </ac:spMkLst>
        </pc:spChg>
        <pc:spChg chg="del">
          <ac:chgData name="Buitink, Fleur" userId="cf590200-e243-4b2e-a585-9874ef062f38" providerId="ADAL" clId="{A8794E4C-22D0-41AE-91F1-C6695F6ED763}" dt="2022-01-25T15:07:46.551" v="71" actId="478"/>
          <ac:spMkLst>
            <pc:docMk/>
            <pc:sldMk cId="4075292507" sldId="259"/>
            <ac:spMk id="4" creationId="{D639BBED-AFA2-BA4C-B406-7DE1FC559E3F}"/>
          </ac:spMkLst>
        </pc:spChg>
        <pc:spChg chg="add mod">
          <ac:chgData name="Buitink, Fleur" userId="cf590200-e243-4b2e-a585-9874ef062f38" providerId="ADAL" clId="{A8794E4C-22D0-41AE-91F1-C6695F6ED763}" dt="2022-01-25T15:07:46.868" v="72"/>
          <ac:spMkLst>
            <pc:docMk/>
            <pc:sldMk cId="4075292507" sldId="259"/>
            <ac:spMk id="5" creationId="{62FE2703-4141-47AF-B920-26CEDA04CF81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06.742" v="58"/>
        <pc:sldMkLst>
          <pc:docMk/>
          <pc:sldMk cId="3753470074" sldId="260"/>
        </pc:sldMkLst>
        <pc:spChg chg="del">
          <ac:chgData name="Buitink, Fleur" userId="cf590200-e243-4b2e-a585-9874ef062f38" providerId="ADAL" clId="{A8794E4C-22D0-41AE-91F1-C6695F6ED763}" dt="2022-01-25T15:07:06.072" v="57" actId="478"/>
          <ac:spMkLst>
            <pc:docMk/>
            <pc:sldMk cId="3753470074" sldId="260"/>
            <ac:spMk id="4" creationId="{7126FB9D-B883-6741-8B26-1B8549314BD4}"/>
          </ac:spMkLst>
        </pc:spChg>
        <pc:spChg chg="add del mod">
          <ac:chgData name="Buitink, Fleur" userId="cf590200-e243-4b2e-a585-9874ef062f38" providerId="ADAL" clId="{A8794E4C-22D0-41AE-91F1-C6695F6ED763}" dt="2022-01-25T15:07:04.721" v="56"/>
          <ac:spMkLst>
            <pc:docMk/>
            <pc:sldMk cId="3753470074" sldId="260"/>
            <ac:spMk id="7" creationId="{51BE43FC-0197-446F-B81E-1110A9100EFF}"/>
          </ac:spMkLst>
        </pc:spChg>
        <pc:spChg chg="add mod">
          <ac:chgData name="Buitink, Fleur" userId="cf590200-e243-4b2e-a585-9874ef062f38" providerId="ADAL" clId="{A8794E4C-22D0-41AE-91F1-C6695F6ED763}" dt="2022-01-25T15:07:06.742" v="58"/>
          <ac:spMkLst>
            <pc:docMk/>
            <pc:sldMk cId="3753470074" sldId="260"/>
            <ac:spMk id="8" creationId="{CF4984B5-DF10-44AB-9EE2-910975A525F5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24.337" v="62"/>
        <pc:sldMkLst>
          <pc:docMk/>
          <pc:sldMk cId="3650263679" sldId="263"/>
        </pc:sldMkLst>
        <pc:spChg chg="del">
          <ac:chgData name="Buitink, Fleur" userId="cf590200-e243-4b2e-a585-9874ef062f38" providerId="ADAL" clId="{A8794E4C-22D0-41AE-91F1-C6695F6ED763}" dt="2022-01-25T15:07:24.026" v="61" actId="478"/>
          <ac:spMkLst>
            <pc:docMk/>
            <pc:sldMk cId="3650263679" sldId="263"/>
            <ac:spMk id="4" creationId="{40015FFC-A606-411C-B653-78A2999209EF}"/>
          </ac:spMkLst>
        </pc:spChg>
        <pc:spChg chg="add mod">
          <ac:chgData name="Buitink, Fleur" userId="cf590200-e243-4b2e-a585-9874ef062f38" providerId="ADAL" clId="{A8794E4C-22D0-41AE-91F1-C6695F6ED763}" dt="2022-01-25T15:07:24.337" v="62"/>
          <ac:spMkLst>
            <pc:docMk/>
            <pc:sldMk cId="3650263679" sldId="263"/>
            <ac:spMk id="5" creationId="{40EE9D69-4F73-45AD-9BE7-9BFBF51E1624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43.713" v="70"/>
        <pc:sldMkLst>
          <pc:docMk/>
          <pc:sldMk cId="1573546633" sldId="273"/>
        </pc:sldMkLst>
        <pc:spChg chg="del">
          <ac:chgData name="Buitink, Fleur" userId="cf590200-e243-4b2e-a585-9874ef062f38" providerId="ADAL" clId="{A8794E4C-22D0-41AE-91F1-C6695F6ED763}" dt="2022-01-25T15:07:43.406" v="69" actId="478"/>
          <ac:spMkLst>
            <pc:docMk/>
            <pc:sldMk cId="1573546633" sldId="273"/>
            <ac:spMk id="4" creationId="{17C70257-20D1-4FAE-B2E4-6216618E954C}"/>
          </ac:spMkLst>
        </pc:spChg>
        <pc:spChg chg="add mod">
          <ac:chgData name="Buitink, Fleur" userId="cf590200-e243-4b2e-a585-9874ef062f38" providerId="ADAL" clId="{A8794E4C-22D0-41AE-91F1-C6695F6ED763}" dt="2022-01-25T15:07:43.713" v="70"/>
          <ac:spMkLst>
            <pc:docMk/>
            <pc:sldMk cId="1573546633" sldId="273"/>
            <ac:spMk id="5" creationId="{A9498B43-3B63-4627-8645-177F4E66772C}"/>
          </ac:spMkLst>
        </pc:spChg>
      </pc:sldChg>
      <pc:sldChg chg="addSp delSp modSp mod">
        <pc:chgData name="Buitink, Fleur" userId="cf590200-e243-4b2e-a585-9874ef062f38" providerId="ADAL" clId="{A8794E4C-22D0-41AE-91F1-C6695F6ED763}" dt="2022-01-25T15:07:20.115" v="60"/>
        <pc:sldMkLst>
          <pc:docMk/>
          <pc:sldMk cId="133151386" sldId="276"/>
        </pc:sldMkLst>
        <pc:spChg chg="del">
          <ac:chgData name="Buitink, Fleur" userId="cf590200-e243-4b2e-a585-9874ef062f38" providerId="ADAL" clId="{A8794E4C-22D0-41AE-91F1-C6695F6ED763}" dt="2022-01-25T15:07:19.854" v="59" actId="478"/>
          <ac:spMkLst>
            <pc:docMk/>
            <pc:sldMk cId="133151386" sldId="276"/>
            <ac:spMk id="4" creationId="{4113510F-0918-47BF-A59B-C3CA459E24F0}"/>
          </ac:spMkLst>
        </pc:spChg>
        <pc:spChg chg="add mod">
          <ac:chgData name="Buitink, Fleur" userId="cf590200-e243-4b2e-a585-9874ef062f38" providerId="ADAL" clId="{A8794E4C-22D0-41AE-91F1-C6695F6ED763}" dt="2022-01-25T15:07:20.115" v="60"/>
          <ac:spMkLst>
            <pc:docMk/>
            <pc:sldMk cId="133151386" sldId="276"/>
            <ac:spMk id="5" creationId="{50FE5032-301F-43AC-922E-1D5B7436C805}"/>
          </ac:spMkLst>
        </pc:spChg>
      </pc:sldChg>
      <pc:sldChg chg="addSp delSp modSp mod">
        <pc:chgData name="Buitink, Fleur" userId="cf590200-e243-4b2e-a585-9874ef062f38" providerId="ADAL" clId="{A8794E4C-22D0-41AE-91F1-C6695F6ED763}" dt="2022-01-27T12:24:57.437" v="122" actId="20577"/>
        <pc:sldMkLst>
          <pc:docMk/>
          <pc:sldMk cId="427062573" sldId="278"/>
        </pc:sldMkLst>
        <pc:spChg chg="mod">
          <ac:chgData name="Buitink, Fleur" userId="cf590200-e243-4b2e-a585-9874ef062f38" providerId="ADAL" clId="{A8794E4C-22D0-41AE-91F1-C6695F6ED763}" dt="2022-01-27T12:24:57.437" v="122" actId="20577"/>
          <ac:spMkLst>
            <pc:docMk/>
            <pc:sldMk cId="427062573" sldId="278"/>
            <ac:spMk id="3" creationId="{8E3AC4FA-5DA6-44B4-B4D7-FABDDB55450F}"/>
          </ac:spMkLst>
        </pc:spChg>
        <pc:spChg chg="del">
          <ac:chgData name="Buitink, Fleur" userId="cf590200-e243-4b2e-a585-9874ef062f38" providerId="ADAL" clId="{A8794E4C-22D0-41AE-91F1-C6695F6ED763}" dt="2022-01-25T15:07:29.709" v="65" actId="478"/>
          <ac:spMkLst>
            <pc:docMk/>
            <pc:sldMk cId="427062573" sldId="278"/>
            <ac:spMk id="4" creationId="{59757F9F-2EF6-48DB-9ABB-9E9FD7FE3391}"/>
          </ac:spMkLst>
        </pc:spChg>
        <pc:spChg chg="add del mod">
          <ac:chgData name="Buitink, Fleur" userId="cf590200-e243-4b2e-a585-9874ef062f38" providerId="ADAL" clId="{A8794E4C-22D0-41AE-91F1-C6695F6ED763}" dt="2022-01-25T15:07:28.810" v="64"/>
          <ac:spMkLst>
            <pc:docMk/>
            <pc:sldMk cId="427062573" sldId="278"/>
            <ac:spMk id="5" creationId="{8A13A658-8636-4CD8-93B2-6DBF13D1A6F9}"/>
          </ac:spMkLst>
        </pc:spChg>
        <pc:spChg chg="add mod">
          <ac:chgData name="Buitink, Fleur" userId="cf590200-e243-4b2e-a585-9874ef062f38" providerId="ADAL" clId="{A8794E4C-22D0-41AE-91F1-C6695F6ED763}" dt="2022-01-25T15:07:31.027" v="66"/>
          <ac:spMkLst>
            <pc:docMk/>
            <pc:sldMk cId="427062573" sldId="278"/>
            <ac:spMk id="6" creationId="{7CEC5D9B-769A-48F1-AB5E-5939CD8FBBA5}"/>
          </ac:spMkLst>
        </pc:spChg>
      </pc:sldChg>
      <pc:sldChg chg="addSp delSp modSp mod modNotesTx">
        <pc:chgData name="Buitink, Fleur" userId="cf590200-e243-4b2e-a585-9874ef062f38" providerId="ADAL" clId="{A8794E4C-22D0-41AE-91F1-C6695F6ED763}" dt="2022-01-27T12:30:05.675" v="198" actId="20577"/>
        <pc:sldMkLst>
          <pc:docMk/>
          <pc:sldMk cId="160370366" sldId="279"/>
        </pc:sldMkLst>
        <pc:spChg chg="add mod">
          <ac:chgData name="Buitink, Fleur" userId="cf590200-e243-4b2e-a585-9874ef062f38" providerId="ADAL" clId="{A8794E4C-22D0-41AE-91F1-C6695F6ED763}" dt="2022-01-27T12:24:08.735" v="96" actId="164"/>
          <ac:spMkLst>
            <pc:docMk/>
            <pc:sldMk cId="160370366" sldId="279"/>
            <ac:spMk id="3" creationId="{8D0DEFE1-CCA0-4DE0-B8DB-72F46974D564}"/>
          </ac:spMkLst>
        </pc:spChg>
        <pc:spChg chg="del">
          <ac:chgData name="Buitink, Fleur" userId="cf590200-e243-4b2e-a585-9874ef062f38" providerId="ADAL" clId="{A8794E4C-22D0-41AE-91F1-C6695F6ED763}" dt="2022-01-25T15:07:39.064" v="67" actId="478"/>
          <ac:spMkLst>
            <pc:docMk/>
            <pc:sldMk cId="160370366" sldId="279"/>
            <ac:spMk id="4" creationId="{03819024-A51E-4A0C-8A81-BEC730E24717}"/>
          </ac:spMkLst>
        </pc:spChg>
        <pc:spChg chg="add mod">
          <ac:chgData name="Buitink, Fleur" userId="cf590200-e243-4b2e-a585-9874ef062f38" providerId="ADAL" clId="{A8794E4C-22D0-41AE-91F1-C6695F6ED763}" dt="2022-01-27T12:24:08.735" v="96" actId="164"/>
          <ac:spMkLst>
            <pc:docMk/>
            <pc:sldMk cId="160370366" sldId="279"/>
            <ac:spMk id="4" creationId="{914DF7FE-C41C-490B-8FD4-5F723963E6AC}"/>
          </ac:spMkLst>
        </pc:spChg>
        <pc:spChg chg="add mod">
          <ac:chgData name="Buitink, Fleur" userId="cf590200-e243-4b2e-a585-9874ef062f38" providerId="ADAL" clId="{A8794E4C-22D0-41AE-91F1-C6695F6ED763}" dt="2022-01-25T15:07:39.380" v="68"/>
          <ac:spMkLst>
            <pc:docMk/>
            <pc:sldMk cId="160370366" sldId="279"/>
            <ac:spMk id="5" creationId="{3E100A24-0A98-45A2-B8E6-C2BF0610367D}"/>
          </ac:spMkLst>
        </pc:spChg>
        <pc:spChg chg="mod">
          <ac:chgData name="Buitink, Fleur" userId="cf590200-e243-4b2e-a585-9874ef062f38" providerId="ADAL" clId="{A8794E4C-22D0-41AE-91F1-C6695F6ED763}" dt="2022-01-27T12:23:05.371" v="83" actId="6549"/>
          <ac:spMkLst>
            <pc:docMk/>
            <pc:sldMk cId="160370366" sldId="279"/>
            <ac:spMk id="8" creationId="{EEACDC8E-A717-49CA-8C41-0F0BC614D3DC}"/>
          </ac:spMkLst>
        </pc:spChg>
        <pc:grpChg chg="add mod">
          <ac:chgData name="Buitink, Fleur" userId="cf590200-e243-4b2e-a585-9874ef062f38" providerId="ADAL" clId="{A8794E4C-22D0-41AE-91F1-C6695F6ED763}" dt="2022-01-27T12:24:08.735" v="96" actId="164"/>
          <ac:grpSpMkLst>
            <pc:docMk/>
            <pc:sldMk cId="160370366" sldId="279"/>
            <ac:grpSpMk id="7" creationId="{0BE2E06C-D723-4300-8F8E-25DC50B101B8}"/>
          </ac:grpSpMkLst>
        </pc:grpChg>
        <pc:picChg chg="add mod">
          <ac:chgData name="Buitink, Fleur" userId="cf590200-e243-4b2e-a585-9874ef062f38" providerId="ADAL" clId="{A8794E4C-22D0-41AE-91F1-C6695F6ED763}" dt="2022-01-27T12:26:42.720" v="134"/>
          <ac:picMkLst>
            <pc:docMk/>
            <pc:sldMk cId="160370366" sldId="279"/>
            <ac:picMk id="6" creationId="{741E3CDD-E3EE-4345-A4D8-C593859CFFAA}"/>
          </ac:picMkLst>
        </pc:picChg>
      </pc:sldChg>
      <pc:sldMasterChg chg="modSldLayout">
        <pc:chgData name="Buitink, Fleur" userId="cf590200-e243-4b2e-a585-9874ef062f38" providerId="ADAL" clId="{A8794E4C-22D0-41AE-91F1-C6695F6ED763}" dt="2022-01-25T14:48:59.871" v="42" actId="478"/>
        <pc:sldMasterMkLst>
          <pc:docMk/>
          <pc:sldMasterMk cId="3641486974" sldId="2147483648"/>
        </pc:sldMasterMkLst>
        <pc:sldLayoutChg chg="delSp mod">
          <pc:chgData name="Buitink, Fleur" userId="cf590200-e243-4b2e-a585-9874ef062f38" providerId="ADAL" clId="{A8794E4C-22D0-41AE-91F1-C6695F6ED763}" dt="2022-01-25T14:48:33.974" v="29" actId="478"/>
          <pc:sldLayoutMkLst>
            <pc:docMk/>
            <pc:sldMasterMk cId="3641486974" sldId="2147483648"/>
            <pc:sldLayoutMk cId="3758720441" sldId="2147483649"/>
          </pc:sldLayoutMkLst>
          <pc:spChg chg="del">
            <ac:chgData name="Buitink, Fleur" userId="cf590200-e243-4b2e-a585-9874ef062f38" providerId="ADAL" clId="{A8794E4C-22D0-41AE-91F1-C6695F6ED763}" dt="2022-01-25T14:48:32.961" v="28" actId="478"/>
            <ac:spMkLst>
              <pc:docMk/>
              <pc:sldMasterMk cId="3641486974" sldId="2147483648"/>
              <pc:sldLayoutMk cId="3758720441" sldId="2147483649"/>
              <ac:spMk id="10" creationId="{91471414-5971-9847-A9FC-BFE54C434B23}"/>
            </ac:spMkLst>
          </pc:spChg>
          <pc:spChg chg="del">
            <ac:chgData name="Buitink, Fleur" userId="cf590200-e243-4b2e-a585-9874ef062f38" providerId="ADAL" clId="{A8794E4C-22D0-41AE-91F1-C6695F6ED763}" dt="2022-01-25T14:48:32.517" v="27" actId="478"/>
            <ac:spMkLst>
              <pc:docMk/>
              <pc:sldMasterMk cId="3641486974" sldId="2147483648"/>
              <pc:sldLayoutMk cId="3758720441" sldId="2147483649"/>
              <ac:spMk id="11" creationId="{A7E0E0D9-0E6B-004D-96FC-F9322EA8A181}"/>
            </ac:spMkLst>
          </pc:spChg>
          <pc:picChg chg="del">
            <ac:chgData name="Buitink, Fleur" userId="cf590200-e243-4b2e-a585-9874ef062f38" providerId="ADAL" clId="{A8794E4C-22D0-41AE-91F1-C6695F6ED763}" dt="2022-01-25T14:48:33.974" v="29" actId="478"/>
            <ac:picMkLst>
              <pc:docMk/>
              <pc:sldMasterMk cId="3641486974" sldId="2147483648"/>
              <pc:sldLayoutMk cId="3758720441" sldId="2147483649"/>
              <ac:picMk id="6" creationId="{E59A9C6E-C737-0445-A5DF-459FC1CF0C4C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48.433" v="37" actId="478"/>
          <pc:sldLayoutMkLst>
            <pc:docMk/>
            <pc:sldMasterMk cId="3641486974" sldId="2147483648"/>
            <pc:sldLayoutMk cId="2646846720" sldId="2147483650"/>
          </pc:sldLayoutMkLst>
          <pc:spChg chg="del">
            <ac:chgData name="Buitink, Fleur" userId="cf590200-e243-4b2e-a585-9874ef062f38" providerId="ADAL" clId="{A8794E4C-22D0-41AE-91F1-C6695F6ED763}" dt="2022-01-25T14:48:46.237" v="35" actId="478"/>
            <ac:spMkLst>
              <pc:docMk/>
              <pc:sldMasterMk cId="3641486974" sldId="2147483648"/>
              <pc:sldLayoutMk cId="2646846720" sldId="2147483650"/>
              <ac:spMk id="7" creationId="{E07D8E4D-B322-D942-BC38-D7F60409B252}"/>
            </ac:spMkLst>
          </pc:spChg>
          <pc:spChg chg="del">
            <ac:chgData name="Buitink, Fleur" userId="cf590200-e243-4b2e-a585-9874ef062f38" providerId="ADAL" clId="{A8794E4C-22D0-41AE-91F1-C6695F6ED763}" dt="2022-01-25T14:48:47.406" v="36" actId="478"/>
            <ac:spMkLst>
              <pc:docMk/>
              <pc:sldMasterMk cId="3641486974" sldId="2147483648"/>
              <pc:sldLayoutMk cId="2646846720" sldId="2147483650"/>
              <ac:spMk id="8" creationId="{3E5EECF5-25A3-0B4B-A3A3-A7C94E7D7036}"/>
            </ac:spMkLst>
          </pc:spChg>
          <pc:picChg chg="del">
            <ac:chgData name="Buitink, Fleur" userId="cf590200-e243-4b2e-a585-9874ef062f38" providerId="ADAL" clId="{A8794E4C-22D0-41AE-91F1-C6695F6ED763}" dt="2022-01-25T14:48:48.433" v="37" actId="478"/>
            <ac:picMkLst>
              <pc:docMk/>
              <pc:sldMasterMk cId="3641486974" sldId="2147483648"/>
              <pc:sldLayoutMk cId="2646846720" sldId="2147483650"/>
              <ac:picMk id="6" creationId="{039DEE86-40DF-C74A-9A04-B6055F7B3F8B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41.789" v="33" actId="478"/>
          <pc:sldLayoutMkLst>
            <pc:docMk/>
            <pc:sldMasterMk cId="3641486974" sldId="2147483648"/>
            <pc:sldLayoutMk cId="1341624264" sldId="2147483653"/>
          </pc:sldLayoutMkLst>
          <pc:spChg chg="del">
            <ac:chgData name="Buitink, Fleur" userId="cf590200-e243-4b2e-a585-9874ef062f38" providerId="ADAL" clId="{A8794E4C-22D0-41AE-91F1-C6695F6ED763}" dt="2022-01-25T14:48:40.803" v="32" actId="478"/>
            <ac:spMkLst>
              <pc:docMk/>
              <pc:sldMasterMk cId="3641486974" sldId="2147483648"/>
              <pc:sldLayoutMk cId="1341624264" sldId="2147483653"/>
              <ac:spMk id="10" creationId="{91471414-5971-9847-A9FC-BFE54C434B23}"/>
            </ac:spMkLst>
          </pc:spChg>
          <pc:spChg chg="del">
            <ac:chgData name="Buitink, Fleur" userId="cf590200-e243-4b2e-a585-9874ef062f38" providerId="ADAL" clId="{A8794E4C-22D0-41AE-91F1-C6695F6ED763}" dt="2022-01-25T14:48:40.124" v="31" actId="478"/>
            <ac:spMkLst>
              <pc:docMk/>
              <pc:sldMasterMk cId="3641486974" sldId="2147483648"/>
              <pc:sldLayoutMk cId="1341624264" sldId="2147483653"/>
              <ac:spMk id="11" creationId="{A7E0E0D9-0E6B-004D-96FC-F9322EA8A181}"/>
            </ac:spMkLst>
          </pc:spChg>
          <pc:picChg chg="del">
            <ac:chgData name="Buitink, Fleur" userId="cf590200-e243-4b2e-a585-9874ef062f38" providerId="ADAL" clId="{A8794E4C-22D0-41AE-91F1-C6695F6ED763}" dt="2022-01-25T14:48:41.789" v="33" actId="478"/>
            <ac:picMkLst>
              <pc:docMk/>
              <pc:sldMasterMk cId="3641486974" sldId="2147483648"/>
              <pc:sldLayoutMk cId="1341624264" sldId="2147483653"/>
              <ac:picMk id="7" creationId="{8D2AD3EC-E0F6-7645-929A-86B49ED34BBB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56.308" v="41" actId="478"/>
          <pc:sldLayoutMkLst>
            <pc:docMk/>
            <pc:sldMasterMk cId="3641486974" sldId="2147483648"/>
            <pc:sldLayoutMk cId="1340692724" sldId="2147483654"/>
          </pc:sldLayoutMkLst>
          <pc:spChg chg="del">
            <ac:chgData name="Buitink, Fleur" userId="cf590200-e243-4b2e-a585-9874ef062f38" providerId="ADAL" clId="{A8794E4C-22D0-41AE-91F1-C6695F6ED763}" dt="2022-01-25T14:48:55.214" v="40" actId="478"/>
            <ac:spMkLst>
              <pc:docMk/>
              <pc:sldMasterMk cId="3641486974" sldId="2147483648"/>
              <pc:sldLayoutMk cId="1340692724" sldId="2147483654"/>
              <ac:spMk id="7" creationId="{E07D8E4D-B322-D942-BC38-D7F60409B252}"/>
            </ac:spMkLst>
          </pc:spChg>
          <pc:spChg chg="del">
            <ac:chgData name="Buitink, Fleur" userId="cf590200-e243-4b2e-a585-9874ef062f38" providerId="ADAL" clId="{A8794E4C-22D0-41AE-91F1-C6695F6ED763}" dt="2022-01-25T14:48:54.674" v="39" actId="478"/>
            <ac:spMkLst>
              <pc:docMk/>
              <pc:sldMasterMk cId="3641486974" sldId="2147483648"/>
              <pc:sldLayoutMk cId="1340692724" sldId="2147483654"/>
              <ac:spMk id="8" creationId="{3E5EECF5-25A3-0B4B-A3A3-A7C94E7D7036}"/>
            </ac:spMkLst>
          </pc:spChg>
          <pc:picChg chg="del">
            <ac:chgData name="Buitink, Fleur" userId="cf590200-e243-4b2e-a585-9874ef062f38" providerId="ADAL" clId="{A8794E4C-22D0-41AE-91F1-C6695F6ED763}" dt="2022-01-25T14:48:56.308" v="41" actId="478"/>
            <ac:picMkLst>
              <pc:docMk/>
              <pc:sldMasterMk cId="3641486974" sldId="2147483648"/>
              <pc:sldLayoutMk cId="1340692724" sldId="2147483654"/>
              <ac:picMk id="9" creationId="{8617EB2F-571B-2A4E-9F7B-E04F0A86F7A9}"/>
            </ac:picMkLst>
          </pc:picChg>
        </pc:sldLayoutChg>
        <pc:sldLayoutChg chg="delSp modSp mod">
          <pc:chgData name="Buitink, Fleur" userId="cf590200-e243-4b2e-a585-9874ef062f38" providerId="ADAL" clId="{A8794E4C-22D0-41AE-91F1-C6695F6ED763}" dt="2022-01-25T14:48:27.002" v="25" actId="478"/>
          <pc:sldLayoutMkLst>
            <pc:docMk/>
            <pc:sldMasterMk cId="3641486974" sldId="2147483648"/>
            <pc:sldLayoutMk cId="1051067155" sldId="2147483655"/>
          </pc:sldLayoutMkLst>
          <pc:spChg chg="del">
            <ac:chgData name="Buitink, Fleur" userId="cf590200-e243-4b2e-a585-9874ef062f38" providerId="ADAL" clId="{A8794E4C-22D0-41AE-91F1-C6695F6ED763}" dt="2022-01-25T14:48:25.614" v="23" actId="478"/>
            <ac:spMkLst>
              <pc:docMk/>
              <pc:sldMasterMk cId="3641486974" sldId="2147483648"/>
              <pc:sldLayoutMk cId="1051067155" sldId="2147483655"/>
              <ac:spMk id="4" creationId="{DFDBD2BC-DA55-2D4E-8862-5C21587C474A}"/>
            </ac:spMkLst>
          </pc:spChg>
          <pc:spChg chg="del mod">
            <ac:chgData name="Buitink, Fleur" userId="cf590200-e243-4b2e-a585-9874ef062f38" providerId="ADAL" clId="{A8794E4C-22D0-41AE-91F1-C6695F6ED763}" dt="2022-01-25T14:48:27.002" v="25" actId="478"/>
            <ac:spMkLst>
              <pc:docMk/>
              <pc:sldMasterMk cId="3641486974" sldId="2147483648"/>
              <pc:sldLayoutMk cId="1051067155" sldId="2147483655"/>
              <ac:spMk id="5" creationId="{F89539FD-5243-4C46-8F82-AD1320F7297A}"/>
            </ac:spMkLst>
          </pc:spChg>
          <pc:picChg chg="del">
            <ac:chgData name="Buitink, Fleur" userId="cf590200-e243-4b2e-a585-9874ef062f38" providerId="ADAL" clId="{A8794E4C-22D0-41AE-91F1-C6695F6ED763}" dt="2022-01-25T14:48:23.941" v="22" actId="478"/>
            <ac:picMkLst>
              <pc:docMk/>
              <pc:sldMasterMk cId="3641486974" sldId="2147483648"/>
              <pc:sldLayoutMk cId="1051067155" sldId="2147483655"/>
              <ac:picMk id="7" creationId="{B4B125FC-2D3E-0244-AD16-4F1AB1E9342A}"/>
            </ac:picMkLst>
          </pc:picChg>
        </pc:sldLayoutChg>
        <pc:sldLayoutChg chg="delSp mod">
          <pc:chgData name="Buitink, Fleur" userId="cf590200-e243-4b2e-a585-9874ef062f38" providerId="ADAL" clId="{A8794E4C-22D0-41AE-91F1-C6695F6ED763}" dt="2022-01-25T14:48:29.678" v="26" actId="478"/>
          <pc:sldLayoutMkLst>
            <pc:docMk/>
            <pc:sldMasterMk cId="3641486974" sldId="2147483648"/>
            <pc:sldLayoutMk cId="867535932" sldId="2147483656"/>
          </pc:sldLayoutMkLst>
          <pc:spChg chg="del">
            <ac:chgData name="Buitink, Fleur" userId="cf590200-e243-4b2e-a585-9874ef062f38" providerId="ADAL" clId="{A8794E4C-22D0-41AE-91F1-C6695F6ED763}" dt="2022-01-25T14:48:29.678" v="26" actId="478"/>
            <ac:spMkLst>
              <pc:docMk/>
              <pc:sldMasterMk cId="3641486974" sldId="2147483648"/>
              <pc:sldLayoutMk cId="867535932" sldId="2147483656"/>
              <ac:spMk id="5" creationId="{F89539FD-5243-4C46-8F82-AD1320F7297A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37.487" v="30" actId="478"/>
          <pc:sldLayoutMkLst>
            <pc:docMk/>
            <pc:sldMasterMk cId="3641486974" sldId="2147483648"/>
            <pc:sldLayoutMk cId="2322944216" sldId="2147483657"/>
          </pc:sldLayoutMkLst>
          <pc:spChg chg="del">
            <ac:chgData name="Buitink, Fleur" userId="cf590200-e243-4b2e-a585-9874ef062f38" providerId="ADAL" clId="{A8794E4C-22D0-41AE-91F1-C6695F6ED763}" dt="2022-01-25T14:48:37.487" v="30" actId="478"/>
            <ac:spMkLst>
              <pc:docMk/>
              <pc:sldMasterMk cId="3641486974" sldId="2147483648"/>
              <pc:sldLayoutMk cId="2322944216" sldId="2147483657"/>
              <ac:spMk id="11" creationId="{A7E0E0D9-0E6B-004D-96FC-F9322EA8A181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44.333" v="34" actId="478"/>
          <pc:sldLayoutMkLst>
            <pc:docMk/>
            <pc:sldMasterMk cId="3641486974" sldId="2147483648"/>
            <pc:sldLayoutMk cId="2730041371" sldId="2147483658"/>
          </pc:sldLayoutMkLst>
          <pc:spChg chg="del">
            <ac:chgData name="Buitink, Fleur" userId="cf590200-e243-4b2e-a585-9874ef062f38" providerId="ADAL" clId="{A8794E4C-22D0-41AE-91F1-C6695F6ED763}" dt="2022-01-25T14:48:44.333" v="34" actId="478"/>
            <ac:spMkLst>
              <pc:docMk/>
              <pc:sldMasterMk cId="3641486974" sldId="2147483648"/>
              <pc:sldLayoutMk cId="2730041371" sldId="2147483658"/>
              <ac:spMk id="11" creationId="{A7E0E0D9-0E6B-004D-96FC-F9322EA8A181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52.704" v="38" actId="478"/>
          <pc:sldLayoutMkLst>
            <pc:docMk/>
            <pc:sldMasterMk cId="3641486974" sldId="2147483648"/>
            <pc:sldLayoutMk cId="1009169000" sldId="2147483659"/>
          </pc:sldLayoutMkLst>
          <pc:spChg chg="del">
            <ac:chgData name="Buitink, Fleur" userId="cf590200-e243-4b2e-a585-9874ef062f38" providerId="ADAL" clId="{A8794E4C-22D0-41AE-91F1-C6695F6ED763}" dt="2022-01-25T14:48:52.704" v="38" actId="478"/>
            <ac:spMkLst>
              <pc:docMk/>
              <pc:sldMasterMk cId="3641486974" sldId="2147483648"/>
              <pc:sldLayoutMk cId="1009169000" sldId="2147483659"/>
              <ac:spMk id="8" creationId="{3E5EECF5-25A3-0B4B-A3A3-A7C94E7D7036}"/>
            </ac:spMkLst>
          </pc:spChg>
        </pc:sldLayoutChg>
        <pc:sldLayoutChg chg="delSp mod">
          <pc:chgData name="Buitink, Fleur" userId="cf590200-e243-4b2e-a585-9874ef062f38" providerId="ADAL" clId="{A8794E4C-22D0-41AE-91F1-C6695F6ED763}" dt="2022-01-25T14:48:59.871" v="42" actId="478"/>
          <pc:sldLayoutMkLst>
            <pc:docMk/>
            <pc:sldMasterMk cId="3641486974" sldId="2147483648"/>
            <pc:sldLayoutMk cId="3662854059" sldId="2147483660"/>
          </pc:sldLayoutMkLst>
          <pc:spChg chg="del">
            <ac:chgData name="Buitink, Fleur" userId="cf590200-e243-4b2e-a585-9874ef062f38" providerId="ADAL" clId="{A8794E4C-22D0-41AE-91F1-C6695F6ED763}" dt="2022-01-25T14:48:59.871" v="42" actId="478"/>
            <ac:spMkLst>
              <pc:docMk/>
              <pc:sldMasterMk cId="3641486974" sldId="2147483648"/>
              <pc:sldLayoutMk cId="3662854059" sldId="2147483660"/>
              <ac:spMk id="8" creationId="{3E5EECF5-25A3-0B4B-A3A3-A7C94E7D7036}"/>
            </ac:spMkLst>
          </pc:spChg>
        </pc:sldLayoutChg>
      </pc:sldMasterChg>
    </pc:docChg>
  </pc:docChgLst>
  <pc:docChgLst>
    <pc:chgData name="Buitink, Fleur" userId="cf590200-e243-4b2e-a585-9874ef062f38" providerId="ADAL" clId="{9552EEC9-7134-4D04-9DB2-121E32E46506}"/>
    <pc:docChg chg="modSld">
      <pc:chgData name="Buitink, Fleur" userId="cf590200-e243-4b2e-a585-9874ef062f38" providerId="ADAL" clId="{9552EEC9-7134-4D04-9DB2-121E32E46506}" dt="2021-09-15T11:03:27.869" v="1"/>
      <pc:docMkLst>
        <pc:docMk/>
      </pc:docMkLst>
      <pc:sldChg chg="modSp modNotesTx">
        <pc:chgData name="Buitink, Fleur" userId="cf590200-e243-4b2e-a585-9874ef062f38" providerId="ADAL" clId="{9552EEC9-7134-4D04-9DB2-121E32E46506}" dt="2021-09-15T11:03:27.869" v="1"/>
        <pc:sldMkLst>
          <pc:docMk/>
          <pc:sldMk cId="427062573" sldId="278"/>
        </pc:sldMkLst>
        <pc:picChg chg="mod">
          <ac:chgData name="Buitink, Fleur" userId="cf590200-e243-4b2e-a585-9874ef062f38" providerId="ADAL" clId="{9552EEC9-7134-4D04-9DB2-121E32E46506}" dt="2021-09-15T11:03:27.869" v="1"/>
          <ac:picMkLst>
            <pc:docMk/>
            <pc:sldMk cId="427062573" sldId="278"/>
            <ac:picMk id="6" creationId="{266B7AC8-A2C5-4236-8C62-1E17179DED16}"/>
          </ac:picMkLst>
        </pc:picChg>
      </pc:sldChg>
    </pc:docChg>
  </pc:docChgLst>
  <pc:docChgLst>
    <pc:chgData name="Roordink, Bas" userId="e6b80f22-b7ea-4a1b-9826-4cad8536796c" providerId="ADAL" clId="{041B2560-018D-49C7-B58D-EDF018B3B6AC}"/>
    <pc:docChg chg="custSel modSld">
      <pc:chgData name="Roordink, Bas" userId="e6b80f22-b7ea-4a1b-9826-4cad8536796c" providerId="ADAL" clId="{041B2560-018D-49C7-B58D-EDF018B3B6AC}" dt="2022-01-27T13:14:43.105" v="68" actId="6549"/>
      <pc:docMkLst>
        <pc:docMk/>
      </pc:docMkLst>
      <pc:sldChg chg="modSp mod">
        <pc:chgData name="Roordink, Bas" userId="e6b80f22-b7ea-4a1b-9826-4cad8536796c" providerId="ADAL" clId="{041B2560-018D-49C7-B58D-EDF018B3B6AC}" dt="2022-01-18T14:30:55.115" v="67" actId="20577"/>
        <pc:sldMkLst>
          <pc:docMk/>
          <pc:sldMk cId="1573546633" sldId="273"/>
        </pc:sldMkLst>
        <pc:spChg chg="mod">
          <ac:chgData name="Roordink, Bas" userId="e6b80f22-b7ea-4a1b-9826-4cad8536796c" providerId="ADAL" clId="{041B2560-018D-49C7-B58D-EDF018B3B6AC}" dt="2022-01-18T14:30:55.115" v="67" actId="20577"/>
          <ac:spMkLst>
            <pc:docMk/>
            <pc:sldMk cId="1573546633" sldId="273"/>
            <ac:spMk id="3" creationId="{E8E46241-0006-440B-B286-03AD5E19865E}"/>
          </ac:spMkLst>
        </pc:spChg>
      </pc:sldChg>
      <pc:sldChg chg="modNotesTx">
        <pc:chgData name="Roordink, Bas" userId="e6b80f22-b7ea-4a1b-9826-4cad8536796c" providerId="ADAL" clId="{041B2560-018D-49C7-B58D-EDF018B3B6AC}" dt="2022-01-27T13:14:43.105" v="68" actId="6549"/>
        <pc:sldMkLst>
          <pc:docMk/>
          <pc:sldMk cId="160370366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5C2C8-B723-4546-AA45-0F060A885A57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0059-9356-5542-B7AC-C623CB1A6C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29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u6mXNeaNC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heidsdag2022.volkerwessels.com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26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32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814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br>
              <a:rPr lang="pl-PL"/>
            </a:br>
            <a:endParaRPr lang="pl-PL"/>
          </a:p>
          <a:p>
            <a:endParaRPr lang="pl-P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102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Ta animacja jest dostępna w różnych wersjach językowych na dedykowanej stronie internetowej: https://www.volkerwessels.com/veiligheidsdag_2022</a:t>
            </a:r>
          </a:p>
          <a:p>
            <a:endParaRPr lang="pl-PL" dirty="0"/>
          </a:p>
          <a:p>
            <a:r>
              <a:rPr lang="pl-PL" dirty="0"/>
              <a:t>Jeśli animacja nie otwiera się z obrazka, możesz skopiować i wkleić ten link do przeglądarki: </a:t>
            </a:r>
            <a:r>
              <a:rPr lang="nl-NL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https://youtu.be/Bu6mXNeaNCg</a:t>
            </a:r>
            <a:endParaRPr lang="pl-PL" i="1">
              <a:solidFill>
                <a:srgbClr val="FF0000"/>
              </a:solidFill>
            </a:endParaRPr>
          </a:p>
          <a:p>
            <a:r>
              <a:rPr lang="pl-PL" dirty="0"/>
              <a:t>UWAGA: ZAWSZE UŻYWAJ PRZEGLĄDARKI CHROME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269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W grę można grać za pośrednictwem adresu: </a:t>
            </a:r>
            <a:r>
              <a:rPr lang="pl-PL" sz="1800" u="sng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https://veiligheidsdag2022.volkerwessels.com/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lub klikając w grafikę. </a:t>
            </a:r>
            <a:r>
              <a:rPr lang="pl-PL" b="1" dirty="0"/>
              <a:t>!! UWAGA: ZAWSZE UŻYWAJ PRZEGLĄDARKI CHROME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Nazwa użytkownika w wersji niderlandzkiej: Veiligheid2022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Nazwa użytkownika w wersji angielskiej: Veiligheid2022_ENG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Nazwa użytkownika w wersji polskiej: Veiligheid2022_PL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Nazwa użytkownika w wersji tureckiej: Veiligheid2022_TUR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Nazwa użytkownika w wersji rumuńskiej: Veiligheid2022_ROE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Nazwa użytkownika w wersji niemieckiej: Veiligheid2022_DUI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Nazwa użytkownika w wersji bułgarskiej: Veiligheid2022_BUL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Nazwa użytkownika w wersji portugalskiej: Veiligheid2022_PT</a:t>
            </a:r>
          </a:p>
          <a:p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Hasło dla wszystkich wersji: Versnel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Można je również znaleźć w podręczniku instruktora. Można ją również znaleźć na dedykowanej stronie internetowej: </a:t>
            </a:r>
            <a:r>
              <a:rPr lang="pl-PL" dirty="0"/>
              <a:t>https://www.volkerwessels.com/veiligheidsdag_2022</a:t>
            </a:r>
            <a:b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pl-P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2258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Ocena: przedyskutujcie ze sobą pytania zawarte w arkuszu. </a:t>
            </a:r>
          </a:p>
          <a:p>
            <a:endParaRPr lang="pl-PL"/>
          </a:p>
          <a:p>
            <a:r>
              <a:rPr lang="pl-PL"/>
              <a:t>Opinia zwrotna: przygotuj </a:t>
            </a:r>
            <a:r>
              <a:rPr lang="pl-P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krótkie podsumowanie dnia i wyślij je na adres veiligheid@volkerwessels.com wraz ze zdjęciem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940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0059-9356-5542-B7AC-C623CB1A6CD8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635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67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5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MSLA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32104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832104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3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87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294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4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agina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D8FB9-68D9-3A4E-BA36-E98222042F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372C4B-75E6-804D-9777-948308A865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54E2AAF-7BCC-8B4F-90E2-B7A0A3CDE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4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4684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916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ina 1 ge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4D016-C12F-444E-AACE-DC1D196DD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1B3BE7-3259-5E46-815A-2CC588110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6DBA526-162B-0B4C-823B-DD00F481D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07114" y="0"/>
            <a:ext cx="841985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74628F-69FD-CA41-8C79-B23139C5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1680"/>
            <a:ext cx="10515600" cy="949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D8E5CA-E8EA-5C4A-8BE1-E97760729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F96F3169-F004-1E41-859E-C1F213D21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66234"/>
            <a:ext cx="418592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Onderdeel van de campagne ‘Samen vallen voor veiligheid’.</a:t>
            </a:r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AF06113-FFA7-1846-9695-2AC84ECF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6066234"/>
            <a:ext cx="495300" cy="221457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EE4AD8C-2841-0441-ABCE-FDDBA89E857F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D734FFE-290E-224F-ACC3-02E50E9310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3937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CF49184-0590-824E-BF9A-DE0914F033C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64300"/>
            <a:ext cx="12192000" cy="393700"/>
          </a:xfrm>
          <a:prstGeom prst="rect">
            <a:avLst/>
          </a:prstGeom>
        </p:spPr>
      </p:pic>
      <p:pic>
        <p:nvPicPr>
          <p:cNvPr id="18" name="Afbeelding 17" descr="Afbeelding met geel, mensen, tekening, man&#10;&#10;Automatisch gegenereerde beschrijving">
            <a:extLst>
              <a:ext uri="{FF2B5EF4-FFF2-40B4-BE49-F238E27FC236}">
                <a16:creationId xmlns:a16="http://schemas.microsoft.com/office/drawing/2014/main" id="{62D31040-170C-634D-A801-DB5693374B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7114" y="0"/>
            <a:ext cx="841986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49" r:id="rId3"/>
    <p:sldLayoutId id="2147483657" r:id="rId4"/>
    <p:sldLayoutId id="2147483653" r:id="rId5"/>
    <p:sldLayoutId id="2147483658" r:id="rId6"/>
    <p:sldLayoutId id="2147483650" r:id="rId7"/>
    <p:sldLayoutId id="2147483659" r:id="rId8"/>
    <p:sldLayoutId id="2147483654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u6mXNeaNC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eiligheidsdag2022.volkerwessel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A767E-3DB7-7B46-855B-3C179A0A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55" y="1931655"/>
            <a:ext cx="8962300" cy="2387600"/>
          </a:xfrm>
        </p:spPr>
        <p:txBody>
          <a:bodyPr>
            <a:normAutofit fontScale="90000"/>
          </a:bodyPr>
          <a:lstStyle/>
          <a:p>
            <a:r>
              <a:rPr lang="pl-PL"/>
              <a:t>DZIEŃ BHP</a:t>
            </a:r>
            <a:r>
              <a:rPr lang="pl-PL" sz="5400"/>
              <a:t> </a:t>
            </a:r>
            <a:br>
              <a:rPr lang="pl-PL"/>
            </a:br>
            <a:r>
              <a:rPr lang="pl-PL" sz="4000"/>
              <a:t>GOTOWI, BY PRACOWAĆ BEZPIECZNIE! POMOŻESZ NAM PRZYSPIESZYĆ PRZYGOTOWANIA? </a:t>
            </a:r>
            <a:br>
              <a:rPr lang="pl-PL" sz="3600"/>
            </a:br>
            <a:br>
              <a:rPr lang="pl-PL" sz="3600"/>
            </a:br>
            <a:br>
              <a:rPr lang="pl-PL" sz="3600"/>
            </a:br>
            <a:r>
              <a:rPr lang="pl-PL" sz="2000"/>
              <a:t>30 marca 2022 r.</a:t>
            </a:r>
            <a:endParaRPr lang="pl-PL" sz="2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63826-AA46-8547-9011-215698E5E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155" y="4737150"/>
            <a:ext cx="8321040" cy="1655762"/>
          </a:xfrm>
        </p:spPr>
        <p:txBody>
          <a:bodyPr/>
          <a:lstStyle/>
          <a:p>
            <a:endParaRPr lang="pl-PL"/>
          </a:p>
          <a:p>
            <a:r>
              <a:rPr lang="pl-PL"/>
              <a:t>ROZPOCZNIJ PREZENTACJĘ</a:t>
            </a:r>
          </a:p>
          <a:p>
            <a:endParaRPr lang="pl-PL" sz="18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CFBBD0D-BC51-40D5-9FCE-369C6FB148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44"/>
          <a:stretch/>
        </p:blipFill>
        <p:spPr bwMode="auto">
          <a:xfrm>
            <a:off x="7221004" y="3421943"/>
            <a:ext cx="4059862" cy="2068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E204290-63D0-4FED-B026-01BE6577D0C9}"/>
              </a:ext>
            </a:extLst>
          </p:cNvPr>
          <p:cNvSpPr/>
          <p:nvPr/>
        </p:nvSpPr>
        <p:spPr>
          <a:xfrm>
            <a:off x="9044713" y="5325786"/>
            <a:ext cx="390618" cy="16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5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A0E52-A3D1-AC44-97E9-4AE4FCB6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1482" cy="4064000"/>
          </a:xfrm>
        </p:spPr>
        <p:txBody>
          <a:bodyPr>
            <a:normAutofit/>
          </a:bodyPr>
          <a:lstStyle/>
          <a:p>
            <a:r>
              <a:rPr lang="pl-PL"/>
              <a:t>Czy wiesz, gdzie znaleźć wyjście awaryjne?</a:t>
            </a: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  <a:p>
            <a:r>
              <a:rPr lang="pl-PL"/>
              <a:t>Czy znasz miejsce zbiórki dla tego budynku lub dla lokalizacji projektu? </a:t>
            </a:r>
          </a:p>
          <a:p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25C626-DBB0-440C-8183-FFC393677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4" t="-2516" b="-24297"/>
          <a:stretch/>
        </p:blipFill>
        <p:spPr bwMode="auto">
          <a:xfrm>
            <a:off x="8350065" y="1380538"/>
            <a:ext cx="2587126" cy="242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9CC7BF5-3202-4545-9716-2B194E7A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82" y="3389275"/>
            <a:ext cx="2384323" cy="233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voettekst 3">
            <a:extLst>
              <a:ext uri="{FF2B5EF4-FFF2-40B4-BE49-F238E27FC236}">
                <a16:creationId xmlns:a16="http://schemas.microsoft.com/office/drawing/2014/main" id="{CF4984B5-DF10-44AB-9EE2-910975A525F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96570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Gotowi, by pracować bezpiecznie! Pomożesz nam przyspieszyć przygotowania? </a:t>
            </a:r>
          </a:p>
        </p:txBody>
      </p:sp>
    </p:spTree>
    <p:extLst>
      <p:ext uri="{BB962C8B-B14F-4D97-AF65-F5344CB8AC3E}">
        <p14:creationId xmlns:p14="http://schemas.microsoft.com/office/powerpoint/2010/main" val="375347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F05C8-E819-4C6F-8902-AF54FFAE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DZIEŃ BHP 2022</a:t>
            </a:r>
            <a:endParaRPr lang="pl-P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FEFCFE-A5FA-4851-B261-F01A571C0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pl-PL" dirty="0"/>
              <a:t>Wprowadzenie: jak możemy poprawić nasze postrzeganie bezpieczeństwa? 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Jesteśmy przekonani, że można to osiągnąć poprzez nadanie bezpieczeństwu bardziej osobistego charakteru i poprzez komunikację ze sobą, na przykład poprzez wykorzystanie „akceleratora WAVE”. </a:t>
            </a:r>
            <a:br>
              <a:rPr lang="pl-PL" dirty="0"/>
            </a:br>
            <a:endParaRPr lang="pl-PL" dirty="0"/>
          </a:p>
          <a:p>
            <a:r>
              <a:rPr lang="pl-PL" dirty="0"/>
              <a:t>Animacja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„Gotowi, by pracować bezpiecznie! Pomożesz nam przyspieszyć przygotowania?”</a:t>
            </a:r>
          </a:p>
          <a:p>
            <a:pPr lvl="1">
              <a:lnSpc>
                <a:spcPct val="120000"/>
              </a:lnSpc>
            </a:pPr>
            <a:r>
              <a:rPr lang="pl-PL" dirty="0"/>
              <a:t>Objaśnienia do gry</a:t>
            </a:r>
          </a:p>
          <a:p>
            <a:pPr marL="457200" lvl="1" indent="0">
              <a:buNone/>
            </a:pPr>
            <a:endParaRPr lang="pl-PL" dirty="0"/>
          </a:p>
          <a:p>
            <a:r>
              <a:rPr lang="pl-PL" dirty="0"/>
              <a:t>Gra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Ocena i opinie</a:t>
            </a:r>
          </a:p>
          <a:p>
            <a:endParaRPr lang="pl-PL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50FE5032-301F-43AC-922E-1D5B7436C80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5731412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Gotowi, by pracować bezpiecznie! Pomożesz nam przyspieszyć przygotowania? </a:t>
            </a:r>
          </a:p>
        </p:txBody>
      </p:sp>
    </p:spTree>
    <p:extLst>
      <p:ext uri="{BB962C8B-B14F-4D97-AF65-F5344CB8AC3E}">
        <p14:creationId xmlns:p14="http://schemas.microsoft.com/office/powerpoint/2010/main" val="13315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E971E-E72E-4FFD-8268-87378A1C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37"/>
            <a:ext cx="10515600" cy="949008"/>
          </a:xfrm>
        </p:spPr>
        <p:txBody>
          <a:bodyPr/>
          <a:lstStyle/>
          <a:p>
            <a:r>
              <a:rPr lang="pl-PL"/>
              <a:t>Wprowadzenie</a:t>
            </a:r>
            <a:endParaRPr lang="pl-P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939605-1392-4D30-A99E-0D408BF7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269"/>
            <a:ext cx="9851571" cy="47196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800" b="1"/>
              <a:t>Jak możemy poprawić nasze postrzeganie bezpieczeństwa?</a:t>
            </a:r>
          </a:p>
          <a:p>
            <a:pPr>
              <a:lnSpc>
                <a:spcPct val="120000"/>
              </a:lnSpc>
            </a:pPr>
            <a:r>
              <a:rPr lang="pl-PL" sz="1800"/>
              <a:t>Zbyt często temat bezpieczeństwa jest nadal traktowany jako coś, co należy szybko odhaczyć na spotkaniach, przy czym uwaga skupia się zazwyczaj na „innych” i trudnych aspektach bezpieczeństwa. Ważniejsze jest jednak omówienie zachowań związanych z bezpieczeństwem, aby uzyskać wgląd w to, co kieruje nami w kwestii bezpieczeństwa. </a:t>
            </a:r>
          </a:p>
          <a:p>
            <a:pPr>
              <a:lnSpc>
                <a:spcPct val="120000"/>
              </a:lnSpc>
            </a:pPr>
            <a:r>
              <a:rPr lang="pl-PL" sz="1800"/>
              <a:t>Omówienie bezpieczeństwa w miejscu pracy w oparciu o różne tematy (zasady WAVE – wartości i kluczowe zagrożenia). Uzyskanie wglądu we wzajemne motywacje i osobiste dylematy przez udzielenie odpowiedzi na pytania dotyczące (wzajemnych) zachowań w zakresie bezpieczeństwa.</a:t>
            </a:r>
            <a:br>
              <a:rPr lang="pl-PL" sz="1800" b="1"/>
            </a:br>
            <a:endParaRPr lang="pl-PL" sz="1800" b="1"/>
          </a:p>
          <a:p>
            <a:pPr lvl="1">
              <a:lnSpc>
                <a:spcPct val="120000"/>
              </a:lnSpc>
            </a:pPr>
            <a:endParaRPr lang="pl-PL" sz="1400" b="1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0EE9D69-4F73-45AD-9BE7-9BFBF51E1624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82600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Gotowi, by pracować bezpiecznie! Pomożesz nam przyspieszyć przygotowania? </a:t>
            </a:r>
          </a:p>
        </p:txBody>
      </p:sp>
    </p:spTree>
    <p:extLst>
      <p:ext uri="{BB962C8B-B14F-4D97-AF65-F5344CB8AC3E}">
        <p14:creationId xmlns:p14="http://schemas.microsoft.com/office/powerpoint/2010/main" val="365026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64FC5-7C8A-4115-B484-EEA04F1A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Animacja</a:t>
            </a:r>
            <a:endParaRPr lang="pl-P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AC4FA-5DA6-44B4-B4D7-FABDDB55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702027"/>
            <a:ext cx="8632371" cy="4064000"/>
          </a:xfrm>
        </p:spPr>
        <p:txBody>
          <a:bodyPr/>
          <a:lstStyle/>
          <a:p>
            <a:pPr marL="457200" lvl="1" indent="0">
              <a:buNone/>
            </a:pPr>
            <a:endParaRPr lang="pl-PL" sz="2800" dirty="0"/>
          </a:p>
          <a:p>
            <a:pPr marL="457200" lvl="1" indent="0">
              <a:buNone/>
            </a:pPr>
            <a:endParaRPr lang="pl-PL" sz="2800" dirty="0"/>
          </a:p>
          <a:p>
            <a:pPr lvl="1"/>
            <a:r>
              <a:rPr lang="pl-PL" dirty="0"/>
              <a:t>„Gotowi, by pracować bezpiecznie! </a:t>
            </a:r>
            <a:endParaRPr lang="nl-NL" dirty="0"/>
          </a:p>
          <a:p>
            <a:pPr marL="457200" lvl="1" indent="0">
              <a:buNone/>
            </a:pPr>
            <a:r>
              <a:rPr lang="nl-NL" dirty="0"/>
              <a:t>   </a:t>
            </a:r>
            <a:r>
              <a:rPr lang="pl-PL" dirty="0"/>
              <a:t>Pomożesz nam przyspieszyć przygotowania?”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Objaśnienia do gry</a:t>
            </a:r>
          </a:p>
          <a:p>
            <a:pPr lvl="1"/>
            <a:endParaRPr lang="pl-PL" dirty="0"/>
          </a:p>
          <a:p>
            <a:endParaRPr lang="pl-PL" dirty="0"/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7CEC5D9B-769A-48F1-AB5E-5939CD8FBBA5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73710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Gotowi, by pracować bezpiecznie! Pomożesz nam przyspieszyć przygotowania? </a:t>
            </a:r>
          </a:p>
        </p:txBody>
      </p:sp>
      <p:pic>
        <p:nvPicPr>
          <p:cNvPr id="8" name="Afbeelding 7">
            <a:hlinkClick r:id="rId3"/>
            <a:extLst>
              <a:ext uri="{FF2B5EF4-FFF2-40B4-BE49-F238E27FC236}">
                <a16:creationId xmlns:a16="http://schemas.microsoft.com/office/drawing/2014/main" id="{EC4356AD-10B2-4EB8-9CCD-6186889E7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105" y="2466639"/>
            <a:ext cx="4185920" cy="23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3FFF5-2921-41DC-9DDE-29AA9050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Gra</a:t>
            </a:r>
            <a:endParaRPr lang="pl-P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EACDC8E-A717-49CA-8C41-0F0BC614D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2141764"/>
            <a:ext cx="5424714" cy="2139950"/>
          </a:xfrm>
        </p:spPr>
        <p:txBody>
          <a:bodyPr/>
          <a:lstStyle/>
          <a:p>
            <a:pPr marL="457200" lvl="1" indent="0">
              <a:buNone/>
            </a:pPr>
            <a:endParaRPr lang="pl-PL" sz="2800"/>
          </a:p>
          <a:p>
            <a:pPr marL="457200" lvl="1" indent="0">
              <a:buNone/>
            </a:pPr>
            <a:endParaRPr lang="pl-PL" sz="2800"/>
          </a:p>
          <a:p>
            <a:pPr lvl="1"/>
            <a:r>
              <a:rPr lang="pl-PL"/>
              <a:t>Zagrajmy razem w grę!</a:t>
            </a:r>
          </a:p>
          <a:p>
            <a:pPr lvl="1"/>
            <a:endParaRPr lang="pl-PL"/>
          </a:p>
          <a:p>
            <a:pPr marL="457200" lvl="1" indent="0">
              <a:buNone/>
            </a:pPr>
            <a:endParaRPr lang="pl-PL"/>
          </a:p>
          <a:p>
            <a:endParaRPr lang="pl-PL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E100A24-0A98-45A2-B8E6-C2BF0610367D}"/>
              </a:ext>
            </a:extLst>
          </p:cNvPr>
          <p:cNvSpPr txBox="1">
            <a:spLocks/>
          </p:cNvSpPr>
          <p:nvPr/>
        </p:nvSpPr>
        <p:spPr>
          <a:xfrm>
            <a:off x="838199" y="6075112"/>
            <a:ext cx="4889863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Gotowi, by pracować bezpiecznie! Pomożesz nam przyspieszyć przygotowania? </a:t>
            </a:r>
          </a:p>
        </p:txBody>
      </p:sp>
      <p:pic>
        <p:nvPicPr>
          <p:cNvPr id="6" name="Afbeelding 5">
            <a:hlinkClick r:id="rId3"/>
            <a:extLst>
              <a:ext uri="{FF2B5EF4-FFF2-40B4-BE49-F238E27FC236}">
                <a16:creationId xmlns:a16="http://schemas.microsoft.com/office/drawing/2014/main" id="{741E3CDD-E3EE-4345-A4D8-C593859CF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" t="18411" r="71425" b="43299"/>
          <a:stretch/>
        </p:blipFill>
        <p:spPr>
          <a:xfrm>
            <a:off x="5728063" y="2057400"/>
            <a:ext cx="5945426" cy="372754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D0DEFE1-CCA0-4DE0-B8DB-72F46974D564}"/>
              </a:ext>
            </a:extLst>
          </p:cNvPr>
          <p:cNvSpPr/>
          <p:nvPr/>
        </p:nvSpPr>
        <p:spPr>
          <a:xfrm>
            <a:off x="11462657" y="3320143"/>
            <a:ext cx="210832" cy="1317171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14DF7FE-C41C-490B-8FD4-5F723963E6AC}"/>
              </a:ext>
            </a:extLst>
          </p:cNvPr>
          <p:cNvSpPr/>
          <p:nvPr/>
        </p:nvSpPr>
        <p:spPr>
          <a:xfrm>
            <a:off x="8545286" y="5377543"/>
            <a:ext cx="326571" cy="174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37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37F1-97A4-4003-980B-EC6F1D1F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Ocena i opinie</a:t>
            </a:r>
            <a:endParaRPr lang="pl-P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E46241-0006-440B-B286-03AD5E19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3282"/>
            <a:ext cx="10515600" cy="205694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lvl="0">
              <a:lnSpc>
                <a:spcPct val="110000"/>
              </a:lnSpc>
            </a:pPr>
            <a:r>
              <a:rPr lang="pl-PL"/>
              <a:t>Jak Ci się podobała wspólna gra?</a:t>
            </a:r>
          </a:p>
          <a:p>
            <a:pPr lvl="0">
              <a:lnSpc>
                <a:spcPct val="110000"/>
              </a:lnSpc>
            </a:pPr>
            <a:r>
              <a:rPr lang="pl-PL"/>
              <a:t>Czego się z niej nauczyłeś(aś)? Wymień coś, czego nie wiedziałeś(aś) dziś rano o swoim koledze.</a:t>
            </a:r>
            <a:endParaRPr lang="pl-PL">
              <a:cs typeface="Arial"/>
            </a:endParaRPr>
          </a:p>
          <a:p>
            <a:pPr lvl="0">
              <a:lnSpc>
                <a:spcPct val="110000"/>
              </a:lnSpc>
            </a:pPr>
            <a:r>
              <a:rPr lang="pl-PL"/>
              <a:t>Co zrobisz inaczej jutro w pracy?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pl-PL" sz="2200" b="1"/>
            </a:br>
            <a:endParaRPr lang="pl-PL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9498B43-3B63-4627-8645-177F4E66772C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87680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Gotowi, by pracować bezpiecznie! Pomożesz nam przyspieszyć przygotowania? </a:t>
            </a:r>
          </a:p>
        </p:txBody>
      </p:sp>
    </p:spTree>
    <p:extLst>
      <p:ext uri="{BB962C8B-B14F-4D97-AF65-F5344CB8AC3E}">
        <p14:creationId xmlns:p14="http://schemas.microsoft.com/office/powerpoint/2010/main" val="157354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5016C-916D-3B41-BAF0-9C1EEFE0B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16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/>
              <a:t>GOTOWI, BY PRACOWAĆ BEZPIECZNIE! POMOŻESZ NAM PRZYSPIESZYĆ PRZYGOTOWANIA? </a:t>
            </a:r>
            <a:endParaRPr lang="pl-PL" dirty="0"/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62FE2703-4141-47AF-B920-26CEDA04CF81}"/>
              </a:ext>
            </a:extLst>
          </p:cNvPr>
          <p:cNvSpPr txBox="1">
            <a:spLocks/>
          </p:cNvSpPr>
          <p:nvPr/>
        </p:nvSpPr>
        <p:spPr>
          <a:xfrm>
            <a:off x="838200" y="6075112"/>
            <a:ext cx="4185920" cy="22145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Gotowi, by pracować bezpiecznie! Pomożesz nam przyspieszyć przygotowania?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2925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1">
      <a:dk1>
        <a:srgbClr val="000000"/>
      </a:dk1>
      <a:lt1>
        <a:srgbClr val="FFFFFF"/>
      </a:lt1>
      <a:dk2>
        <a:srgbClr val="000000"/>
      </a:dk2>
      <a:lt2>
        <a:srgbClr val="FFDD00"/>
      </a:lt2>
      <a:accent1>
        <a:srgbClr val="000000"/>
      </a:accent1>
      <a:accent2>
        <a:srgbClr val="FFDD00"/>
      </a:accent2>
      <a:accent3>
        <a:srgbClr val="FFFFFF"/>
      </a:accent3>
      <a:accent4>
        <a:srgbClr val="666666"/>
      </a:accent4>
      <a:accent5>
        <a:srgbClr val="5B9BD5"/>
      </a:accent5>
      <a:accent6>
        <a:srgbClr val="70AD47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252B65C-5470-0A41-9940-C699F80E7CA4}" vid="{AD2F2E86-5680-F847-BA77-AE4D3793842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79495F2B33B469E652710A0C0F712" ma:contentTypeVersion="13" ma:contentTypeDescription="Een nieuw document maken." ma:contentTypeScope="" ma:versionID="a1b57c885b454338d96d3fdc69ff5697">
  <xsd:schema xmlns:xsd="http://www.w3.org/2001/XMLSchema" xmlns:xs="http://www.w3.org/2001/XMLSchema" xmlns:p="http://schemas.microsoft.com/office/2006/metadata/properties" xmlns:ns2="80547ce2-a977-4319-b44a-40ea7c5ebcbb" xmlns:ns3="24e35ab4-3cf1-46c9-8eaa-1b1e0ea8a84b" targetNamespace="http://schemas.microsoft.com/office/2006/metadata/properties" ma:root="true" ma:fieldsID="8660757890225718ef8ff2da58549c9e" ns2:_="" ns3:_="">
    <xsd:import namespace="80547ce2-a977-4319-b44a-40ea7c5ebcbb"/>
    <xsd:import namespace="24e35ab4-3cf1-46c9-8eaa-1b1e0ea8a8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47ce2-a977-4319-b44a-40ea7c5eb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35ab4-3cf1-46c9-8eaa-1b1e0ea8a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936F94-DD5C-4CDF-A8B0-37D7D1F703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A72D8A-B96A-4714-A5A9-E785F1DA2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47ce2-a977-4319-b44a-40ea7c5ebcbb"/>
    <ds:schemaRef ds:uri="24e35ab4-3cf1-46c9-8eaa-1b1e0ea8a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DC7A87-6AA4-467B-8AF7-A0B39BD606C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465</TotalTime>
  <Words>589</Words>
  <Application>Microsoft Office PowerPoint</Application>
  <PresentationFormat>Breedbeeld</PresentationFormat>
  <Paragraphs>75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DZIEŃ BHP  GOTOWI, BY PRACOWAĆ BEZPIECZNIE! POMOŻESZ NAM PRZYSPIESZYĆ PRZYGOTOWANIA?    30 marca 2022 r.</vt:lpstr>
      <vt:lpstr>PowerPoint-presentatie</vt:lpstr>
      <vt:lpstr>DZIEŃ BHP 2022</vt:lpstr>
      <vt:lpstr>Wprowadzenie</vt:lpstr>
      <vt:lpstr>Animacja</vt:lpstr>
      <vt:lpstr>Gra</vt:lpstr>
      <vt:lpstr>Ocena i opinie</vt:lpstr>
      <vt:lpstr>GOTOWI, BY PRACOWAĆ BEZPIECZNIE! POMOŻESZ NAM PRZYSPIESZYĆ PRZYGOTOWANIA?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VEILIGHEIDSDAG  SAMEN VALLEN VOOR VEILIGHEID  6 oktober 2020</dc:title>
  <dc:creator>Hendrikx, Yvonne</dc:creator>
  <cp:lastModifiedBy>Buitink, Fleur</cp:lastModifiedBy>
  <cp:revision>48</cp:revision>
  <dcterms:created xsi:type="dcterms:W3CDTF">2020-01-27T11:52:02Z</dcterms:created>
  <dcterms:modified xsi:type="dcterms:W3CDTF">2022-02-24T15:10:47Z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0x010100F9779495F2B33B469E652710A0C0F712</vt:lpwstr>
  </property>
  <property fmtid="{D5CDD505-2E9C-101B-9397-08002B2CF9AE}" pid="3" name="Order">
    <vt:r8>100</vt:r8>
  </property>
</Properties>
</file>