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3"/>
  </p:notesMasterIdLst>
  <p:sldIdLst>
    <p:sldId id="257" r:id="rId5"/>
    <p:sldId id="260" r:id="rId6"/>
    <p:sldId id="276" r:id="rId7"/>
    <p:sldId id="263" r:id="rId8"/>
    <p:sldId id="278" r:id="rId9"/>
    <p:sldId id="279" r:id="rId10"/>
    <p:sldId id="273" r:id="rId11"/>
    <p:sldId id="25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itink, Fleur" initials="BF" lastIdx="15" clrIdx="0">
    <p:extLst>
      <p:ext uri="{19B8F6BF-5375-455C-9EA6-DF929625EA0E}">
        <p15:presenceInfo xmlns:p15="http://schemas.microsoft.com/office/powerpoint/2012/main" userId="S::fbuitink@volkerwessels.com::cf590200-e243-4b2e-a585-9874ef062f38" providerId="AD"/>
      </p:ext>
    </p:extLst>
  </p:cmAuthor>
  <p:cmAuthor id="2" name="Bas Roordink" initials="BR" lastIdx="5" clrIdx="1">
    <p:extLst>
      <p:ext uri="{19B8F6BF-5375-455C-9EA6-DF929625EA0E}">
        <p15:presenceInfo xmlns:p15="http://schemas.microsoft.com/office/powerpoint/2012/main" userId="S::broordink@volkerwessels.com::e6b80f22-b7ea-4a1b-9826-4cad85367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94E4C-22D0-41AE-91F1-C6695F6ED763}" v="18" dt="2022-01-27T12:30:04.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4"/>
    <p:restoredTop sz="79874" autoAdjust="0"/>
  </p:normalViewPr>
  <p:slideViewPr>
    <p:cSldViewPr snapToGrid="0" snapToObjects="1">
      <p:cViewPr varScale="1">
        <p:scale>
          <a:sx n="91" d="100"/>
          <a:sy n="91" d="100"/>
        </p:scale>
        <p:origin x="13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itink, Fleur" userId="S::fbuitink@volkerwessels.com::cf590200-e243-4b2e-a585-9874ef062f38" providerId="AD" clId="Web-{4C4D051E-F449-E549-0E57-BBDFFF09961B}"/>
    <pc:docChg chg="modSld">
      <pc:chgData name="Buitink, Fleur" userId="S::fbuitink@volkerwessels.com::cf590200-e243-4b2e-a585-9874ef062f38" providerId="AD" clId="Web-{4C4D051E-F449-E549-0E57-BBDFFF09961B}" dt="2022-01-24T12:54:11.935" v="2" actId="20577"/>
      <pc:docMkLst>
        <pc:docMk/>
      </pc:docMkLst>
      <pc:sldChg chg="modSp">
        <pc:chgData name="Buitink, Fleur" userId="S::fbuitink@volkerwessels.com::cf590200-e243-4b2e-a585-9874ef062f38" providerId="AD" clId="Web-{4C4D051E-F449-E549-0E57-BBDFFF09961B}" dt="2022-01-24T12:54:11.935" v="2" actId="20577"/>
        <pc:sldMkLst>
          <pc:docMk/>
          <pc:sldMk cId="1573546633" sldId="273"/>
        </pc:sldMkLst>
        <pc:spChg chg="mod">
          <ac:chgData name="Buitink, Fleur" userId="S::fbuitink@volkerwessels.com::cf590200-e243-4b2e-a585-9874ef062f38" providerId="AD" clId="Web-{4C4D051E-F449-E549-0E57-BBDFFF09961B}" dt="2022-01-24T12:54:11.935" v="2" actId="20577"/>
          <ac:spMkLst>
            <pc:docMk/>
            <pc:sldMk cId="1573546633" sldId="273"/>
            <ac:spMk id="3" creationId="{E8E46241-0006-440B-B286-03AD5E19865E}"/>
          </ac:spMkLst>
        </pc:spChg>
      </pc:sldChg>
    </pc:docChg>
  </pc:docChgLst>
  <pc:docChgLst>
    <pc:chgData name="Buitink, Fleur" userId="cf590200-e243-4b2e-a585-9874ef062f38" providerId="ADAL" clId="{A8794E4C-22D0-41AE-91F1-C6695F6ED763}"/>
    <pc:docChg chg="undo custSel modSld modMainMaster">
      <pc:chgData name="Buitink, Fleur" userId="cf590200-e243-4b2e-a585-9874ef062f38" providerId="ADAL" clId="{A8794E4C-22D0-41AE-91F1-C6695F6ED763}" dt="2022-01-27T12:30:05.675" v="198" actId="20577"/>
      <pc:docMkLst>
        <pc:docMk/>
      </pc:docMkLst>
      <pc:sldChg chg="addSp delSp modSp mod">
        <pc:chgData name="Buitink, Fleur" userId="cf590200-e243-4b2e-a585-9874ef062f38" providerId="ADAL" clId="{A8794E4C-22D0-41AE-91F1-C6695F6ED763}" dt="2022-01-25T15:06:56.737" v="54" actId="20577"/>
        <pc:sldMkLst>
          <pc:docMk/>
          <pc:sldMk cId="192953906" sldId="257"/>
        </pc:sldMkLst>
        <pc:spChg chg="mod">
          <ac:chgData name="Buitink, Fleur" userId="cf590200-e243-4b2e-a585-9874ef062f38" providerId="ADAL" clId="{A8794E4C-22D0-41AE-91F1-C6695F6ED763}" dt="2022-01-25T15:06:56.737" v="54" actId="20577"/>
          <ac:spMkLst>
            <pc:docMk/>
            <pc:sldMk cId="192953906" sldId="257"/>
            <ac:spMk id="2" creationId="{8BFA767E-3DB7-7B46-855B-3C179A0A7873}"/>
          </ac:spMkLst>
        </pc:spChg>
        <pc:spChg chg="mod">
          <ac:chgData name="Buitink, Fleur" userId="cf590200-e243-4b2e-a585-9874ef062f38" providerId="ADAL" clId="{A8794E4C-22D0-41AE-91F1-C6695F6ED763}" dt="2022-01-25T14:48:08.845" v="1"/>
          <ac:spMkLst>
            <pc:docMk/>
            <pc:sldMk cId="192953906" sldId="257"/>
            <ac:spMk id="8" creationId="{5E204290-63D0-4FED-B026-01BE6577D0C9}"/>
          </ac:spMkLst>
        </pc:spChg>
        <pc:grpChg chg="add mod">
          <ac:chgData name="Buitink, Fleur" userId="cf590200-e243-4b2e-a585-9874ef062f38" providerId="ADAL" clId="{A8794E4C-22D0-41AE-91F1-C6695F6ED763}" dt="2022-01-25T14:48:12.810" v="21" actId="1035"/>
          <ac:grpSpMkLst>
            <pc:docMk/>
            <pc:sldMk cId="192953906" sldId="257"/>
            <ac:grpSpMk id="5" creationId="{EBDF40B1-0002-45F9-8A98-B4A78F1B26C3}"/>
          </ac:grpSpMkLst>
        </pc:grpChg>
        <pc:picChg chg="del">
          <ac:chgData name="Buitink, Fleur" userId="cf590200-e243-4b2e-a585-9874ef062f38" providerId="ADAL" clId="{A8794E4C-22D0-41AE-91F1-C6695F6ED763}" dt="2022-01-25T14:48:08.128" v="0" actId="478"/>
          <ac:picMkLst>
            <pc:docMk/>
            <pc:sldMk cId="192953906" sldId="257"/>
            <ac:picMk id="6" creationId="{A48E3764-7FAA-434F-9150-772F5D786CD2}"/>
          </ac:picMkLst>
        </pc:picChg>
        <pc:picChg chg="mod">
          <ac:chgData name="Buitink, Fleur" userId="cf590200-e243-4b2e-a585-9874ef062f38" providerId="ADAL" clId="{A8794E4C-22D0-41AE-91F1-C6695F6ED763}" dt="2022-01-25T14:48:08.845" v="1"/>
          <ac:picMkLst>
            <pc:docMk/>
            <pc:sldMk cId="192953906" sldId="257"/>
            <ac:picMk id="7" creationId="{ACFBBD0D-BC51-40D5-9FCE-369C6FB14870}"/>
          </ac:picMkLst>
        </pc:picChg>
      </pc:sldChg>
      <pc:sldChg chg="addSp delSp modSp mod">
        <pc:chgData name="Buitink, Fleur" userId="cf590200-e243-4b2e-a585-9874ef062f38" providerId="ADAL" clId="{A8794E4C-22D0-41AE-91F1-C6695F6ED763}" dt="2022-01-25T15:08:52.436" v="82" actId="20577"/>
        <pc:sldMkLst>
          <pc:docMk/>
          <pc:sldMk cId="4075292507" sldId="259"/>
        </pc:sldMkLst>
        <pc:spChg chg="mod">
          <ac:chgData name="Buitink, Fleur" userId="cf590200-e243-4b2e-a585-9874ef062f38" providerId="ADAL" clId="{A8794E4C-22D0-41AE-91F1-C6695F6ED763}" dt="2022-01-25T15:08:52.436" v="82" actId="20577"/>
          <ac:spMkLst>
            <pc:docMk/>
            <pc:sldMk cId="4075292507" sldId="259"/>
            <ac:spMk id="2" creationId="{9FF5016C-916D-3B41-BAF0-9C1EEFE0BB39}"/>
          </ac:spMkLst>
        </pc:spChg>
        <pc:spChg chg="del">
          <ac:chgData name="Buitink, Fleur" userId="cf590200-e243-4b2e-a585-9874ef062f38" providerId="ADAL" clId="{A8794E4C-22D0-41AE-91F1-C6695F6ED763}" dt="2022-01-25T15:07:46.551" v="71" actId="478"/>
          <ac:spMkLst>
            <pc:docMk/>
            <pc:sldMk cId="4075292507" sldId="259"/>
            <ac:spMk id="4" creationId="{D639BBED-AFA2-BA4C-B406-7DE1FC559E3F}"/>
          </ac:spMkLst>
        </pc:spChg>
        <pc:spChg chg="add mod">
          <ac:chgData name="Buitink, Fleur" userId="cf590200-e243-4b2e-a585-9874ef062f38" providerId="ADAL" clId="{A8794E4C-22D0-41AE-91F1-C6695F6ED763}" dt="2022-01-25T15:07:46.868" v="72"/>
          <ac:spMkLst>
            <pc:docMk/>
            <pc:sldMk cId="4075292507" sldId="259"/>
            <ac:spMk id="5" creationId="{62FE2703-4141-47AF-B920-26CEDA04CF81}"/>
          </ac:spMkLst>
        </pc:spChg>
      </pc:sldChg>
      <pc:sldChg chg="addSp delSp modSp mod">
        <pc:chgData name="Buitink, Fleur" userId="cf590200-e243-4b2e-a585-9874ef062f38" providerId="ADAL" clId="{A8794E4C-22D0-41AE-91F1-C6695F6ED763}" dt="2022-01-25T15:07:06.742" v="58"/>
        <pc:sldMkLst>
          <pc:docMk/>
          <pc:sldMk cId="3753470074" sldId="260"/>
        </pc:sldMkLst>
        <pc:spChg chg="del">
          <ac:chgData name="Buitink, Fleur" userId="cf590200-e243-4b2e-a585-9874ef062f38" providerId="ADAL" clId="{A8794E4C-22D0-41AE-91F1-C6695F6ED763}" dt="2022-01-25T15:07:06.072" v="57" actId="478"/>
          <ac:spMkLst>
            <pc:docMk/>
            <pc:sldMk cId="3753470074" sldId="260"/>
            <ac:spMk id="4" creationId="{7126FB9D-B883-6741-8B26-1B8549314BD4}"/>
          </ac:spMkLst>
        </pc:spChg>
        <pc:spChg chg="add del mod">
          <ac:chgData name="Buitink, Fleur" userId="cf590200-e243-4b2e-a585-9874ef062f38" providerId="ADAL" clId="{A8794E4C-22D0-41AE-91F1-C6695F6ED763}" dt="2022-01-25T15:07:04.721" v="56"/>
          <ac:spMkLst>
            <pc:docMk/>
            <pc:sldMk cId="3753470074" sldId="260"/>
            <ac:spMk id="7" creationId="{51BE43FC-0197-446F-B81E-1110A9100EFF}"/>
          </ac:spMkLst>
        </pc:spChg>
        <pc:spChg chg="add mod">
          <ac:chgData name="Buitink, Fleur" userId="cf590200-e243-4b2e-a585-9874ef062f38" providerId="ADAL" clId="{A8794E4C-22D0-41AE-91F1-C6695F6ED763}" dt="2022-01-25T15:07:06.742" v="58"/>
          <ac:spMkLst>
            <pc:docMk/>
            <pc:sldMk cId="3753470074" sldId="260"/>
            <ac:spMk id="8" creationId="{CF4984B5-DF10-44AB-9EE2-910975A525F5}"/>
          </ac:spMkLst>
        </pc:spChg>
      </pc:sldChg>
      <pc:sldChg chg="addSp delSp modSp mod">
        <pc:chgData name="Buitink, Fleur" userId="cf590200-e243-4b2e-a585-9874ef062f38" providerId="ADAL" clId="{A8794E4C-22D0-41AE-91F1-C6695F6ED763}" dt="2022-01-25T15:07:24.337" v="62"/>
        <pc:sldMkLst>
          <pc:docMk/>
          <pc:sldMk cId="3650263679" sldId="263"/>
        </pc:sldMkLst>
        <pc:spChg chg="del">
          <ac:chgData name="Buitink, Fleur" userId="cf590200-e243-4b2e-a585-9874ef062f38" providerId="ADAL" clId="{A8794E4C-22D0-41AE-91F1-C6695F6ED763}" dt="2022-01-25T15:07:24.026" v="61" actId="478"/>
          <ac:spMkLst>
            <pc:docMk/>
            <pc:sldMk cId="3650263679" sldId="263"/>
            <ac:spMk id="4" creationId="{40015FFC-A606-411C-B653-78A2999209EF}"/>
          </ac:spMkLst>
        </pc:spChg>
        <pc:spChg chg="add mod">
          <ac:chgData name="Buitink, Fleur" userId="cf590200-e243-4b2e-a585-9874ef062f38" providerId="ADAL" clId="{A8794E4C-22D0-41AE-91F1-C6695F6ED763}" dt="2022-01-25T15:07:24.337" v="62"/>
          <ac:spMkLst>
            <pc:docMk/>
            <pc:sldMk cId="3650263679" sldId="263"/>
            <ac:spMk id="5" creationId="{40EE9D69-4F73-45AD-9BE7-9BFBF51E1624}"/>
          </ac:spMkLst>
        </pc:spChg>
      </pc:sldChg>
      <pc:sldChg chg="addSp delSp modSp mod">
        <pc:chgData name="Buitink, Fleur" userId="cf590200-e243-4b2e-a585-9874ef062f38" providerId="ADAL" clId="{A8794E4C-22D0-41AE-91F1-C6695F6ED763}" dt="2022-01-25T15:07:43.713" v="70"/>
        <pc:sldMkLst>
          <pc:docMk/>
          <pc:sldMk cId="1573546633" sldId="273"/>
        </pc:sldMkLst>
        <pc:spChg chg="del">
          <ac:chgData name="Buitink, Fleur" userId="cf590200-e243-4b2e-a585-9874ef062f38" providerId="ADAL" clId="{A8794E4C-22D0-41AE-91F1-C6695F6ED763}" dt="2022-01-25T15:07:43.406" v="69" actId="478"/>
          <ac:spMkLst>
            <pc:docMk/>
            <pc:sldMk cId="1573546633" sldId="273"/>
            <ac:spMk id="4" creationId="{17C70257-20D1-4FAE-B2E4-6216618E954C}"/>
          </ac:spMkLst>
        </pc:spChg>
        <pc:spChg chg="add mod">
          <ac:chgData name="Buitink, Fleur" userId="cf590200-e243-4b2e-a585-9874ef062f38" providerId="ADAL" clId="{A8794E4C-22D0-41AE-91F1-C6695F6ED763}" dt="2022-01-25T15:07:43.713" v="70"/>
          <ac:spMkLst>
            <pc:docMk/>
            <pc:sldMk cId="1573546633" sldId="273"/>
            <ac:spMk id="5" creationId="{A9498B43-3B63-4627-8645-177F4E66772C}"/>
          </ac:spMkLst>
        </pc:spChg>
      </pc:sldChg>
      <pc:sldChg chg="addSp delSp modSp mod">
        <pc:chgData name="Buitink, Fleur" userId="cf590200-e243-4b2e-a585-9874ef062f38" providerId="ADAL" clId="{A8794E4C-22D0-41AE-91F1-C6695F6ED763}" dt="2022-01-25T15:07:20.115" v="60"/>
        <pc:sldMkLst>
          <pc:docMk/>
          <pc:sldMk cId="133151386" sldId="276"/>
        </pc:sldMkLst>
        <pc:spChg chg="del">
          <ac:chgData name="Buitink, Fleur" userId="cf590200-e243-4b2e-a585-9874ef062f38" providerId="ADAL" clId="{A8794E4C-22D0-41AE-91F1-C6695F6ED763}" dt="2022-01-25T15:07:19.854" v="59" actId="478"/>
          <ac:spMkLst>
            <pc:docMk/>
            <pc:sldMk cId="133151386" sldId="276"/>
            <ac:spMk id="4" creationId="{4113510F-0918-47BF-A59B-C3CA459E24F0}"/>
          </ac:spMkLst>
        </pc:spChg>
        <pc:spChg chg="add mod">
          <ac:chgData name="Buitink, Fleur" userId="cf590200-e243-4b2e-a585-9874ef062f38" providerId="ADAL" clId="{A8794E4C-22D0-41AE-91F1-C6695F6ED763}" dt="2022-01-25T15:07:20.115" v="60"/>
          <ac:spMkLst>
            <pc:docMk/>
            <pc:sldMk cId="133151386" sldId="276"/>
            <ac:spMk id="5" creationId="{50FE5032-301F-43AC-922E-1D5B7436C805}"/>
          </ac:spMkLst>
        </pc:spChg>
      </pc:sldChg>
      <pc:sldChg chg="addSp delSp modSp mod">
        <pc:chgData name="Buitink, Fleur" userId="cf590200-e243-4b2e-a585-9874ef062f38" providerId="ADAL" clId="{A8794E4C-22D0-41AE-91F1-C6695F6ED763}" dt="2022-01-27T12:24:57.437" v="122" actId="20577"/>
        <pc:sldMkLst>
          <pc:docMk/>
          <pc:sldMk cId="427062573" sldId="278"/>
        </pc:sldMkLst>
        <pc:spChg chg="mod">
          <ac:chgData name="Buitink, Fleur" userId="cf590200-e243-4b2e-a585-9874ef062f38" providerId="ADAL" clId="{A8794E4C-22D0-41AE-91F1-C6695F6ED763}" dt="2022-01-27T12:24:57.437" v="122" actId="20577"/>
          <ac:spMkLst>
            <pc:docMk/>
            <pc:sldMk cId="427062573" sldId="278"/>
            <ac:spMk id="3" creationId="{8E3AC4FA-5DA6-44B4-B4D7-FABDDB55450F}"/>
          </ac:spMkLst>
        </pc:spChg>
        <pc:spChg chg="del">
          <ac:chgData name="Buitink, Fleur" userId="cf590200-e243-4b2e-a585-9874ef062f38" providerId="ADAL" clId="{A8794E4C-22D0-41AE-91F1-C6695F6ED763}" dt="2022-01-25T15:07:29.709" v="65" actId="478"/>
          <ac:spMkLst>
            <pc:docMk/>
            <pc:sldMk cId="427062573" sldId="278"/>
            <ac:spMk id="4" creationId="{59757F9F-2EF6-48DB-9ABB-9E9FD7FE3391}"/>
          </ac:spMkLst>
        </pc:spChg>
        <pc:spChg chg="add del mod">
          <ac:chgData name="Buitink, Fleur" userId="cf590200-e243-4b2e-a585-9874ef062f38" providerId="ADAL" clId="{A8794E4C-22D0-41AE-91F1-C6695F6ED763}" dt="2022-01-25T15:07:28.810" v="64"/>
          <ac:spMkLst>
            <pc:docMk/>
            <pc:sldMk cId="427062573" sldId="278"/>
            <ac:spMk id="5" creationId="{8A13A658-8636-4CD8-93B2-6DBF13D1A6F9}"/>
          </ac:spMkLst>
        </pc:spChg>
        <pc:spChg chg="add mod">
          <ac:chgData name="Buitink, Fleur" userId="cf590200-e243-4b2e-a585-9874ef062f38" providerId="ADAL" clId="{A8794E4C-22D0-41AE-91F1-C6695F6ED763}" dt="2022-01-25T15:07:31.027" v="66"/>
          <ac:spMkLst>
            <pc:docMk/>
            <pc:sldMk cId="427062573" sldId="278"/>
            <ac:spMk id="6" creationId="{7CEC5D9B-769A-48F1-AB5E-5939CD8FBBA5}"/>
          </ac:spMkLst>
        </pc:spChg>
      </pc:sldChg>
      <pc:sldChg chg="addSp delSp modSp mod modNotesTx">
        <pc:chgData name="Buitink, Fleur" userId="cf590200-e243-4b2e-a585-9874ef062f38" providerId="ADAL" clId="{A8794E4C-22D0-41AE-91F1-C6695F6ED763}" dt="2022-01-27T12:30:05.675" v="198" actId="20577"/>
        <pc:sldMkLst>
          <pc:docMk/>
          <pc:sldMk cId="160370366" sldId="279"/>
        </pc:sldMkLst>
        <pc:spChg chg="add mod">
          <ac:chgData name="Buitink, Fleur" userId="cf590200-e243-4b2e-a585-9874ef062f38" providerId="ADAL" clId="{A8794E4C-22D0-41AE-91F1-C6695F6ED763}" dt="2022-01-27T12:24:08.735" v="96" actId="164"/>
          <ac:spMkLst>
            <pc:docMk/>
            <pc:sldMk cId="160370366" sldId="279"/>
            <ac:spMk id="3" creationId="{8D0DEFE1-CCA0-4DE0-B8DB-72F46974D564}"/>
          </ac:spMkLst>
        </pc:spChg>
        <pc:spChg chg="del">
          <ac:chgData name="Buitink, Fleur" userId="cf590200-e243-4b2e-a585-9874ef062f38" providerId="ADAL" clId="{A8794E4C-22D0-41AE-91F1-C6695F6ED763}" dt="2022-01-25T15:07:39.064" v="67" actId="478"/>
          <ac:spMkLst>
            <pc:docMk/>
            <pc:sldMk cId="160370366" sldId="279"/>
            <ac:spMk id="4" creationId="{03819024-A51E-4A0C-8A81-BEC730E24717}"/>
          </ac:spMkLst>
        </pc:spChg>
        <pc:spChg chg="add mod">
          <ac:chgData name="Buitink, Fleur" userId="cf590200-e243-4b2e-a585-9874ef062f38" providerId="ADAL" clId="{A8794E4C-22D0-41AE-91F1-C6695F6ED763}" dt="2022-01-27T12:24:08.735" v="96" actId="164"/>
          <ac:spMkLst>
            <pc:docMk/>
            <pc:sldMk cId="160370366" sldId="279"/>
            <ac:spMk id="4" creationId="{914DF7FE-C41C-490B-8FD4-5F723963E6AC}"/>
          </ac:spMkLst>
        </pc:spChg>
        <pc:spChg chg="add mod">
          <ac:chgData name="Buitink, Fleur" userId="cf590200-e243-4b2e-a585-9874ef062f38" providerId="ADAL" clId="{A8794E4C-22D0-41AE-91F1-C6695F6ED763}" dt="2022-01-25T15:07:39.380" v="68"/>
          <ac:spMkLst>
            <pc:docMk/>
            <pc:sldMk cId="160370366" sldId="279"/>
            <ac:spMk id="5" creationId="{3E100A24-0A98-45A2-B8E6-C2BF0610367D}"/>
          </ac:spMkLst>
        </pc:spChg>
        <pc:spChg chg="mod">
          <ac:chgData name="Buitink, Fleur" userId="cf590200-e243-4b2e-a585-9874ef062f38" providerId="ADAL" clId="{A8794E4C-22D0-41AE-91F1-C6695F6ED763}" dt="2022-01-27T12:23:05.371" v="83" actId="6549"/>
          <ac:spMkLst>
            <pc:docMk/>
            <pc:sldMk cId="160370366" sldId="279"/>
            <ac:spMk id="8" creationId="{EEACDC8E-A717-49CA-8C41-0F0BC614D3DC}"/>
          </ac:spMkLst>
        </pc:spChg>
        <pc:grpChg chg="add mod">
          <ac:chgData name="Buitink, Fleur" userId="cf590200-e243-4b2e-a585-9874ef062f38" providerId="ADAL" clId="{A8794E4C-22D0-41AE-91F1-C6695F6ED763}" dt="2022-01-27T12:24:08.735" v="96" actId="164"/>
          <ac:grpSpMkLst>
            <pc:docMk/>
            <pc:sldMk cId="160370366" sldId="279"/>
            <ac:grpSpMk id="7" creationId="{0BE2E06C-D723-4300-8F8E-25DC50B101B8}"/>
          </ac:grpSpMkLst>
        </pc:grpChg>
        <pc:picChg chg="add mod">
          <ac:chgData name="Buitink, Fleur" userId="cf590200-e243-4b2e-a585-9874ef062f38" providerId="ADAL" clId="{A8794E4C-22D0-41AE-91F1-C6695F6ED763}" dt="2022-01-27T12:26:42.720" v="134"/>
          <ac:picMkLst>
            <pc:docMk/>
            <pc:sldMk cId="160370366" sldId="279"/>
            <ac:picMk id="6" creationId="{741E3CDD-E3EE-4345-A4D8-C593859CFFAA}"/>
          </ac:picMkLst>
        </pc:picChg>
      </pc:sldChg>
      <pc:sldMasterChg chg="modSldLayout">
        <pc:chgData name="Buitink, Fleur" userId="cf590200-e243-4b2e-a585-9874ef062f38" providerId="ADAL" clId="{A8794E4C-22D0-41AE-91F1-C6695F6ED763}" dt="2022-01-25T14:48:59.871" v="42" actId="478"/>
        <pc:sldMasterMkLst>
          <pc:docMk/>
          <pc:sldMasterMk cId="3641486974" sldId="2147483648"/>
        </pc:sldMasterMkLst>
        <pc:sldLayoutChg chg="delSp mod">
          <pc:chgData name="Buitink, Fleur" userId="cf590200-e243-4b2e-a585-9874ef062f38" providerId="ADAL" clId="{A8794E4C-22D0-41AE-91F1-C6695F6ED763}" dt="2022-01-25T14:48:33.974" v="29" actId="478"/>
          <pc:sldLayoutMkLst>
            <pc:docMk/>
            <pc:sldMasterMk cId="3641486974" sldId="2147483648"/>
            <pc:sldLayoutMk cId="3758720441" sldId="2147483649"/>
          </pc:sldLayoutMkLst>
          <pc:spChg chg="del">
            <ac:chgData name="Buitink, Fleur" userId="cf590200-e243-4b2e-a585-9874ef062f38" providerId="ADAL" clId="{A8794E4C-22D0-41AE-91F1-C6695F6ED763}" dt="2022-01-25T14:48:32.961" v="28" actId="478"/>
            <ac:spMkLst>
              <pc:docMk/>
              <pc:sldMasterMk cId="3641486974" sldId="2147483648"/>
              <pc:sldLayoutMk cId="3758720441" sldId="2147483649"/>
              <ac:spMk id="10" creationId="{91471414-5971-9847-A9FC-BFE54C434B23}"/>
            </ac:spMkLst>
          </pc:spChg>
          <pc:spChg chg="del">
            <ac:chgData name="Buitink, Fleur" userId="cf590200-e243-4b2e-a585-9874ef062f38" providerId="ADAL" clId="{A8794E4C-22D0-41AE-91F1-C6695F6ED763}" dt="2022-01-25T14:48:32.517" v="27" actId="478"/>
            <ac:spMkLst>
              <pc:docMk/>
              <pc:sldMasterMk cId="3641486974" sldId="2147483648"/>
              <pc:sldLayoutMk cId="3758720441" sldId="2147483649"/>
              <ac:spMk id="11" creationId="{A7E0E0D9-0E6B-004D-96FC-F9322EA8A181}"/>
            </ac:spMkLst>
          </pc:spChg>
          <pc:picChg chg="del">
            <ac:chgData name="Buitink, Fleur" userId="cf590200-e243-4b2e-a585-9874ef062f38" providerId="ADAL" clId="{A8794E4C-22D0-41AE-91F1-C6695F6ED763}" dt="2022-01-25T14:48:33.974" v="29" actId="478"/>
            <ac:picMkLst>
              <pc:docMk/>
              <pc:sldMasterMk cId="3641486974" sldId="2147483648"/>
              <pc:sldLayoutMk cId="3758720441" sldId="2147483649"/>
              <ac:picMk id="6" creationId="{E59A9C6E-C737-0445-A5DF-459FC1CF0C4C}"/>
            </ac:picMkLst>
          </pc:picChg>
        </pc:sldLayoutChg>
        <pc:sldLayoutChg chg="delSp mod">
          <pc:chgData name="Buitink, Fleur" userId="cf590200-e243-4b2e-a585-9874ef062f38" providerId="ADAL" clId="{A8794E4C-22D0-41AE-91F1-C6695F6ED763}" dt="2022-01-25T14:48:48.433" v="37" actId="478"/>
          <pc:sldLayoutMkLst>
            <pc:docMk/>
            <pc:sldMasterMk cId="3641486974" sldId="2147483648"/>
            <pc:sldLayoutMk cId="2646846720" sldId="2147483650"/>
          </pc:sldLayoutMkLst>
          <pc:spChg chg="del">
            <ac:chgData name="Buitink, Fleur" userId="cf590200-e243-4b2e-a585-9874ef062f38" providerId="ADAL" clId="{A8794E4C-22D0-41AE-91F1-C6695F6ED763}" dt="2022-01-25T14:48:46.237" v="35" actId="478"/>
            <ac:spMkLst>
              <pc:docMk/>
              <pc:sldMasterMk cId="3641486974" sldId="2147483648"/>
              <pc:sldLayoutMk cId="2646846720" sldId="2147483650"/>
              <ac:spMk id="7" creationId="{E07D8E4D-B322-D942-BC38-D7F60409B252}"/>
            </ac:spMkLst>
          </pc:spChg>
          <pc:spChg chg="del">
            <ac:chgData name="Buitink, Fleur" userId="cf590200-e243-4b2e-a585-9874ef062f38" providerId="ADAL" clId="{A8794E4C-22D0-41AE-91F1-C6695F6ED763}" dt="2022-01-25T14:48:47.406" v="36" actId="478"/>
            <ac:spMkLst>
              <pc:docMk/>
              <pc:sldMasterMk cId="3641486974" sldId="2147483648"/>
              <pc:sldLayoutMk cId="2646846720" sldId="2147483650"/>
              <ac:spMk id="8" creationId="{3E5EECF5-25A3-0B4B-A3A3-A7C94E7D7036}"/>
            </ac:spMkLst>
          </pc:spChg>
          <pc:picChg chg="del">
            <ac:chgData name="Buitink, Fleur" userId="cf590200-e243-4b2e-a585-9874ef062f38" providerId="ADAL" clId="{A8794E4C-22D0-41AE-91F1-C6695F6ED763}" dt="2022-01-25T14:48:48.433" v="37" actId="478"/>
            <ac:picMkLst>
              <pc:docMk/>
              <pc:sldMasterMk cId="3641486974" sldId="2147483648"/>
              <pc:sldLayoutMk cId="2646846720" sldId="2147483650"/>
              <ac:picMk id="6" creationId="{039DEE86-40DF-C74A-9A04-B6055F7B3F8B}"/>
            </ac:picMkLst>
          </pc:picChg>
        </pc:sldLayoutChg>
        <pc:sldLayoutChg chg="delSp mod">
          <pc:chgData name="Buitink, Fleur" userId="cf590200-e243-4b2e-a585-9874ef062f38" providerId="ADAL" clId="{A8794E4C-22D0-41AE-91F1-C6695F6ED763}" dt="2022-01-25T14:48:41.789" v="33" actId="478"/>
          <pc:sldLayoutMkLst>
            <pc:docMk/>
            <pc:sldMasterMk cId="3641486974" sldId="2147483648"/>
            <pc:sldLayoutMk cId="1341624264" sldId="2147483653"/>
          </pc:sldLayoutMkLst>
          <pc:spChg chg="del">
            <ac:chgData name="Buitink, Fleur" userId="cf590200-e243-4b2e-a585-9874ef062f38" providerId="ADAL" clId="{A8794E4C-22D0-41AE-91F1-C6695F6ED763}" dt="2022-01-25T14:48:40.803" v="32" actId="478"/>
            <ac:spMkLst>
              <pc:docMk/>
              <pc:sldMasterMk cId="3641486974" sldId="2147483648"/>
              <pc:sldLayoutMk cId="1341624264" sldId="2147483653"/>
              <ac:spMk id="10" creationId="{91471414-5971-9847-A9FC-BFE54C434B23}"/>
            </ac:spMkLst>
          </pc:spChg>
          <pc:spChg chg="del">
            <ac:chgData name="Buitink, Fleur" userId="cf590200-e243-4b2e-a585-9874ef062f38" providerId="ADAL" clId="{A8794E4C-22D0-41AE-91F1-C6695F6ED763}" dt="2022-01-25T14:48:40.124" v="31" actId="478"/>
            <ac:spMkLst>
              <pc:docMk/>
              <pc:sldMasterMk cId="3641486974" sldId="2147483648"/>
              <pc:sldLayoutMk cId="1341624264" sldId="2147483653"/>
              <ac:spMk id="11" creationId="{A7E0E0D9-0E6B-004D-96FC-F9322EA8A181}"/>
            </ac:spMkLst>
          </pc:spChg>
          <pc:picChg chg="del">
            <ac:chgData name="Buitink, Fleur" userId="cf590200-e243-4b2e-a585-9874ef062f38" providerId="ADAL" clId="{A8794E4C-22D0-41AE-91F1-C6695F6ED763}" dt="2022-01-25T14:48:41.789" v="33" actId="478"/>
            <ac:picMkLst>
              <pc:docMk/>
              <pc:sldMasterMk cId="3641486974" sldId="2147483648"/>
              <pc:sldLayoutMk cId="1341624264" sldId="2147483653"/>
              <ac:picMk id="7" creationId="{8D2AD3EC-E0F6-7645-929A-86B49ED34BBB}"/>
            </ac:picMkLst>
          </pc:picChg>
        </pc:sldLayoutChg>
        <pc:sldLayoutChg chg="delSp mod">
          <pc:chgData name="Buitink, Fleur" userId="cf590200-e243-4b2e-a585-9874ef062f38" providerId="ADAL" clId="{A8794E4C-22D0-41AE-91F1-C6695F6ED763}" dt="2022-01-25T14:48:56.308" v="41" actId="478"/>
          <pc:sldLayoutMkLst>
            <pc:docMk/>
            <pc:sldMasterMk cId="3641486974" sldId="2147483648"/>
            <pc:sldLayoutMk cId="1340692724" sldId="2147483654"/>
          </pc:sldLayoutMkLst>
          <pc:spChg chg="del">
            <ac:chgData name="Buitink, Fleur" userId="cf590200-e243-4b2e-a585-9874ef062f38" providerId="ADAL" clId="{A8794E4C-22D0-41AE-91F1-C6695F6ED763}" dt="2022-01-25T14:48:55.214" v="40" actId="478"/>
            <ac:spMkLst>
              <pc:docMk/>
              <pc:sldMasterMk cId="3641486974" sldId="2147483648"/>
              <pc:sldLayoutMk cId="1340692724" sldId="2147483654"/>
              <ac:spMk id="7" creationId="{E07D8E4D-B322-D942-BC38-D7F60409B252}"/>
            </ac:spMkLst>
          </pc:spChg>
          <pc:spChg chg="del">
            <ac:chgData name="Buitink, Fleur" userId="cf590200-e243-4b2e-a585-9874ef062f38" providerId="ADAL" clId="{A8794E4C-22D0-41AE-91F1-C6695F6ED763}" dt="2022-01-25T14:48:54.674" v="39" actId="478"/>
            <ac:spMkLst>
              <pc:docMk/>
              <pc:sldMasterMk cId="3641486974" sldId="2147483648"/>
              <pc:sldLayoutMk cId="1340692724" sldId="2147483654"/>
              <ac:spMk id="8" creationId="{3E5EECF5-25A3-0B4B-A3A3-A7C94E7D7036}"/>
            </ac:spMkLst>
          </pc:spChg>
          <pc:picChg chg="del">
            <ac:chgData name="Buitink, Fleur" userId="cf590200-e243-4b2e-a585-9874ef062f38" providerId="ADAL" clId="{A8794E4C-22D0-41AE-91F1-C6695F6ED763}" dt="2022-01-25T14:48:56.308" v="41" actId="478"/>
            <ac:picMkLst>
              <pc:docMk/>
              <pc:sldMasterMk cId="3641486974" sldId="2147483648"/>
              <pc:sldLayoutMk cId="1340692724" sldId="2147483654"/>
              <ac:picMk id="9" creationId="{8617EB2F-571B-2A4E-9F7B-E04F0A86F7A9}"/>
            </ac:picMkLst>
          </pc:picChg>
        </pc:sldLayoutChg>
        <pc:sldLayoutChg chg="delSp modSp mod">
          <pc:chgData name="Buitink, Fleur" userId="cf590200-e243-4b2e-a585-9874ef062f38" providerId="ADAL" clId="{A8794E4C-22D0-41AE-91F1-C6695F6ED763}" dt="2022-01-25T14:48:27.002" v="25" actId="478"/>
          <pc:sldLayoutMkLst>
            <pc:docMk/>
            <pc:sldMasterMk cId="3641486974" sldId="2147483648"/>
            <pc:sldLayoutMk cId="1051067155" sldId="2147483655"/>
          </pc:sldLayoutMkLst>
          <pc:spChg chg="del">
            <ac:chgData name="Buitink, Fleur" userId="cf590200-e243-4b2e-a585-9874ef062f38" providerId="ADAL" clId="{A8794E4C-22D0-41AE-91F1-C6695F6ED763}" dt="2022-01-25T14:48:25.614" v="23" actId="478"/>
            <ac:spMkLst>
              <pc:docMk/>
              <pc:sldMasterMk cId="3641486974" sldId="2147483648"/>
              <pc:sldLayoutMk cId="1051067155" sldId="2147483655"/>
              <ac:spMk id="4" creationId="{DFDBD2BC-DA55-2D4E-8862-5C21587C474A}"/>
            </ac:spMkLst>
          </pc:spChg>
          <pc:spChg chg="del mod">
            <ac:chgData name="Buitink, Fleur" userId="cf590200-e243-4b2e-a585-9874ef062f38" providerId="ADAL" clId="{A8794E4C-22D0-41AE-91F1-C6695F6ED763}" dt="2022-01-25T14:48:27.002" v="25" actId="478"/>
            <ac:spMkLst>
              <pc:docMk/>
              <pc:sldMasterMk cId="3641486974" sldId="2147483648"/>
              <pc:sldLayoutMk cId="1051067155" sldId="2147483655"/>
              <ac:spMk id="5" creationId="{F89539FD-5243-4C46-8F82-AD1320F7297A}"/>
            </ac:spMkLst>
          </pc:spChg>
          <pc:picChg chg="del">
            <ac:chgData name="Buitink, Fleur" userId="cf590200-e243-4b2e-a585-9874ef062f38" providerId="ADAL" clId="{A8794E4C-22D0-41AE-91F1-C6695F6ED763}" dt="2022-01-25T14:48:23.941" v="22" actId="478"/>
            <ac:picMkLst>
              <pc:docMk/>
              <pc:sldMasterMk cId="3641486974" sldId="2147483648"/>
              <pc:sldLayoutMk cId="1051067155" sldId="2147483655"/>
              <ac:picMk id="7" creationId="{B4B125FC-2D3E-0244-AD16-4F1AB1E9342A}"/>
            </ac:picMkLst>
          </pc:picChg>
        </pc:sldLayoutChg>
        <pc:sldLayoutChg chg="delSp mod">
          <pc:chgData name="Buitink, Fleur" userId="cf590200-e243-4b2e-a585-9874ef062f38" providerId="ADAL" clId="{A8794E4C-22D0-41AE-91F1-C6695F6ED763}" dt="2022-01-25T14:48:29.678" v="26" actId="478"/>
          <pc:sldLayoutMkLst>
            <pc:docMk/>
            <pc:sldMasterMk cId="3641486974" sldId="2147483648"/>
            <pc:sldLayoutMk cId="867535932" sldId="2147483656"/>
          </pc:sldLayoutMkLst>
          <pc:spChg chg="del">
            <ac:chgData name="Buitink, Fleur" userId="cf590200-e243-4b2e-a585-9874ef062f38" providerId="ADAL" clId="{A8794E4C-22D0-41AE-91F1-C6695F6ED763}" dt="2022-01-25T14:48:29.678" v="26" actId="478"/>
            <ac:spMkLst>
              <pc:docMk/>
              <pc:sldMasterMk cId="3641486974" sldId="2147483648"/>
              <pc:sldLayoutMk cId="867535932" sldId="2147483656"/>
              <ac:spMk id="5" creationId="{F89539FD-5243-4C46-8F82-AD1320F7297A}"/>
            </ac:spMkLst>
          </pc:spChg>
        </pc:sldLayoutChg>
        <pc:sldLayoutChg chg="delSp mod">
          <pc:chgData name="Buitink, Fleur" userId="cf590200-e243-4b2e-a585-9874ef062f38" providerId="ADAL" clId="{A8794E4C-22D0-41AE-91F1-C6695F6ED763}" dt="2022-01-25T14:48:37.487" v="30" actId="478"/>
          <pc:sldLayoutMkLst>
            <pc:docMk/>
            <pc:sldMasterMk cId="3641486974" sldId="2147483648"/>
            <pc:sldLayoutMk cId="2322944216" sldId="2147483657"/>
          </pc:sldLayoutMkLst>
          <pc:spChg chg="del">
            <ac:chgData name="Buitink, Fleur" userId="cf590200-e243-4b2e-a585-9874ef062f38" providerId="ADAL" clId="{A8794E4C-22D0-41AE-91F1-C6695F6ED763}" dt="2022-01-25T14:48:37.487" v="30" actId="478"/>
            <ac:spMkLst>
              <pc:docMk/>
              <pc:sldMasterMk cId="3641486974" sldId="2147483648"/>
              <pc:sldLayoutMk cId="2322944216" sldId="2147483657"/>
              <ac:spMk id="11" creationId="{A7E0E0D9-0E6B-004D-96FC-F9322EA8A181}"/>
            </ac:spMkLst>
          </pc:spChg>
        </pc:sldLayoutChg>
        <pc:sldLayoutChg chg="delSp mod">
          <pc:chgData name="Buitink, Fleur" userId="cf590200-e243-4b2e-a585-9874ef062f38" providerId="ADAL" clId="{A8794E4C-22D0-41AE-91F1-C6695F6ED763}" dt="2022-01-25T14:48:44.333" v="34" actId="478"/>
          <pc:sldLayoutMkLst>
            <pc:docMk/>
            <pc:sldMasterMk cId="3641486974" sldId="2147483648"/>
            <pc:sldLayoutMk cId="2730041371" sldId="2147483658"/>
          </pc:sldLayoutMkLst>
          <pc:spChg chg="del">
            <ac:chgData name="Buitink, Fleur" userId="cf590200-e243-4b2e-a585-9874ef062f38" providerId="ADAL" clId="{A8794E4C-22D0-41AE-91F1-C6695F6ED763}" dt="2022-01-25T14:48:44.333" v="34" actId="478"/>
            <ac:spMkLst>
              <pc:docMk/>
              <pc:sldMasterMk cId="3641486974" sldId="2147483648"/>
              <pc:sldLayoutMk cId="2730041371" sldId="2147483658"/>
              <ac:spMk id="11" creationId="{A7E0E0D9-0E6B-004D-96FC-F9322EA8A181}"/>
            </ac:spMkLst>
          </pc:spChg>
        </pc:sldLayoutChg>
        <pc:sldLayoutChg chg="delSp mod">
          <pc:chgData name="Buitink, Fleur" userId="cf590200-e243-4b2e-a585-9874ef062f38" providerId="ADAL" clId="{A8794E4C-22D0-41AE-91F1-C6695F6ED763}" dt="2022-01-25T14:48:52.704" v="38" actId="478"/>
          <pc:sldLayoutMkLst>
            <pc:docMk/>
            <pc:sldMasterMk cId="3641486974" sldId="2147483648"/>
            <pc:sldLayoutMk cId="1009169000" sldId="2147483659"/>
          </pc:sldLayoutMkLst>
          <pc:spChg chg="del">
            <ac:chgData name="Buitink, Fleur" userId="cf590200-e243-4b2e-a585-9874ef062f38" providerId="ADAL" clId="{A8794E4C-22D0-41AE-91F1-C6695F6ED763}" dt="2022-01-25T14:48:52.704" v="38" actId="478"/>
            <ac:spMkLst>
              <pc:docMk/>
              <pc:sldMasterMk cId="3641486974" sldId="2147483648"/>
              <pc:sldLayoutMk cId="1009169000" sldId="2147483659"/>
              <ac:spMk id="8" creationId="{3E5EECF5-25A3-0B4B-A3A3-A7C94E7D7036}"/>
            </ac:spMkLst>
          </pc:spChg>
        </pc:sldLayoutChg>
        <pc:sldLayoutChg chg="delSp mod">
          <pc:chgData name="Buitink, Fleur" userId="cf590200-e243-4b2e-a585-9874ef062f38" providerId="ADAL" clId="{A8794E4C-22D0-41AE-91F1-C6695F6ED763}" dt="2022-01-25T14:48:59.871" v="42" actId="478"/>
          <pc:sldLayoutMkLst>
            <pc:docMk/>
            <pc:sldMasterMk cId="3641486974" sldId="2147483648"/>
            <pc:sldLayoutMk cId="3662854059" sldId="2147483660"/>
          </pc:sldLayoutMkLst>
          <pc:spChg chg="del">
            <ac:chgData name="Buitink, Fleur" userId="cf590200-e243-4b2e-a585-9874ef062f38" providerId="ADAL" clId="{A8794E4C-22D0-41AE-91F1-C6695F6ED763}" dt="2022-01-25T14:48:59.871" v="42" actId="478"/>
            <ac:spMkLst>
              <pc:docMk/>
              <pc:sldMasterMk cId="3641486974" sldId="2147483648"/>
              <pc:sldLayoutMk cId="3662854059" sldId="2147483660"/>
              <ac:spMk id="8" creationId="{3E5EECF5-25A3-0B4B-A3A3-A7C94E7D7036}"/>
            </ac:spMkLst>
          </pc:spChg>
        </pc:sldLayoutChg>
      </pc:sldMasterChg>
    </pc:docChg>
  </pc:docChgLst>
  <pc:docChgLst>
    <pc:chgData name="Buitink, Fleur" userId="cf590200-e243-4b2e-a585-9874ef062f38" providerId="ADAL" clId="{9552EEC9-7134-4D04-9DB2-121E32E46506}"/>
    <pc:docChg chg="modSld">
      <pc:chgData name="Buitink, Fleur" userId="cf590200-e243-4b2e-a585-9874ef062f38" providerId="ADAL" clId="{9552EEC9-7134-4D04-9DB2-121E32E46506}" dt="2021-09-15T11:03:27.869" v="1"/>
      <pc:docMkLst>
        <pc:docMk/>
      </pc:docMkLst>
      <pc:sldChg chg="modSp modNotesTx">
        <pc:chgData name="Buitink, Fleur" userId="cf590200-e243-4b2e-a585-9874ef062f38" providerId="ADAL" clId="{9552EEC9-7134-4D04-9DB2-121E32E46506}" dt="2021-09-15T11:03:27.869" v="1"/>
        <pc:sldMkLst>
          <pc:docMk/>
          <pc:sldMk cId="427062573" sldId="278"/>
        </pc:sldMkLst>
        <pc:picChg chg="mod">
          <ac:chgData name="Buitink, Fleur" userId="cf590200-e243-4b2e-a585-9874ef062f38" providerId="ADAL" clId="{9552EEC9-7134-4D04-9DB2-121E32E46506}" dt="2021-09-15T11:03:27.869" v="1"/>
          <ac:picMkLst>
            <pc:docMk/>
            <pc:sldMk cId="427062573" sldId="278"/>
            <ac:picMk id="6" creationId="{266B7AC8-A2C5-4236-8C62-1E17179DED16}"/>
          </ac:picMkLst>
        </pc:picChg>
      </pc:sldChg>
    </pc:docChg>
  </pc:docChgLst>
  <pc:docChgLst>
    <pc:chgData name="Roordink, Bas" userId="e6b80f22-b7ea-4a1b-9826-4cad8536796c" providerId="ADAL" clId="{041B2560-018D-49C7-B58D-EDF018B3B6AC}"/>
    <pc:docChg chg="custSel modSld">
      <pc:chgData name="Roordink, Bas" userId="e6b80f22-b7ea-4a1b-9826-4cad8536796c" providerId="ADAL" clId="{041B2560-018D-49C7-B58D-EDF018B3B6AC}" dt="2022-01-27T13:14:43.105" v="68" actId="6549"/>
      <pc:docMkLst>
        <pc:docMk/>
      </pc:docMkLst>
      <pc:sldChg chg="modSp mod">
        <pc:chgData name="Roordink, Bas" userId="e6b80f22-b7ea-4a1b-9826-4cad8536796c" providerId="ADAL" clId="{041B2560-018D-49C7-B58D-EDF018B3B6AC}" dt="2022-01-18T14:30:55.115" v="67" actId="20577"/>
        <pc:sldMkLst>
          <pc:docMk/>
          <pc:sldMk cId="1573546633" sldId="273"/>
        </pc:sldMkLst>
        <pc:spChg chg="mod">
          <ac:chgData name="Roordink, Bas" userId="e6b80f22-b7ea-4a1b-9826-4cad8536796c" providerId="ADAL" clId="{041B2560-018D-49C7-B58D-EDF018B3B6AC}" dt="2022-01-18T14:30:55.115" v="67" actId="20577"/>
          <ac:spMkLst>
            <pc:docMk/>
            <pc:sldMk cId="1573546633" sldId="273"/>
            <ac:spMk id="3" creationId="{E8E46241-0006-440B-B286-03AD5E19865E}"/>
          </ac:spMkLst>
        </pc:spChg>
      </pc:sldChg>
      <pc:sldChg chg="modNotesTx">
        <pc:chgData name="Roordink, Bas" userId="e6b80f22-b7ea-4a1b-9826-4cad8536796c" providerId="ADAL" clId="{041B2560-018D-49C7-B58D-EDF018B3B6AC}" dt="2022-01-27T13:14:43.105" v="68" actId="6549"/>
        <pc:sldMkLst>
          <pc:docMk/>
          <pc:sldMk cId="160370366"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5C2C8-B723-4546-AA45-0F060A885A57}" type="datetimeFigureOut">
              <a:rPr lang="nl-NL" smtClean="0"/>
              <a:t>24-2-2022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30059-9356-5542-B7AC-C623CB1A6CD8}" type="slidenum">
              <a:rPr lang="nl-NL" smtClean="0"/>
              <a:t>‹nr.›</a:t>
            </a:fld>
            <a:endParaRPr lang="nl-NL"/>
          </a:p>
        </p:txBody>
      </p:sp>
    </p:spTree>
    <p:extLst>
      <p:ext uri="{BB962C8B-B14F-4D97-AF65-F5344CB8AC3E}">
        <p14:creationId xmlns:p14="http://schemas.microsoft.com/office/powerpoint/2010/main" val="276429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5aPJ6Kb9bA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eiligheidsdag2022.volkerwessels.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de-DE" smtClean="0"/>
              <a:t>2</a:t>
            </a:fld>
            <a:endParaRPr lang="de-DE" dirty="0"/>
          </a:p>
        </p:txBody>
      </p:sp>
    </p:spTree>
    <p:extLst>
      <p:ext uri="{BB962C8B-B14F-4D97-AF65-F5344CB8AC3E}">
        <p14:creationId xmlns:p14="http://schemas.microsoft.com/office/powerpoint/2010/main" val="148626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de-DE" smtClean="0"/>
              <a:t>3</a:t>
            </a:fld>
            <a:endParaRPr lang="de-DE" dirty="0"/>
          </a:p>
        </p:txBody>
      </p:sp>
    </p:spTree>
    <p:extLst>
      <p:ext uri="{BB962C8B-B14F-4D97-AF65-F5344CB8AC3E}">
        <p14:creationId xmlns:p14="http://schemas.microsoft.com/office/powerpoint/2010/main" val="166232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de-DE" smtClean="0"/>
              <a:t>4</a:t>
            </a:fld>
            <a:endParaRPr lang="de-DE" dirty="0"/>
          </a:p>
        </p:txBody>
      </p:sp>
    </p:spTree>
    <p:extLst>
      <p:ext uri="{BB962C8B-B14F-4D97-AF65-F5344CB8AC3E}">
        <p14:creationId xmlns:p14="http://schemas.microsoft.com/office/powerpoint/2010/main" val="50814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pPr>
            <a:br>
              <a:rPr lang="de-DE"/>
            </a:br>
            <a:endParaRPr lang="de-DE"/>
          </a:p>
          <a:p>
            <a:endParaRPr lang="de-DE" dirty="0"/>
          </a:p>
        </p:txBody>
      </p:sp>
      <p:sp>
        <p:nvSpPr>
          <p:cNvPr id="4" name="Tijdelijke aanduiding voor dianummer 3"/>
          <p:cNvSpPr>
            <a:spLocks noGrp="1"/>
          </p:cNvSpPr>
          <p:nvPr>
            <p:ph type="sldNum" sz="quarter" idx="5"/>
          </p:nvPr>
        </p:nvSpPr>
        <p:spPr/>
        <p:txBody>
          <a:bodyPr/>
          <a:lstStyle/>
          <a:p>
            <a:fld id="{71730059-9356-5542-B7AC-C623CB1A6CD8}" type="slidenum">
              <a:rPr lang="de-DE" smtClean="0"/>
              <a:t>5</a:t>
            </a:fld>
            <a:endParaRPr lang="de-DE" dirty="0"/>
          </a:p>
        </p:txBody>
      </p:sp>
    </p:spTree>
    <p:extLst>
      <p:ext uri="{BB962C8B-B14F-4D97-AF65-F5344CB8AC3E}">
        <p14:creationId xmlns:p14="http://schemas.microsoft.com/office/powerpoint/2010/main" val="396310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dirty="0"/>
              <a:t>Diese Animation finden Sie in verschiedenen Sprachen auf der entsprechenden Webseite: https://www.volkerwessels.com/veiligheidsdag_2022</a:t>
            </a:r>
          </a:p>
          <a:p>
            <a:endParaRPr lang="de-DE" dirty="0"/>
          </a:p>
          <a:p>
            <a:r>
              <a:rPr lang="de-DE" dirty="0"/>
              <a:t>Wenn sich die Animation nicht über das Bild öffnen lässt, können Sie diesen Link kopieren und in Ihren Browser einfügen: </a:t>
            </a:r>
            <a:r>
              <a:rPr lang="nl-NL" sz="1800" u="sng">
                <a:solidFill>
                  <a:srgbClr val="0563C1"/>
                </a:solidFill>
                <a:effectLst/>
                <a:latin typeface="Calibri" panose="020F0502020204030204" pitchFamily="34" charset="0"/>
                <a:ea typeface="Calibri" panose="020F0502020204030204" pitchFamily="34" charset="0"/>
                <a:hlinkClick r:id="rId3"/>
              </a:rPr>
              <a:t>https://youtu.be/5aPJ6Kb9bAs</a:t>
            </a:r>
            <a:endParaRPr lang="nl-NL" sz="1800" u="sng">
              <a:solidFill>
                <a:srgbClr val="0563C1"/>
              </a:solidFill>
              <a:effectLst/>
              <a:latin typeface="Calibri" panose="020F0502020204030204" pitchFamily="34" charset="0"/>
              <a:ea typeface="Calibri" panose="020F0502020204030204" pitchFamily="34" charset="0"/>
            </a:endParaRPr>
          </a:p>
          <a:p>
            <a:r>
              <a:rPr lang="de-DE"/>
              <a:t>HINWEIS</a:t>
            </a:r>
            <a:r>
              <a:rPr lang="de-DE" dirty="0"/>
              <a:t>: VERWENDEN SIE IMMER CHROME</a:t>
            </a:r>
          </a:p>
        </p:txBody>
      </p:sp>
      <p:sp>
        <p:nvSpPr>
          <p:cNvPr id="4" name="Tijdelijke aanduiding voor dianummer 3"/>
          <p:cNvSpPr>
            <a:spLocks noGrp="1"/>
          </p:cNvSpPr>
          <p:nvPr>
            <p:ph type="sldNum" sz="quarter" idx="5"/>
          </p:nvPr>
        </p:nvSpPr>
        <p:spPr/>
        <p:txBody>
          <a:bodyPr/>
          <a:lstStyle/>
          <a:p>
            <a:fld id="{71730059-9356-5542-B7AC-C623CB1A6CD8}" type="slidenum">
              <a:rPr lang="de-DE" smtClean="0"/>
              <a:t>6</a:t>
            </a:fld>
            <a:endParaRPr lang="de-DE" dirty="0"/>
          </a:p>
        </p:txBody>
      </p:sp>
    </p:spTree>
    <p:extLst>
      <p:ext uri="{BB962C8B-B14F-4D97-AF65-F5344CB8AC3E}">
        <p14:creationId xmlns:p14="http://schemas.microsoft.com/office/powerpoint/2010/main" val="59269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Das Spiel kann gespielt werden über: </a:t>
            </a:r>
            <a:r>
              <a:rPr lang="de-DE" sz="1800" u="sng">
                <a:solidFill>
                  <a:schemeClr val="tx1"/>
                </a:solidFill>
                <a:effectLst/>
                <a:highlight>
                  <a:srgbClr val="FFFF00"/>
                </a:highligh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https://veiligheidsdag2022.volkerwessels.com/</a:t>
            </a:r>
            <a:r>
              <a:rPr lang="de-DE" sz="1200">
                <a:solidFill>
                  <a:schemeClr val="tx1"/>
                </a:solidFill>
              </a:rPr>
              <a:t> </a:t>
            </a:r>
            <a:r>
              <a:rPr lang="de-DE" sz="1200" kern="1200">
                <a:solidFill>
                  <a:schemeClr val="tx1"/>
                </a:solidFill>
                <a:effectLst/>
                <a:latin typeface="+mn-lt"/>
                <a:ea typeface="+mn-ea"/>
                <a:cs typeface="+mn-cs"/>
              </a:rPr>
              <a:t>oder durch Anklicken des Bildes. </a:t>
            </a:r>
            <a:r>
              <a:rPr lang="de-DE" b="1"/>
              <a:t>!! HINWEIS: VERWENDEN SIE IMMER CHROM!</a:t>
            </a:r>
            <a:br>
              <a:rPr lang="de-DE" sz="1200" kern="1200">
                <a:solidFill>
                  <a:schemeClr val="tx1"/>
                </a:solidFill>
                <a:effectLst/>
                <a:latin typeface="+mn-lt"/>
                <a:ea typeface="+mn-ea"/>
                <a:cs typeface="+mn-cs"/>
              </a:rPr>
            </a:br>
            <a:endParaRPr lang="de-DE" sz="1200" kern="1200">
              <a:solidFill>
                <a:schemeClr val="tx1"/>
              </a:solidFill>
              <a:effectLst/>
              <a:latin typeface="+mn-lt"/>
              <a:ea typeface="+mn-ea"/>
              <a:cs typeface="+mn-cs"/>
            </a:endParaRPr>
          </a:p>
          <a:p>
            <a:r>
              <a:rPr lang="de-DE" sz="1200" kern="1200">
                <a:solidFill>
                  <a:schemeClr val="tx1"/>
                </a:solidFill>
                <a:effectLst/>
                <a:latin typeface="+mn-lt"/>
                <a:ea typeface="+mn-ea"/>
                <a:cs typeface="+mn-cs"/>
              </a:rPr>
              <a:t>Benutzername Niederländische Version: Veiligheid2022</a:t>
            </a:r>
          </a:p>
          <a:p>
            <a:r>
              <a:rPr lang="de-DE" sz="1200" kern="1200">
                <a:solidFill>
                  <a:schemeClr val="tx1"/>
                </a:solidFill>
                <a:effectLst/>
                <a:latin typeface="+mn-lt"/>
                <a:ea typeface="+mn-ea"/>
                <a:cs typeface="+mn-cs"/>
              </a:rPr>
              <a:t>Benutzername Englische Version: Veiligheid2022_ENG</a:t>
            </a:r>
          </a:p>
          <a:p>
            <a:r>
              <a:rPr lang="de-DE" sz="1200" kern="1200">
                <a:solidFill>
                  <a:schemeClr val="tx1"/>
                </a:solidFill>
                <a:effectLst/>
                <a:latin typeface="+mn-lt"/>
                <a:ea typeface="+mn-ea"/>
                <a:cs typeface="+mn-cs"/>
              </a:rPr>
              <a:t>Benutzername Polnische Version: Veiligheid2022_PL</a:t>
            </a:r>
          </a:p>
          <a:p>
            <a:r>
              <a:rPr lang="de-DE" sz="1200" kern="1200">
                <a:solidFill>
                  <a:schemeClr val="tx1"/>
                </a:solidFill>
                <a:effectLst/>
                <a:latin typeface="+mn-lt"/>
                <a:ea typeface="+mn-ea"/>
                <a:cs typeface="+mn-cs"/>
              </a:rPr>
              <a:t>Benutzername Türkische Version: Veiligheid2022_TUR</a:t>
            </a:r>
          </a:p>
          <a:p>
            <a:r>
              <a:rPr lang="de-DE" sz="1200" kern="1200">
                <a:solidFill>
                  <a:schemeClr val="tx1"/>
                </a:solidFill>
                <a:effectLst/>
                <a:latin typeface="+mn-lt"/>
                <a:ea typeface="+mn-ea"/>
                <a:cs typeface="+mn-cs"/>
              </a:rPr>
              <a:t>Benutzername Rumänische Version: Veiligheid2022_ROE</a:t>
            </a:r>
          </a:p>
          <a:p>
            <a:r>
              <a:rPr lang="de-DE" sz="1200" kern="1200">
                <a:solidFill>
                  <a:schemeClr val="tx1"/>
                </a:solidFill>
                <a:effectLst/>
                <a:latin typeface="+mn-lt"/>
                <a:ea typeface="+mn-ea"/>
                <a:cs typeface="+mn-cs"/>
              </a:rPr>
              <a:t>Benutzername Deutsche Version: Veiligheid2022_DUI</a:t>
            </a:r>
          </a:p>
          <a:p>
            <a:r>
              <a:rPr lang="de-DE" sz="1200" kern="1200">
                <a:solidFill>
                  <a:schemeClr val="tx1"/>
                </a:solidFill>
                <a:effectLst/>
                <a:latin typeface="+mn-lt"/>
                <a:ea typeface="+mn-ea"/>
                <a:cs typeface="+mn-cs"/>
              </a:rPr>
              <a:t>Benutzername bulgarische Version: Veiligheid2022_BUL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Benutzername Portugiesische Version: Veiligheid2022_PT</a:t>
            </a:r>
          </a:p>
          <a:p>
            <a:br>
              <a:rPr lang="de-DE" sz="1200" kern="1200">
                <a:solidFill>
                  <a:schemeClr val="tx1"/>
                </a:solidFill>
                <a:effectLst/>
                <a:latin typeface="+mn-lt"/>
                <a:ea typeface="+mn-ea"/>
                <a:cs typeface="+mn-cs"/>
              </a:rPr>
            </a:br>
            <a:r>
              <a:rPr lang="de-DE" sz="1200" kern="1200">
                <a:solidFill>
                  <a:schemeClr val="tx1"/>
                </a:solidFill>
                <a:effectLst/>
                <a:latin typeface="+mn-lt"/>
                <a:ea typeface="+mn-ea"/>
                <a:cs typeface="+mn-cs"/>
              </a:rPr>
              <a:t>Passwort für alle Versionen: Versnel</a:t>
            </a:r>
          </a:p>
          <a:p>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Dieses finden Sie auch im Handbuch für den Leiter. Sie können es auch auf der entsprechenden Webseite finden: </a:t>
            </a:r>
            <a:r>
              <a:rPr lang="de-DE"/>
              <a:t>https://www.volkerwessels.com/veiligheidsdag_2022</a:t>
            </a:r>
            <a:br>
              <a:rPr lang="de-DE" sz="1200" kern="1200">
                <a:solidFill>
                  <a:schemeClr val="tx1"/>
                </a:solidFill>
                <a:effectLst/>
                <a:latin typeface="+mn-lt"/>
                <a:ea typeface="+mn-ea"/>
                <a:cs typeface="+mn-cs"/>
              </a:rPr>
            </a:br>
            <a:endParaRPr lang="de-DE" sz="1200" kern="1200">
              <a:solidFill>
                <a:schemeClr val="tx1"/>
              </a:solidFill>
              <a:effectLst/>
              <a:latin typeface="+mn-lt"/>
              <a:ea typeface="+mn-ea"/>
              <a:cs typeface="+mn-cs"/>
            </a:endParaRPr>
          </a:p>
          <a:p>
            <a:r>
              <a:rPr lang="de-DE" sz="1200" kern="1200">
                <a:solidFill>
                  <a:schemeClr val="tx1"/>
                </a:solidFill>
                <a:effectLst/>
                <a:latin typeface="+mn-lt"/>
                <a:ea typeface="+mn-ea"/>
                <a:cs typeface="+mn-cs"/>
              </a:rPr>
              <a:t> </a:t>
            </a:r>
          </a:p>
          <a:p>
            <a:endParaRPr lang="de-DE" dirty="0"/>
          </a:p>
        </p:txBody>
      </p:sp>
      <p:sp>
        <p:nvSpPr>
          <p:cNvPr id="4" name="Tijdelijke aanduiding voor dianummer 3"/>
          <p:cNvSpPr>
            <a:spLocks noGrp="1"/>
          </p:cNvSpPr>
          <p:nvPr>
            <p:ph type="sldNum" sz="quarter" idx="5"/>
          </p:nvPr>
        </p:nvSpPr>
        <p:spPr/>
        <p:txBody>
          <a:bodyPr/>
          <a:lstStyle/>
          <a:p>
            <a:fld id="{71730059-9356-5542-B7AC-C623CB1A6CD8}" type="slidenum">
              <a:rPr lang="de-DE" smtClean="0"/>
              <a:t>7</a:t>
            </a:fld>
            <a:endParaRPr lang="de-DE" dirty="0"/>
          </a:p>
        </p:txBody>
      </p:sp>
    </p:spTree>
    <p:extLst>
      <p:ext uri="{BB962C8B-B14F-4D97-AF65-F5344CB8AC3E}">
        <p14:creationId xmlns:p14="http://schemas.microsoft.com/office/powerpoint/2010/main" val="161225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a:t>Auswertung: Besprechen Sie die Fragen auf dem Arbeitsblatt mit den anderen Teilnehmern. </a:t>
            </a:r>
          </a:p>
          <a:p>
            <a:endParaRPr lang="de-DE"/>
          </a:p>
          <a:p>
            <a:r>
              <a:rPr lang="de-DE"/>
              <a:t>Rückmeldung: Erstellen Sie eine </a:t>
            </a:r>
            <a:r>
              <a:rPr lang="de-DE" sz="1200" kern="1200">
                <a:solidFill>
                  <a:schemeClr val="tx1"/>
                </a:solidFill>
                <a:effectLst/>
                <a:latin typeface="+mn-lt"/>
                <a:ea typeface="+mn-ea"/>
                <a:cs typeface="+mn-cs"/>
              </a:rPr>
              <a:t>kurze Zusammenfassung des Tages und senden Sie diese zusammen mit einem Foto an veiligheid@volkerwessels.com</a:t>
            </a:r>
            <a:endParaRPr lang="de-D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71730059-9356-5542-B7AC-C623CB1A6CD8}" type="slidenum">
              <a:rPr lang="de-DE" smtClean="0"/>
              <a:t>8</a:t>
            </a:fld>
            <a:endParaRPr lang="de-DE" dirty="0"/>
          </a:p>
        </p:txBody>
      </p:sp>
    </p:spTree>
    <p:extLst>
      <p:ext uri="{BB962C8B-B14F-4D97-AF65-F5344CB8AC3E}">
        <p14:creationId xmlns:p14="http://schemas.microsoft.com/office/powerpoint/2010/main" val="112940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de-DE" smtClean="0"/>
              <a:t>9</a:t>
            </a:fld>
            <a:endParaRPr lang="de-DE" dirty="0"/>
          </a:p>
        </p:txBody>
      </p:sp>
    </p:spTree>
    <p:extLst>
      <p:ext uri="{BB962C8B-B14F-4D97-AF65-F5344CB8AC3E}">
        <p14:creationId xmlns:p14="http://schemas.microsoft.com/office/powerpoint/2010/main" val="304635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0510671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36628540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8675359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7587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32294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3416242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27300413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4684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0916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3406927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74628F-69FD-CA41-8C79-B23139C53FDC}"/>
              </a:ext>
            </a:extLst>
          </p:cNvPr>
          <p:cNvSpPr>
            <a:spLocks noGrp="1"/>
          </p:cNvSpPr>
          <p:nvPr>
            <p:ph type="title"/>
          </p:nvPr>
        </p:nvSpPr>
        <p:spPr>
          <a:xfrm>
            <a:off x="838200" y="741680"/>
            <a:ext cx="10515600" cy="949008"/>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70D8E5CA-E8EA-5C4A-8BE1-E97760729F04}"/>
              </a:ext>
            </a:extLst>
          </p:cNvPr>
          <p:cNvSpPr>
            <a:spLocks noGrp="1"/>
          </p:cNvSpPr>
          <p:nvPr>
            <p:ph type="body" idx="1"/>
          </p:nvPr>
        </p:nvSpPr>
        <p:spPr>
          <a:xfrm>
            <a:off x="838200" y="1825625"/>
            <a:ext cx="10515600" cy="406400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voettekst 4">
            <a:extLst>
              <a:ext uri="{FF2B5EF4-FFF2-40B4-BE49-F238E27FC236}">
                <a16:creationId xmlns:a16="http://schemas.microsoft.com/office/drawing/2014/main" id="{F96F3169-F004-1E41-859E-C1F213D219E5}"/>
              </a:ext>
            </a:extLst>
          </p:cNvPr>
          <p:cNvSpPr>
            <a:spLocks noGrp="1"/>
          </p:cNvSpPr>
          <p:nvPr>
            <p:ph type="ftr" sz="quarter" idx="3"/>
          </p:nvPr>
        </p:nvSpPr>
        <p:spPr>
          <a:xfrm>
            <a:off x="838200" y="6066234"/>
            <a:ext cx="4185920" cy="221457"/>
          </a:xfrm>
          <a:prstGeom prst="rect">
            <a:avLst/>
          </a:prstGeom>
        </p:spPr>
        <p:txBody>
          <a:bodyPr/>
          <a:lstStyle>
            <a:lvl1pPr algn="l">
              <a:defRPr sz="1000">
                <a:solidFill>
                  <a:schemeClr val="tx1"/>
                </a:solidFill>
              </a:defRPr>
            </a:lvl1pPr>
          </a:lstStyle>
          <a:p>
            <a:r>
              <a:rPr lang="nl-NL"/>
              <a:t>Onderdeel van de campagne ‘Samen vallen voor veiligheid’.</a:t>
            </a:r>
            <a:endParaRPr lang="nl-NL" dirty="0"/>
          </a:p>
        </p:txBody>
      </p:sp>
      <p:sp>
        <p:nvSpPr>
          <p:cNvPr id="8" name="Tijdelijke aanduiding voor dianummer 5">
            <a:extLst>
              <a:ext uri="{FF2B5EF4-FFF2-40B4-BE49-F238E27FC236}">
                <a16:creationId xmlns:a16="http://schemas.microsoft.com/office/drawing/2014/main" id="{CAF06113-FFA7-1846-9695-2AC84ECFB0A3}"/>
              </a:ext>
            </a:extLst>
          </p:cNvPr>
          <p:cNvSpPr>
            <a:spLocks noGrp="1"/>
          </p:cNvSpPr>
          <p:nvPr>
            <p:ph type="sldNum" sz="quarter" idx="4"/>
          </p:nvPr>
        </p:nvSpPr>
        <p:spPr>
          <a:xfrm>
            <a:off x="342900" y="6066234"/>
            <a:ext cx="495300" cy="221457"/>
          </a:xfrm>
          <a:prstGeom prst="rect">
            <a:avLst/>
          </a:prstGeom>
        </p:spPr>
        <p:txBody>
          <a:bodyPr/>
          <a:lstStyle>
            <a:lvl1pPr algn="l">
              <a:defRPr sz="1000">
                <a:solidFill>
                  <a:schemeClr val="tx1"/>
                </a:solidFill>
              </a:defRPr>
            </a:lvl1pPr>
          </a:lstStyle>
          <a:p>
            <a:fld id="{4EE4AD8C-2841-0441-ABCE-FDDBA89E857F}" type="slidenum">
              <a:rPr lang="nl-NL" smtClean="0"/>
              <a:pPr/>
              <a:t>‹nr.›</a:t>
            </a:fld>
            <a:endParaRPr lang="nl-NL" dirty="0"/>
          </a:p>
        </p:txBody>
      </p:sp>
      <p:pic>
        <p:nvPicPr>
          <p:cNvPr id="9" name="Afbeelding 8">
            <a:extLst>
              <a:ext uri="{FF2B5EF4-FFF2-40B4-BE49-F238E27FC236}">
                <a16:creationId xmlns:a16="http://schemas.microsoft.com/office/drawing/2014/main" id="{2D734FFE-290E-224F-ACC3-02E50E931091}"/>
              </a:ext>
            </a:extLst>
          </p:cNvPr>
          <p:cNvPicPr>
            <a:picLocks noChangeAspect="1"/>
          </p:cNvPicPr>
          <p:nvPr userDrawn="1"/>
        </p:nvPicPr>
        <p:blipFill>
          <a:blip r:embed="rId12"/>
          <a:stretch>
            <a:fillRect/>
          </a:stretch>
        </p:blipFill>
        <p:spPr>
          <a:xfrm>
            <a:off x="0" y="0"/>
            <a:ext cx="12192000" cy="393700"/>
          </a:xfrm>
          <a:prstGeom prst="rect">
            <a:avLst/>
          </a:prstGeom>
        </p:spPr>
      </p:pic>
      <p:pic>
        <p:nvPicPr>
          <p:cNvPr id="10" name="Afbeelding 9">
            <a:extLst>
              <a:ext uri="{FF2B5EF4-FFF2-40B4-BE49-F238E27FC236}">
                <a16:creationId xmlns:a16="http://schemas.microsoft.com/office/drawing/2014/main" id="{6CF49184-0590-824E-BF9A-DE0914F033CA}"/>
              </a:ext>
            </a:extLst>
          </p:cNvPr>
          <p:cNvPicPr>
            <a:picLocks noChangeAspect="1"/>
          </p:cNvPicPr>
          <p:nvPr userDrawn="1"/>
        </p:nvPicPr>
        <p:blipFill>
          <a:blip r:embed="rId12"/>
          <a:stretch>
            <a:fillRect/>
          </a:stretch>
        </p:blipFill>
        <p:spPr>
          <a:xfrm>
            <a:off x="0" y="6464300"/>
            <a:ext cx="12192000" cy="393700"/>
          </a:xfrm>
          <a:prstGeom prst="rect">
            <a:avLst/>
          </a:prstGeom>
        </p:spPr>
      </p:pic>
      <p:pic>
        <p:nvPicPr>
          <p:cNvPr id="18" name="Afbeelding 17" descr="Afbeelding met geel, mensen, tekening, man&#10;&#10;Automatisch gegenereerde beschrijving">
            <a:extLst>
              <a:ext uri="{FF2B5EF4-FFF2-40B4-BE49-F238E27FC236}">
                <a16:creationId xmlns:a16="http://schemas.microsoft.com/office/drawing/2014/main" id="{62D31040-170C-634D-A801-DB5693374B0C}"/>
              </a:ext>
            </a:extLst>
          </p:cNvPr>
          <p:cNvPicPr>
            <a:picLocks noChangeAspect="1"/>
          </p:cNvPicPr>
          <p:nvPr userDrawn="1"/>
        </p:nvPicPr>
        <p:blipFill>
          <a:blip r:embed="rId13"/>
          <a:stretch>
            <a:fillRect/>
          </a:stretch>
        </p:blipFill>
        <p:spPr>
          <a:xfrm>
            <a:off x="11007114" y="0"/>
            <a:ext cx="841986" cy="1250950"/>
          </a:xfrm>
          <a:prstGeom prst="rect">
            <a:avLst/>
          </a:prstGeom>
        </p:spPr>
      </p:pic>
    </p:spTree>
    <p:extLst>
      <p:ext uri="{BB962C8B-B14F-4D97-AF65-F5344CB8AC3E}">
        <p14:creationId xmlns:p14="http://schemas.microsoft.com/office/powerpoint/2010/main" val="364148697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49" r:id="rId3"/>
    <p:sldLayoutId id="2147483657" r:id="rId4"/>
    <p:sldLayoutId id="2147483653" r:id="rId5"/>
    <p:sldLayoutId id="2147483658" r:id="rId6"/>
    <p:sldLayoutId id="2147483650" r:id="rId7"/>
    <p:sldLayoutId id="2147483659" r:id="rId8"/>
    <p:sldLayoutId id="2147483654" r:id="rId9"/>
    <p:sldLayoutId id="2147483660"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5aPJ6Kb9bA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veiligheidsdag2022.volkerwessels.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A767E-3DB7-7B46-855B-3C179A0A7873}"/>
              </a:ext>
            </a:extLst>
          </p:cNvPr>
          <p:cNvSpPr>
            <a:spLocks noGrp="1"/>
          </p:cNvSpPr>
          <p:nvPr>
            <p:ph type="ctrTitle"/>
          </p:nvPr>
        </p:nvSpPr>
        <p:spPr>
          <a:xfrm>
            <a:off x="644155" y="1931655"/>
            <a:ext cx="8962300" cy="2387600"/>
          </a:xfrm>
        </p:spPr>
        <p:txBody>
          <a:bodyPr>
            <a:normAutofit fontScale="90000"/>
          </a:bodyPr>
          <a:lstStyle/>
          <a:p>
            <a:r>
              <a:rPr lang="de-DE"/>
              <a:t>SAFETY DAY</a:t>
            </a:r>
            <a:r>
              <a:rPr lang="de-DE" sz="5400"/>
              <a:t> </a:t>
            </a:r>
            <a:br>
              <a:rPr lang="de-DE"/>
            </a:br>
            <a:r>
              <a:rPr lang="de-DE" sz="4000"/>
              <a:t>SICHERHEIT VERSTÄRKEN! HELFEN SIE UNS, FORTSCHRITT ZU BESCHLEUNIGEN? </a:t>
            </a:r>
            <a:br>
              <a:rPr lang="de-DE" sz="3600"/>
            </a:br>
            <a:br>
              <a:rPr lang="de-DE" sz="3600"/>
            </a:br>
            <a:br>
              <a:rPr lang="de-DE" sz="3600"/>
            </a:br>
            <a:r>
              <a:rPr lang="de-DE" sz="2000"/>
              <a:t>30. März 2022</a:t>
            </a:r>
            <a:endParaRPr lang="de-DE" sz="2000" dirty="0"/>
          </a:p>
        </p:txBody>
      </p:sp>
      <p:sp>
        <p:nvSpPr>
          <p:cNvPr id="3" name="Ondertitel 2">
            <a:extLst>
              <a:ext uri="{FF2B5EF4-FFF2-40B4-BE49-F238E27FC236}">
                <a16:creationId xmlns:a16="http://schemas.microsoft.com/office/drawing/2014/main" id="{5AC63826-AA46-8547-9011-215698E5E527}"/>
              </a:ext>
            </a:extLst>
          </p:cNvPr>
          <p:cNvSpPr>
            <a:spLocks noGrp="1"/>
          </p:cNvSpPr>
          <p:nvPr>
            <p:ph type="subTitle" idx="1"/>
          </p:nvPr>
        </p:nvSpPr>
        <p:spPr>
          <a:xfrm>
            <a:off x="644155" y="4737150"/>
            <a:ext cx="8321040" cy="1655762"/>
          </a:xfrm>
        </p:spPr>
        <p:txBody>
          <a:bodyPr/>
          <a:lstStyle/>
          <a:p>
            <a:endParaRPr lang="de-DE"/>
          </a:p>
          <a:p>
            <a:r>
              <a:rPr lang="de-DE"/>
              <a:t>PRÄSENTATION STARTEN</a:t>
            </a:r>
          </a:p>
          <a:p>
            <a:endParaRPr lang="de-DE" sz="1800" dirty="0"/>
          </a:p>
        </p:txBody>
      </p:sp>
      <p:pic>
        <p:nvPicPr>
          <p:cNvPr id="7" name="Afbeelding 6">
            <a:extLst>
              <a:ext uri="{FF2B5EF4-FFF2-40B4-BE49-F238E27FC236}">
                <a16:creationId xmlns:a16="http://schemas.microsoft.com/office/drawing/2014/main" id="{ACFBBD0D-BC51-40D5-9FCE-369C6FB148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044"/>
          <a:stretch/>
        </p:blipFill>
        <p:spPr bwMode="auto">
          <a:xfrm>
            <a:off x="7221004" y="3421943"/>
            <a:ext cx="4059862" cy="2068768"/>
          </a:xfrm>
          <a:prstGeom prst="rect">
            <a:avLst/>
          </a:prstGeom>
          <a:ln>
            <a:noFill/>
          </a:ln>
          <a:extLst>
            <a:ext uri="{53640926-AAD7-44D8-BBD7-CCE9431645EC}">
              <a14:shadowObscured xmlns:a14="http://schemas.microsoft.com/office/drawing/2010/main"/>
            </a:ext>
          </a:extLst>
        </p:spPr>
      </p:pic>
      <p:sp>
        <p:nvSpPr>
          <p:cNvPr id="8" name="Rechthoek 7">
            <a:extLst>
              <a:ext uri="{FF2B5EF4-FFF2-40B4-BE49-F238E27FC236}">
                <a16:creationId xmlns:a16="http://schemas.microsoft.com/office/drawing/2014/main" id="{5E204290-63D0-4FED-B026-01BE6577D0C9}"/>
              </a:ext>
            </a:extLst>
          </p:cNvPr>
          <p:cNvSpPr/>
          <p:nvPr/>
        </p:nvSpPr>
        <p:spPr>
          <a:xfrm>
            <a:off x="9044713" y="5325786"/>
            <a:ext cx="390618" cy="164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295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2A0E52-A3D1-AC44-97E9-4AE4FCB62B0E}"/>
              </a:ext>
            </a:extLst>
          </p:cNvPr>
          <p:cNvSpPr>
            <a:spLocks noGrp="1"/>
          </p:cNvSpPr>
          <p:nvPr>
            <p:ph idx="1"/>
          </p:nvPr>
        </p:nvSpPr>
        <p:spPr>
          <a:xfrm>
            <a:off x="838200" y="1825625"/>
            <a:ext cx="7111482" cy="4064000"/>
          </a:xfrm>
        </p:spPr>
        <p:txBody>
          <a:bodyPr>
            <a:normAutofit/>
          </a:bodyPr>
          <a:lstStyle/>
          <a:p>
            <a:r>
              <a:rPr lang="de-DE"/>
              <a:t>Wissen Sie, wo Sie den Notausgang finden?</a:t>
            </a:r>
          </a:p>
          <a:p>
            <a:pPr marL="0" indent="0">
              <a:buNone/>
            </a:pPr>
            <a:endParaRPr lang="de-DE"/>
          </a:p>
          <a:p>
            <a:pPr marL="0" indent="0">
              <a:buNone/>
            </a:pPr>
            <a:endParaRPr lang="de-DE"/>
          </a:p>
          <a:p>
            <a:r>
              <a:rPr lang="de-DE"/>
              <a:t>Kennen Sie den Sammelplatz in diesem Gebäude oder den Projektstandort? </a:t>
            </a:r>
          </a:p>
          <a:p>
            <a:endParaRPr lang="de-DE" dirty="0"/>
          </a:p>
        </p:txBody>
      </p:sp>
      <p:pic>
        <p:nvPicPr>
          <p:cNvPr id="5" name="Picture 2">
            <a:extLst>
              <a:ext uri="{FF2B5EF4-FFF2-40B4-BE49-F238E27FC236}">
                <a16:creationId xmlns:a16="http://schemas.microsoft.com/office/drawing/2014/main" id="{3425C626-DBB0-440C-8183-FFC393677E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4" t="-2516" b="-24297"/>
          <a:stretch/>
        </p:blipFill>
        <p:spPr bwMode="auto">
          <a:xfrm>
            <a:off x="8350065" y="1380538"/>
            <a:ext cx="2587126" cy="242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A9CC7BF5-3202-4545-9716-2B194E7A8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1982" y="3389275"/>
            <a:ext cx="2384323" cy="233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voettekst 3">
            <a:extLst>
              <a:ext uri="{FF2B5EF4-FFF2-40B4-BE49-F238E27FC236}">
                <a16:creationId xmlns:a16="http://schemas.microsoft.com/office/drawing/2014/main" id="{CF4984B5-DF10-44AB-9EE2-910975A525F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Sicherheit verstärken! Helfen Sie uns, Fortschritt zu beschleunigen? </a:t>
            </a:r>
            <a:endParaRPr lang="de-DE" dirty="0"/>
          </a:p>
        </p:txBody>
      </p:sp>
    </p:spTree>
    <p:extLst>
      <p:ext uri="{BB962C8B-B14F-4D97-AF65-F5344CB8AC3E}">
        <p14:creationId xmlns:p14="http://schemas.microsoft.com/office/powerpoint/2010/main" val="37534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F05C8-E819-4C6F-8902-AF54FFAE3603}"/>
              </a:ext>
            </a:extLst>
          </p:cNvPr>
          <p:cNvSpPr>
            <a:spLocks noGrp="1"/>
          </p:cNvSpPr>
          <p:nvPr>
            <p:ph type="title"/>
          </p:nvPr>
        </p:nvSpPr>
        <p:spPr/>
        <p:txBody>
          <a:bodyPr/>
          <a:lstStyle/>
          <a:p>
            <a:r>
              <a:rPr lang="de-DE"/>
              <a:t>SAFETY DAY 2022</a:t>
            </a:r>
            <a:endParaRPr lang="de-DE" dirty="0"/>
          </a:p>
        </p:txBody>
      </p:sp>
      <p:sp>
        <p:nvSpPr>
          <p:cNvPr id="3" name="Tijdelijke aanduiding voor inhoud 2">
            <a:extLst>
              <a:ext uri="{FF2B5EF4-FFF2-40B4-BE49-F238E27FC236}">
                <a16:creationId xmlns:a16="http://schemas.microsoft.com/office/drawing/2014/main" id="{40FEFCFE-A5FA-4851-B261-F01A571C0DE4}"/>
              </a:ext>
            </a:extLst>
          </p:cNvPr>
          <p:cNvSpPr>
            <a:spLocks noGrp="1"/>
          </p:cNvSpPr>
          <p:nvPr>
            <p:ph idx="1"/>
          </p:nvPr>
        </p:nvSpPr>
        <p:spPr/>
        <p:txBody>
          <a:bodyPr>
            <a:normAutofit fontScale="70000" lnSpcReduction="20000"/>
          </a:bodyPr>
          <a:lstStyle/>
          <a:p>
            <a:pPr>
              <a:lnSpc>
                <a:spcPct val="120000"/>
              </a:lnSpc>
            </a:pPr>
            <a:r>
              <a:rPr lang="de-DE"/>
              <a:t>Hintergrund: Wie können wir unsere Wahrnehmung von Sicherheit verbessern? </a:t>
            </a:r>
          </a:p>
          <a:p>
            <a:pPr lvl="1">
              <a:lnSpc>
                <a:spcPct val="120000"/>
              </a:lnSpc>
            </a:pPr>
            <a:r>
              <a:rPr lang="de-DE"/>
              <a:t>Wir sind davon überzeugt, dass dies erreicht werden kann, indem wir die Sicherheit persönlicher gestalten und einen Dialog miteinander führen, zum Beispiel mit dem „WAVE Accelerator“. </a:t>
            </a:r>
            <a:br>
              <a:rPr lang="de-DE"/>
            </a:br>
            <a:endParaRPr lang="de-DE"/>
          </a:p>
          <a:p>
            <a:r>
              <a:rPr lang="de-DE"/>
              <a:t>Animation</a:t>
            </a:r>
          </a:p>
          <a:p>
            <a:pPr lvl="1">
              <a:lnSpc>
                <a:spcPct val="120000"/>
              </a:lnSpc>
            </a:pPr>
            <a:r>
              <a:rPr lang="de-DE"/>
              <a:t>„Sicherheit verstärken! Helfen Sie uns, Fortschritt zu beschleunigen?“</a:t>
            </a:r>
          </a:p>
          <a:p>
            <a:pPr lvl="1">
              <a:lnSpc>
                <a:spcPct val="120000"/>
              </a:lnSpc>
            </a:pPr>
            <a:r>
              <a:rPr lang="de-DE"/>
              <a:t>Erläuterung des Spiels</a:t>
            </a:r>
          </a:p>
          <a:p>
            <a:pPr marL="457200" lvl="1" indent="0">
              <a:buNone/>
            </a:pPr>
            <a:endParaRPr lang="de-DE"/>
          </a:p>
          <a:p>
            <a:r>
              <a:rPr lang="de-DE"/>
              <a:t>Durchführung des Spiels</a:t>
            </a:r>
          </a:p>
          <a:p>
            <a:pPr marL="0" indent="0">
              <a:buNone/>
            </a:pPr>
            <a:endParaRPr lang="de-DE"/>
          </a:p>
          <a:p>
            <a:r>
              <a:rPr lang="de-DE"/>
              <a:t>Auswertung &amp; Feedback</a:t>
            </a:r>
          </a:p>
          <a:p>
            <a:endParaRPr lang="de-DE" dirty="0"/>
          </a:p>
        </p:txBody>
      </p:sp>
      <p:sp>
        <p:nvSpPr>
          <p:cNvPr id="5" name="Tijdelijke aanduiding voor voettekst 3">
            <a:extLst>
              <a:ext uri="{FF2B5EF4-FFF2-40B4-BE49-F238E27FC236}">
                <a16:creationId xmlns:a16="http://schemas.microsoft.com/office/drawing/2014/main" id="{50FE5032-301F-43AC-922E-1D5B7436C80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Sicherheit verstärken! Helfen Sie uns, Fortschritt zu beschleunigen? </a:t>
            </a:r>
            <a:endParaRPr lang="de-DE" dirty="0"/>
          </a:p>
        </p:txBody>
      </p:sp>
    </p:spTree>
    <p:extLst>
      <p:ext uri="{BB962C8B-B14F-4D97-AF65-F5344CB8AC3E}">
        <p14:creationId xmlns:p14="http://schemas.microsoft.com/office/powerpoint/2010/main" val="13315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E971E-E72E-4FFD-8268-87378A1C2398}"/>
              </a:ext>
            </a:extLst>
          </p:cNvPr>
          <p:cNvSpPr>
            <a:spLocks noGrp="1"/>
          </p:cNvSpPr>
          <p:nvPr>
            <p:ph type="title"/>
          </p:nvPr>
        </p:nvSpPr>
        <p:spPr>
          <a:xfrm>
            <a:off x="838200" y="494937"/>
            <a:ext cx="10515600" cy="949008"/>
          </a:xfrm>
        </p:spPr>
        <p:txBody>
          <a:bodyPr/>
          <a:lstStyle/>
          <a:p>
            <a:r>
              <a:rPr lang="de-DE"/>
              <a:t>Hintergrund</a:t>
            </a:r>
            <a:endParaRPr lang="de-DE" dirty="0"/>
          </a:p>
        </p:txBody>
      </p:sp>
      <p:sp>
        <p:nvSpPr>
          <p:cNvPr id="3" name="Tijdelijke aanduiding voor inhoud 2">
            <a:extLst>
              <a:ext uri="{FF2B5EF4-FFF2-40B4-BE49-F238E27FC236}">
                <a16:creationId xmlns:a16="http://schemas.microsoft.com/office/drawing/2014/main" id="{19939605-1392-4D30-A99E-0D408BF74A46}"/>
              </a:ext>
            </a:extLst>
          </p:cNvPr>
          <p:cNvSpPr>
            <a:spLocks noGrp="1"/>
          </p:cNvSpPr>
          <p:nvPr>
            <p:ph idx="1"/>
          </p:nvPr>
        </p:nvSpPr>
        <p:spPr>
          <a:xfrm>
            <a:off x="838200" y="1797269"/>
            <a:ext cx="9851571" cy="4719644"/>
          </a:xfrm>
        </p:spPr>
        <p:txBody>
          <a:bodyPr>
            <a:noAutofit/>
          </a:bodyPr>
          <a:lstStyle/>
          <a:p>
            <a:pPr marL="0" indent="0">
              <a:lnSpc>
                <a:spcPct val="120000"/>
              </a:lnSpc>
              <a:buNone/>
            </a:pPr>
            <a:r>
              <a:rPr lang="de-DE" sz="1800" b="1"/>
              <a:t>Wie können wir unsere Wahrnehmung von Sicherheit verbessern?</a:t>
            </a:r>
          </a:p>
          <a:p>
            <a:pPr>
              <a:lnSpc>
                <a:spcPct val="120000"/>
              </a:lnSpc>
            </a:pPr>
            <a:r>
              <a:rPr lang="de-DE" sz="1800"/>
              <a:t>Allzu oft wird das Thema Sicherheit immer noch als etwas betrachtet, das man in Meetings schnell abhaken kann, wobei der Schwerpunkt meist bei „den anderen“ und auf der trockenen Seite der Sicherheit liegt. Es ist jedoch noch wichtiger, das Sicherheitsverhalten zu besprechen, um zu verstehen, was uns in Bezug auf die Sicherheit antreibt. </a:t>
            </a:r>
          </a:p>
          <a:p>
            <a:pPr>
              <a:lnSpc>
                <a:spcPct val="120000"/>
              </a:lnSpc>
            </a:pPr>
            <a:r>
              <a:rPr lang="de-DE" sz="1800"/>
              <a:t>Indem wir die Sicherheit im Arbeitsbereich anhand verschiedener Themen besprechen (WAVE-Regeln – Werte und Hauptrisiken). Gewinnen Sie einen Einblick in die Motivationen und persönlichen Dilemmas der anderen, indem Sie Fragen zum Sicherheitsverhalten (des jeweils anderen) beantworten.</a:t>
            </a:r>
            <a:br>
              <a:rPr lang="de-DE" sz="1800" b="1"/>
            </a:br>
            <a:endParaRPr lang="de-DE" sz="1800" b="1"/>
          </a:p>
          <a:p>
            <a:pPr lvl="1">
              <a:lnSpc>
                <a:spcPct val="120000"/>
              </a:lnSpc>
            </a:pPr>
            <a:endParaRPr lang="de-DE" sz="1400" b="1" dirty="0"/>
          </a:p>
        </p:txBody>
      </p:sp>
      <p:sp>
        <p:nvSpPr>
          <p:cNvPr id="5" name="Tijdelijke aanduiding voor voettekst 3">
            <a:extLst>
              <a:ext uri="{FF2B5EF4-FFF2-40B4-BE49-F238E27FC236}">
                <a16:creationId xmlns:a16="http://schemas.microsoft.com/office/drawing/2014/main" id="{40EE9D69-4F73-45AD-9BE7-9BFBF51E1624}"/>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Sicherheit verstärken! Helfen Sie uns, Fortschritt zu beschleunigen? </a:t>
            </a:r>
            <a:endParaRPr lang="de-DE" dirty="0"/>
          </a:p>
        </p:txBody>
      </p:sp>
    </p:spTree>
    <p:extLst>
      <p:ext uri="{BB962C8B-B14F-4D97-AF65-F5344CB8AC3E}">
        <p14:creationId xmlns:p14="http://schemas.microsoft.com/office/powerpoint/2010/main" val="36502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64FC5-7C8A-4115-B484-EEA04F1A2A1C}"/>
              </a:ext>
            </a:extLst>
          </p:cNvPr>
          <p:cNvSpPr>
            <a:spLocks noGrp="1"/>
          </p:cNvSpPr>
          <p:nvPr>
            <p:ph type="title"/>
          </p:nvPr>
        </p:nvSpPr>
        <p:spPr/>
        <p:txBody>
          <a:bodyPr/>
          <a:lstStyle/>
          <a:p>
            <a:r>
              <a:rPr lang="de-DE"/>
              <a:t>Animation</a:t>
            </a:r>
            <a:endParaRPr lang="de-DE" dirty="0"/>
          </a:p>
        </p:txBody>
      </p:sp>
      <p:sp>
        <p:nvSpPr>
          <p:cNvPr id="3" name="Tijdelijke aanduiding voor inhoud 2">
            <a:extLst>
              <a:ext uri="{FF2B5EF4-FFF2-40B4-BE49-F238E27FC236}">
                <a16:creationId xmlns:a16="http://schemas.microsoft.com/office/drawing/2014/main" id="{8E3AC4FA-5DA6-44B4-B4D7-FABDDB55450F}"/>
              </a:ext>
            </a:extLst>
          </p:cNvPr>
          <p:cNvSpPr>
            <a:spLocks noGrp="1"/>
          </p:cNvSpPr>
          <p:nvPr>
            <p:ph idx="1"/>
          </p:nvPr>
        </p:nvSpPr>
        <p:spPr>
          <a:xfrm>
            <a:off x="206828" y="1702027"/>
            <a:ext cx="8632371" cy="4064000"/>
          </a:xfrm>
        </p:spPr>
        <p:txBody>
          <a:bodyPr/>
          <a:lstStyle/>
          <a:p>
            <a:pPr marL="457200" lvl="1" indent="0">
              <a:buNone/>
            </a:pPr>
            <a:endParaRPr lang="de-DE" sz="2800" dirty="0"/>
          </a:p>
          <a:p>
            <a:pPr marL="457200" lvl="1" indent="0">
              <a:buNone/>
            </a:pPr>
            <a:endParaRPr lang="de-DE" sz="2800" dirty="0"/>
          </a:p>
          <a:p>
            <a:pPr lvl="1"/>
            <a:r>
              <a:rPr lang="de-DE" dirty="0"/>
              <a:t>„Sicherheit verstärken</a:t>
            </a:r>
            <a:r>
              <a:rPr lang="de-DE"/>
              <a:t>! </a:t>
            </a:r>
            <a:br>
              <a:rPr lang="de-DE"/>
            </a:br>
            <a:r>
              <a:rPr lang="de-DE"/>
              <a:t>Helfen </a:t>
            </a:r>
            <a:r>
              <a:rPr lang="de-DE" dirty="0"/>
              <a:t>Sie uns, Fortschritt zu beschleunigen?“</a:t>
            </a:r>
          </a:p>
          <a:p>
            <a:pPr lvl="1"/>
            <a:endParaRPr lang="de-DE" dirty="0"/>
          </a:p>
          <a:p>
            <a:pPr lvl="1"/>
            <a:r>
              <a:rPr lang="de-DE" dirty="0"/>
              <a:t>Erläuterung des Spiels</a:t>
            </a:r>
          </a:p>
          <a:p>
            <a:pPr lvl="1"/>
            <a:endParaRPr lang="de-DE" dirty="0"/>
          </a:p>
          <a:p>
            <a:endParaRPr lang="de-DE" dirty="0"/>
          </a:p>
        </p:txBody>
      </p:sp>
      <p:sp>
        <p:nvSpPr>
          <p:cNvPr id="6" name="Tijdelijke aanduiding voor voettekst 3">
            <a:extLst>
              <a:ext uri="{FF2B5EF4-FFF2-40B4-BE49-F238E27FC236}">
                <a16:creationId xmlns:a16="http://schemas.microsoft.com/office/drawing/2014/main" id="{7CEC5D9B-769A-48F1-AB5E-5939CD8FBBA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Sicherheit verstärken! Helfen Sie uns, Fortschritt zu beschleunigen? </a:t>
            </a:r>
            <a:endParaRPr lang="de-DE" dirty="0"/>
          </a:p>
        </p:txBody>
      </p:sp>
      <p:pic>
        <p:nvPicPr>
          <p:cNvPr id="5" name="Afbeelding 4">
            <a:hlinkClick r:id="rId3"/>
            <a:extLst>
              <a:ext uri="{FF2B5EF4-FFF2-40B4-BE49-F238E27FC236}">
                <a16:creationId xmlns:a16="http://schemas.microsoft.com/office/drawing/2014/main" id="{C470998F-483C-459A-805A-6DF0CA1E90B4}"/>
              </a:ext>
            </a:extLst>
          </p:cNvPr>
          <p:cNvPicPr>
            <a:picLocks noChangeAspect="1"/>
          </p:cNvPicPr>
          <p:nvPr/>
        </p:nvPicPr>
        <p:blipFill>
          <a:blip r:embed="rId4"/>
          <a:stretch>
            <a:fillRect/>
          </a:stretch>
        </p:blipFill>
        <p:spPr>
          <a:xfrm>
            <a:off x="7462169" y="2466639"/>
            <a:ext cx="4185920" cy="2353457"/>
          </a:xfrm>
          <a:prstGeom prst="rect">
            <a:avLst/>
          </a:prstGeom>
        </p:spPr>
      </p:pic>
    </p:spTree>
    <p:extLst>
      <p:ext uri="{BB962C8B-B14F-4D97-AF65-F5344CB8AC3E}">
        <p14:creationId xmlns:p14="http://schemas.microsoft.com/office/powerpoint/2010/main" val="42706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3FFF5-2921-41DC-9DDE-29AA9050D1EE}"/>
              </a:ext>
            </a:extLst>
          </p:cNvPr>
          <p:cNvSpPr>
            <a:spLocks noGrp="1"/>
          </p:cNvSpPr>
          <p:nvPr>
            <p:ph type="title"/>
          </p:nvPr>
        </p:nvSpPr>
        <p:spPr/>
        <p:txBody>
          <a:bodyPr/>
          <a:lstStyle/>
          <a:p>
            <a:r>
              <a:rPr lang="de-DE"/>
              <a:t>Durchführung des Spiels</a:t>
            </a:r>
            <a:endParaRPr lang="de-DE" dirty="0"/>
          </a:p>
        </p:txBody>
      </p:sp>
      <p:sp>
        <p:nvSpPr>
          <p:cNvPr id="8" name="Tijdelijke aanduiding voor inhoud 2">
            <a:extLst>
              <a:ext uri="{FF2B5EF4-FFF2-40B4-BE49-F238E27FC236}">
                <a16:creationId xmlns:a16="http://schemas.microsoft.com/office/drawing/2014/main" id="{EEACDC8E-A717-49CA-8C41-0F0BC614D3DC}"/>
              </a:ext>
            </a:extLst>
          </p:cNvPr>
          <p:cNvSpPr>
            <a:spLocks noGrp="1"/>
          </p:cNvSpPr>
          <p:nvPr>
            <p:ph idx="1"/>
          </p:nvPr>
        </p:nvSpPr>
        <p:spPr>
          <a:xfrm>
            <a:off x="139700" y="2141764"/>
            <a:ext cx="5424714" cy="2139950"/>
          </a:xfrm>
        </p:spPr>
        <p:txBody>
          <a:bodyPr/>
          <a:lstStyle/>
          <a:p>
            <a:pPr marL="457200" lvl="1" indent="0">
              <a:buNone/>
            </a:pPr>
            <a:endParaRPr lang="de-DE" sz="2800"/>
          </a:p>
          <a:p>
            <a:pPr marL="457200" lvl="1" indent="0">
              <a:buNone/>
            </a:pPr>
            <a:endParaRPr lang="de-DE" sz="2800"/>
          </a:p>
          <a:p>
            <a:pPr lvl="1"/>
            <a:r>
              <a:rPr lang="de-DE"/>
              <a:t>Lassen Sie uns das Spiel gemeinsam spielen!</a:t>
            </a:r>
          </a:p>
          <a:p>
            <a:pPr lvl="1"/>
            <a:endParaRPr lang="de-DE"/>
          </a:p>
          <a:p>
            <a:pPr marL="457200" lvl="1" indent="0">
              <a:buNone/>
            </a:pPr>
            <a:endParaRPr lang="de-DE"/>
          </a:p>
          <a:p>
            <a:endParaRPr lang="de-DE" dirty="0"/>
          </a:p>
        </p:txBody>
      </p:sp>
      <p:sp>
        <p:nvSpPr>
          <p:cNvPr id="5" name="Tijdelijke aanduiding voor voettekst 3">
            <a:extLst>
              <a:ext uri="{FF2B5EF4-FFF2-40B4-BE49-F238E27FC236}">
                <a16:creationId xmlns:a16="http://schemas.microsoft.com/office/drawing/2014/main" id="{3E100A24-0A98-45A2-B8E6-C2BF0610367D}"/>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Sicherheit verstärken! Helfen Sie uns, Fortschritt zu beschleunigen? </a:t>
            </a:r>
            <a:endParaRPr lang="de-DE" dirty="0"/>
          </a:p>
        </p:txBody>
      </p:sp>
      <p:pic>
        <p:nvPicPr>
          <p:cNvPr id="6" name="Afbeelding 5">
            <a:hlinkClick r:id="rId3"/>
            <a:extLst>
              <a:ext uri="{FF2B5EF4-FFF2-40B4-BE49-F238E27FC236}">
                <a16:creationId xmlns:a16="http://schemas.microsoft.com/office/drawing/2014/main" id="{741E3CDD-E3EE-4345-A4D8-C593859CFFAA}"/>
              </a:ext>
            </a:extLst>
          </p:cNvPr>
          <p:cNvPicPr>
            <a:picLocks noChangeAspect="1"/>
          </p:cNvPicPr>
          <p:nvPr/>
        </p:nvPicPr>
        <p:blipFill rotWithShape="1">
          <a:blip r:embed="rId4"/>
          <a:srcRect l="4650" t="18411" r="71425" b="43299"/>
          <a:stretch/>
        </p:blipFill>
        <p:spPr>
          <a:xfrm>
            <a:off x="5728063" y="2057400"/>
            <a:ext cx="5945426" cy="3727540"/>
          </a:xfrm>
          <a:prstGeom prst="rect">
            <a:avLst/>
          </a:prstGeom>
        </p:spPr>
      </p:pic>
      <p:sp>
        <p:nvSpPr>
          <p:cNvPr id="3" name="Rechthoek 2">
            <a:extLst>
              <a:ext uri="{FF2B5EF4-FFF2-40B4-BE49-F238E27FC236}">
                <a16:creationId xmlns:a16="http://schemas.microsoft.com/office/drawing/2014/main" id="{8D0DEFE1-CCA0-4DE0-B8DB-72F46974D564}"/>
              </a:ext>
            </a:extLst>
          </p:cNvPr>
          <p:cNvSpPr/>
          <p:nvPr/>
        </p:nvSpPr>
        <p:spPr>
          <a:xfrm>
            <a:off x="11462657" y="3320143"/>
            <a:ext cx="210832" cy="131717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14DF7FE-C41C-490B-8FD4-5F723963E6AC}"/>
              </a:ext>
            </a:extLst>
          </p:cNvPr>
          <p:cNvSpPr/>
          <p:nvPr/>
        </p:nvSpPr>
        <p:spPr>
          <a:xfrm>
            <a:off x="8545286" y="5377543"/>
            <a:ext cx="326571"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37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937F1-97A4-4003-980B-EC6F1D1FBF10}"/>
              </a:ext>
            </a:extLst>
          </p:cNvPr>
          <p:cNvSpPr>
            <a:spLocks noGrp="1"/>
          </p:cNvSpPr>
          <p:nvPr>
            <p:ph type="title"/>
          </p:nvPr>
        </p:nvSpPr>
        <p:spPr/>
        <p:txBody>
          <a:bodyPr/>
          <a:lstStyle/>
          <a:p>
            <a:r>
              <a:rPr lang="de-DE"/>
              <a:t>Auswertung und Feedback</a:t>
            </a:r>
            <a:endParaRPr lang="de-DE" dirty="0"/>
          </a:p>
        </p:txBody>
      </p:sp>
      <p:sp>
        <p:nvSpPr>
          <p:cNvPr id="3" name="Tijdelijke aanduiding voor inhoud 2">
            <a:extLst>
              <a:ext uri="{FF2B5EF4-FFF2-40B4-BE49-F238E27FC236}">
                <a16:creationId xmlns:a16="http://schemas.microsoft.com/office/drawing/2014/main" id="{E8E46241-0006-440B-B286-03AD5E19865E}"/>
              </a:ext>
            </a:extLst>
          </p:cNvPr>
          <p:cNvSpPr>
            <a:spLocks noGrp="1"/>
          </p:cNvSpPr>
          <p:nvPr>
            <p:ph idx="1"/>
          </p:nvPr>
        </p:nvSpPr>
        <p:spPr>
          <a:xfrm>
            <a:off x="838200" y="2493282"/>
            <a:ext cx="10515600" cy="2056947"/>
          </a:xfrm>
        </p:spPr>
        <p:txBody>
          <a:bodyPr vert="horz" lIns="91440" tIns="45720" rIns="91440" bIns="45720" rtlCol="0" anchor="t">
            <a:normAutofit fontScale="70000" lnSpcReduction="20000"/>
          </a:bodyPr>
          <a:lstStyle/>
          <a:p>
            <a:pPr lvl="0">
              <a:lnSpc>
                <a:spcPct val="110000"/>
              </a:lnSpc>
            </a:pPr>
            <a:r>
              <a:rPr lang="de-DE"/>
              <a:t>Wie war es, dieses Spiel gemeinsam zu spielen?</a:t>
            </a:r>
          </a:p>
          <a:p>
            <a:pPr lvl="0">
              <a:lnSpc>
                <a:spcPct val="110000"/>
              </a:lnSpc>
            </a:pPr>
            <a:r>
              <a:rPr lang="de-DE"/>
              <a:t>Was haben Sie daraus gelernt? Nennen Sie etwas, das Sie heute Morgen über einen Kollegen nicht wussten.</a:t>
            </a:r>
            <a:endParaRPr lang="de-DE">
              <a:cs typeface="Arial"/>
            </a:endParaRPr>
          </a:p>
          <a:p>
            <a:pPr lvl="0">
              <a:lnSpc>
                <a:spcPct val="110000"/>
              </a:lnSpc>
            </a:pPr>
            <a:r>
              <a:rPr lang="de-DE"/>
              <a:t>Was werden Sie morgen bei der Arbeit anders machen?</a:t>
            </a:r>
          </a:p>
          <a:p>
            <a:pPr marL="0" indent="0">
              <a:lnSpc>
                <a:spcPct val="110000"/>
              </a:lnSpc>
              <a:buNone/>
            </a:pPr>
            <a:br>
              <a:rPr lang="de-DE" sz="2200" b="1"/>
            </a:br>
            <a:endParaRPr lang="de-DE" dirty="0"/>
          </a:p>
        </p:txBody>
      </p:sp>
      <p:sp>
        <p:nvSpPr>
          <p:cNvPr id="5" name="Tijdelijke aanduiding voor voettekst 3">
            <a:extLst>
              <a:ext uri="{FF2B5EF4-FFF2-40B4-BE49-F238E27FC236}">
                <a16:creationId xmlns:a16="http://schemas.microsoft.com/office/drawing/2014/main" id="{A9498B43-3B63-4627-8645-177F4E66772C}"/>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Sicherheit verstärken! Helfen Sie uns, Fortschritt zu beschleunigen? </a:t>
            </a:r>
            <a:endParaRPr lang="de-DE" dirty="0"/>
          </a:p>
        </p:txBody>
      </p:sp>
    </p:spTree>
    <p:extLst>
      <p:ext uri="{BB962C8B-B14F-4D97-AF65-F5344CB8AC3E}">
        <p14:creationId xmlns:p14="http://schemas.microsoft.com/office/powerpoint/2010/main" val="157354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5016C-916D-3B41-BAF0-9C1EEFE0BB39}"/>
              </a:ext>
            </a:extLst>
          </p:cNvPr>
          <p:cNvSpPr>
            <a:spLocks noGrp="1"/>
          </p:cNvSpPr>
          <p:nvPr>
            <p:ph type="ctrTitle"/>
          </p:nvPr>
        </p:nvSpPr>
        <p:spPr>
          <a:xfrm>
            <a:off x="1524000" y="1942168"/>
            <a:ext cx="9144000" cy="2387600"/>
          </a:xfrm>
        </p:spPr>
        <p:txBody>
          <a:bodyPr>
            <a:normAutofit fontScale="90000"/>
          </a:bodyPr>
          <a:lstStyle/>
          <a:p>
            <a:r>
              <a:rPr lang="de-DE"/>
              <a:t>SICHERHEIT VERSTÄRKEN! HELFEN SIE UNS, FORTSCHRITT ZU BESCHLEUNIGEN? </a:t>
            </a:r>
            <a:endParaRPr lang="de-DE" dirty="0"/>
          </a:p>
        </p:txBody>
      </p:sp>
      <p:sp>
        <p:nvSpPr>
          <p:cNvPr id="5" name="Tijdelijke aanduiding voor voettekst 3">
            <a:extLst>
              <a:ext uri="{FF2B5EF4-FFF2-40B4-BE49-F238E27FC236}">
                <a16:creationId xmlns:a16="http://schemas.microsoft.com/office/drawing/2014/main" id="{62FE2703-4141-47AF-B920-26CEDA04CF81}"/>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Sicherheit verstärken! Helfen Sie uns, Fortschritt zu beschleunigen? </a:t>
            </a:r>
            <a:endParaRPr lang="de-DE" dirty="0"/>
          </a:p>
        </p:txBody>
      </p:sp>
    </p:spTree>
    <p:extLst>
      <p:ext uri="{BB962C8B-B14F-4D97-AF65-F5344CB8AC3E}">
        <p14:creationId xmlns:p14="http://schemas.microsoft.com/office/powerpoint/2010/main" val="4075292507"/>
      </p:ext>
    </p:extLst>
  </p:cSld>
  <p:clrMapOvr>
    <a:masterClrMapping/>
  </p:clrMapOvr>
</p:sld>
</file>

<file path=ppt/theme/theme1.xml><?xml version="1.0" encoding="utf-8"?>
<a:theme xmlns:a="http://schemas.openxmlformats.org/drawingml/2006/main" name="Kantoorthema">
  <a:themeElements>
    <a:clrScheme name="Aangepast 11">
      <a:dk1>
        <a:srgbClr val="000000"/>
      </a:dk1>
      <a:lt1>
        <a:srgbClr val="FFFFFF"/>
      </a:lt1>
      <a:dk2>
        <a:srgbClr val="000000"/>
      </a:dk2>
      <a:lt2>
        <a:srgbClr val="FFDD00"/>
      </a:lt2>
      <a:accent1>
        <a:srgbClr val="000000"/>
      </a:accent1>
      <a:accent2>
        <a:srgbClr val="FFDD00"/>
      </a:accent2>
      <a:accent3>
        <a:srgbClr val="FFFFFF"/>
      </a:accent3>
      <a:accent4>
        <a:srgbClr val="666666"/>
      </a:accent4>
      <a:accent5>
        <a:srgbClr val="5B9BD5"/>
      </a:accent5>
      <a:accent6>
        <a:srgbClr val="70AD47"/>
      </a:accent6>
      <a:hlink>
        <a:srgbClr val="000000"/>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252B65C-5470-0A41-9940-C699F80E7CA4}" vid="{AD2F2E86-5680-F847-BA77-AE4D3793842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779495F2B33B469E652710A0C0F712" ma:contentTypeVersion="13" ma:contentTypeDescription="Een nieuw document maken." ma:contentTypeScope="" ma:versionID="a1b57c885b454338d96d3fdc69ff5697">
  <xsd:schema xmlns:xsd="http://www.w3.org/2001/XMLSchema" xmlns:xs="http://www.w3.org/2001/XMLSchema" xmlns:p="http://schemas.microsoft.com/office/2006/metadata/properties" xmlns:ns2="80547ce2-a977-4319-b44a-40ea7c5ebcbb" xmlns:ns3="24e35ab4-3cf1-46c9-8eaa-1b1e0ea8a84b" targetNamespace="http://schemas.microsoft.com/office/2006/metadata/properties" ma:root="true" ma:fieldsID="8660757890225718ef8ff2da58549c9e" ns2:_="" ns3:_="">
    <xsd:import namespace="80547ce2-a977-4319-b44a-40ea7c5ebcbb"/>
    <xsd:import namespace="24e35ab4-3cf1-46c9-8eaa-1b1e0ea8a8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47ce2-a977-4319-b44a-40ea7c5ebc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e35ab4-3cf1-46c9-8eaa-1b1e0ea8a84b"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DC7A87-6AA4-467B-8AF7-A0B39BD606C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936F94-DD5C-4CDF-A8B0-37D7D1F70389}">
  <ds:schemaRefs>
    <ds:schemaRef ds:uri="http://schemas.microsoft.com/sharepoint/v3/contenttype/forms"/>
  </ds:schemaRefs>
</ds:datastoreItem>
</file>

<file path=customXml/itemProps3.xml><?xml version="1.0" encoding="utf-8"?>
<ds:datastoreItem xmlns:ds="http://schemas.openxmlformats.org/officeDocument/2006/customXml" ds:itemID="{DFA72D8A-B96A-4714-A5A9-E785F1DA2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547ce2-a977-4319-b44a-40ea7c5ebcbb"/>
    <ds:schemaRef ds:uri="24e35ab4-3cf1-46c9-8eaa-1b1e0ea8a8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
  <TotalTime>461</TotalTime>
  <Words>614</Words>
  <Application>Microsoft Office PowerPoint</Application>
  <PresentationFormat>Breedbeeld</PresentationFormat>
  <Paragraphs>74</Paragraphs>
  <Slides>8</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Kantoorthema</vt:lpstr>
      <vt:lpstr>SAFETY DAY  SICHERHEIT VERSTÄRKEN! HELFEN SIE UNS, FORTSCHRITT ZU BESCHLEUNIGEN?    30. März 2022</vt:lpstr>
      <vt:lpstr>PowerPoint-presentatie</vt:lpstr>
      <vt:lpstr>SAFETY DAY 2022</vt:lpstr>
      <vt:lpstr>Hintergrund</vt:lpstr>
      <vt:lpstr>Animation</vt:lpstr>
      <vt:lpstr>Durchführung des Spiels</vt:lpstr>
      <vt:lpstr>Auswertung und Feedback</vt:lpstr>
      <vt:lpstr>SICHERHEIT VERSTÄRKEN! HELFEN SIE UNS, FORTSCHRITT ZU BESCHLEUNIGEN?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VEILIGHEIDSDAG  SAMEN VALLEN VOOR VEILIGHEID  6 oktober 2020</dc:title>
  <dc:creator>Hendrikx, Yvonne</dc:creator>
  <cp:lastModifiedBy>Buitink, Fleur</cp:lastModifiedBy>
  <cp:revision>48</cp:revision>
  <dcterms:created xsi:type="dcterms:W3CDTF">2020-01-27T11:52:02Z</dcterms:created>
  <dcterms:modified xsi:type="dcterms:W3CDTF">2022-02-24T15:14:11Z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0x010100F9779495F2B33B469E652710A0C0F712</vt:lpwstr>
  </property>
  <property fmtid="{D5CDD505-2E9C-101B-9397-08002B2CF9AE}" pid="3" name="Order">
    <vt:r8>100</vt:r8>
  </property>
</Properties>
</file>