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60" r:id="rId6"/>
    <p:sldId id="276" r:id="rId7"/>
    <p:sldId id="263" r:id="rId8"/>
    <p:sldId id="278" r:id="rId9"/>
    <p:sldId id="279" r:id="rId10"/>
    <p:sldId id="273" r:id="rId11"/>
    <p:sldId id="25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itink, Fleur" initials="BF" lastIdx="15" clrIdx="0">
    <p:extLst>
      <p:ext uri="{19B8F6BF-5375-455C-9EA6-DF929625EA0E}">
        <p15:presenceInfo xmlns:p15="http://schemas.microsoft.com/office/powerpoint/2012/main" userId="S::fbuitink@volkerwessels.com::cf590200-e243-4b2e-a585-9874ef062f38" providerId="AD"/>
      </p:ext>
    </p:extLst>
  </p:cmAuthor>
  <p:cmAuthor id="2" name="Bas Roordink" initials="BR" lastIdx="5" clrIdx="1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94E4C-22D0-41AE-91F1-C6695F6ED763}" v="18" dt="2022-01-27T12:30:04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4"/>
    <p:restoredTop sz="79874" autoAdjust="0"/>
  </p:normalViewPr>
  <p:slideViewPr>
    <p:cSldViewPr snapToGrid="0" snapToObjects="1">
      <p:cViewPr varScale="1">
        <p:scale>
          <a:sx n="91" d="100"/>
          <a:sy n="91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tink, Fleur" userId="S::fbuitink@volkerwessels.com::cf590200-e243-4b2e-a585-9874ef062f38" providerId="AD" clId="Web-{4C4D051E-F449-E549-0E57-BBDFFF09961B}"/>
    <pc:docChg chg="modSld">
      <pc:chgData name="Buitink, Fleur" userId="S::fbuitink@volkerwessels.com::cf590200-e243-4b2e-a585-9874ef062f38" providerId="AD" clId="Web-{4C4D051E-F449-E549-0E57-BBDFFF09961B}" dt="2022-01-24T12:54:11.935" v="2" actId="20577"/>
      <pc:docMkLst>
        <pc:docMk/>
      </pc:docMkLst>
      <pc:sldChg chg="modSp">
        <pc:chgData name="Buitink, Fleur" userId="S::fbuitink@volkerwessels.com::cf590200-e243-4b2e-a585-9874ef062f38" providerId="AD" clId="Web-{4C4D051E-F449-E549-0E57-BBDFFF09961B}" dt="2022-01-24T12:54:11.935" v="2" actId="20577"/>
        <pc:sldMkLst>
          <pc:docMk/>
          <pc:sldMk cId="1573546633" sldId="273"/>
        </pc:sldMkLst>
        <pc:spChg chg="mod">
          <ac:chgData name="Buitink, Fleur" userId="S::fbuitink@volkerwessels.com::cf590200-e243-4b2e-a585-9874ef062f38" providerId="AD" clId="Web-{4C4D051E-F449-E549-0E57-BBDFFF09961B}" dt="2022-01-24T12:54:11.935" v="2" actId="20577"/>
          <ac:spMkLst>
            <pc:docMk/>
            <pc:sldMk cId="1573546633" sldId="273"/>
            <ac:spMk id="3" creationId="{E8E46241-0006-440B-B286-03AD5E19865E}"/>
          </ac:spMkLst>
        </pc:spChg>
      </pc:sldChg>
    </pc:docChg>
  </pc:docChgLst>
  <pc:docChgLst>
    <pc:chgData name="Buitink, Fleur" userId="cf590200-e243-4b2e-a585-9874ef062f38" providerId="ADAL" clId="{A8794E4C-22D0-41AE-91F1-C6695F6ED763}"/>
    <pc:docChg chg="undo custSel modSld modMainMaster">
      <pc:chgData name="Buitink, Fleur" userId="cf590200-e243-4b2e-a585-9874ef062f38" providerId="ADAL" clId="{A8794E4C-22D0-41AE-91F1-C6695F6ED763}" dt="2022-01-27T12:30:05.675" v="198" actId="20577"/>
      <pc:docMkLst>
        <pc:docMk/>
      </pc:docMkLst>
      <pc:sldChg chg="addSp delSp modSp mod">
        <pc:chgData name="Buitink, Fleur" userId="cf590200-e243-4b2e-a585-9874ef062f38" providerId="ADAL" clId="{A8794E4C-22D0-41AE-91F1-C6695F6ED763}" dt="2022-01-25T15:06:56.737" v="54" actId="20577"/>
        <pc:sldMkLst>
          <pc:docMk/>
          <pc:sldMk cId="192953906" sldId="257"/>
        </pc:sldMkLst>
        <pc:spChg chg="mod">
          <ac:chgData name="Buitink, Fleur" userId="cf590200-e243-4b2e-a585-9874ef062f38" providerId="ADAL" clId="{A8794E4C-22D0-41AE-91F1-C6695F6ED763}" dt="2022-01-25T15:06:56.737" v="54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Buitink, Fleur" userId="cf590200-e243-4b2e-a585-9874ef062f38" providerId="ADAL" clId="{A8794E4C-22D0-41AE-91F1-C6695F6ED763}" dt="2022-01-25T14:48:08.845" v="1"/>
          <ac:spMkLst>
            <pc:docMk/>
            <pc:sldMk cId="192953906" sldId="257"/>
            <ac:spMk id="8" creationId="{5E204290-63D0-4FED-B026-01BE6577D0C9}"/>
          </ac:spMkLst>
        </pc:spChg>
        <pc:grpChg chg="add mod">
          <ac:chgData name="Buitink, Fleur" userId="cf590200-e243-4b2e-a585-9874ef062f38" providerId="ADAL" clId="{A8794E4C-22D0-41AE-91F1-C6695F6ED763}" dt="2022-01-25T14:48:12.810" v="21" actId="1035"/>
          <ac:grpSpMkLst>
            <pc:docMk/>
            <pc:sldMk cId="192953906" sldId="257"/>
            <ac:grpSpMk id="5" creationId="{EBDF40B1-0002-45F9-8A98-B4A78F1B26C3}"/>
          </ac:grpSpMkLst>
        </pc:grpChg>
        <pc:picChg chg="del">
          <ac:chgData name="Buitink, Fleur" userId="cf590200-e243-4b2e-a585-9874ef062f38" providerId="ADAL" clId="{A8794E4C-22D0-41AE-91F1-C6695F6ED763}" dt="2022-01-25T14:48:08.128" v="0" actId="478"/>
          <ac:picMkLst>
            <pc:docMk/>
            <pc:sldMk cId="192953906" sldId="257"/>
            <ac:picMk id="6" creationId="{A48E3764-7FAA-434F-9150-772F5D786CD2}"/>
          </ac:picMkLst>
        </pc:picChg>
        <pc:picChg chg="mod">
          <ac:chgData name="Buitink, Fleur" userId="cf590200-e243-4b2e-a585-9874ef062f38" providerId="ADAL" clId="{A8794E4C-22D0-41AE-91F1-C6695F6ED763}" dt="2022-01-25T14:48:08.845" v="1"/>
          <ac:picMkLst>
            <pc:docMk/>
            <pc:sldMk cId="192953906" sldId="257"/>
            <ac:picMk id="7" creationId="{ACFBBD0D-BC51-40D5-9FCE-369C6FB14870}"/>
          </ac:picMkLst>
        </pc:picChg>
      </pc:sldChg>
      <pc:sldChg chg="addSp delSp modSp mod">
        <pc:chgData name="Buitink, Fleur" userId="cf590200-e243-4b2e-a585-9874ef062f38" providerId="ADAL" clId="{A8794E4C-22D0-41AE-91F1-C6695F6ED763}" dt="2022-01-25T15:08:52.436" v="82" actId="20577"/>
        <pc:sldMkLst>
          <pc:docMk/>
          <pc:sldMk cId="4075292507" sldId="259"/>
        </pc:sldMkLst>
        <pc:spChg chg="mod">
          <ac:chgData name="Buitink, Fleur" userId="cf590200-e243-4b2e-a585-9874ef062f38" providerId="ADAL" clId="{A8794E4C-22D0-41AE-91F1-C6695F6ED763}" dt="2022-01-25T15:08:52.436" v="82" actId="20577"/>
          <ac:spMkLst>
            <pc:docMk/>
            <pc:sldMk cId="4075292507" sldId="259"/>
            <ac:spMk id="2" creationId="{9FF5016C-916D-3B41-BAF0-9C1EEFE0BB39}"/>
          </ac:spMkLst>
        </pc:spChg>
        <pc:spChg chg="del">
          <ac:chgData name="Buitink, Fleur" userId="cf590200-e243-4b2e-a585-9874ef062f38" providerId="ADAL" clId="{A8794E4C-22D0-41AE-91F1-C6695F6ED763}" dt="2022-01-25T15:07:46.551" v="71" actId="478"/>
          <ac:spMkLst>
            <pc:docMk/>
            <pc:sldMk cId="4075292507" sldId="259"/>
            <ac:spMk id="4" creationId="{D639BBED-AFA2-BA4C-B406-7DE1FC559E3F}"/>
          </ac:spMkLst>
        </pc:spChg>
        <pc:spChg chg="add mod">
          <ac:chgData name="Buitink, Fleur" userId="cf590200-e243-4b2e-a585-9874ef062f38" providerId="ADAL" clId="{A8794E4C-22D0-41AE-91F1-C6695F6ED763}" dt="2022-01-25T15:07:46.868" v="72"/>
          <ac:spMkLst>
            <pc:docMk/>
            <pc:sldMk cId="4075292507" sldId="259"/>
            <ac:spMk id="5" creationId="{62FE2703-4141-47AF-B920-26CEDA04CF81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06.742" v="58"/>
        <pc:sldMkLst>
          <pc:docMk/>
          <pc:sldMk cId="3753470074" sldId="260"/>
        </pc:sldMkLst>
        <pc:spChg chg="del">
          <ac:chgData name="Buitink, Fleur" userId="cf590200-e243-4b2e-a585-9874ef062f38" providerId="ADAL" clId="{A8794E4C-22D0-41AE-91F1-C6695F6ED763}" dt="2022-01-25T15:07:06.072" v="57" actId="478"/>
          <ac:spMkLst>
            <pc:docMk/>
            <pc:sldMk cId="3753470074" sldId="260"/>
            <ac:spMk id="4" creationId="{7126FB9D-B883-6741-8B26-1B8549314BD4}"/>
          </ac:spMkLst>
        </pc:spChg>
        <pc:spChg chg="add del mod">
          <ac:chgData name="Buitink, Fleur" userId="cf590200-e243-4b2e-a585-9874ef062f38" providerId="ADAL" clId="{A8794E4C-22D0-41AE-91F1-C6695F6ED763}" dt="2022-01-25T15:07:04.721" v="56"/>
          <ac:spMkLst>
            <pc:docMk/>
            <pc:sldMk cId="3753470074" sldId="260"/>
            <ac:spMk id="7" creationId="{51BE43FC-0197-446F-B81E-1110A9100EFF}"/>
          </ac:spMkLst>
        </pc:spChg>
        <pc:spChg chg="add mod">
          <ac:chgData name="Buitink, Fleur" userId="cf590200-e243-4b2e-a585-9874ef062f38" providerId="ADAL" clId="{A8794E4C-22D0-41AE-91F1-C6695F6ED763}" dt="2022-01-25T15:07:06.742" v="58"/>
          <ac:spMkLst>
            <pc:docMk/>
            <pc:sldMk cId="3753470074" sldId="260"/>
            <ac:spMk id="8" creationId="{CF4984B5-DF10-44AB-9EE2-910975A525F5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24.337" v="62"/>
        <pc:sldMkLst>
          <pc:docMk/>
          <pc:sldMk cId="3650263679" sldId="263"/>
        </pc:sldMkLst>
        <pc:spChg chg="del">
          <ac:chgData name="Buitink, Fleur" userId="cf590200-e243-4b2e-a585-9874ef062f38" providerId="ADAL" clId="{A8794E4C-22D0-41AE-91F1-C6695F6ED763}" dt="2022-01-25T15:07:24.026" v="61" actId="478"/>
          <ac:spMkLst>
            <pc:docMk/>
            <pc:sldMk cId="3650263679" sldId="263"/>
            <ac:spMk id="4" creationId="{40015FFC-A606-411C-B653-78A2999209EF}"/>
          </ac:spMkLst>
        </pc:spChg>
        <pc:spChg chg="add mod">
          <ac:chgData name="Buitink, Fleur" userId="cf590200-e243-4b2e-a585-9874ef062f38" providerId="ADAL" clId="{A8794E4C-22D0-41AE-91F1-C6695F6ED763}" dt="2022-01-25T15:07:24.337" v="62"/>
          <ac:spMkLst>
            <pc:docMk/>
            <pc:sldMk cId="3650263679" sldId="263"/>
            <ac:spMk id="5" creationId="{40EE9D69-4F73-45AD-9BE7-9BFBF51E1624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43.713" v="70"/>
        <pc:sldMkLst>
          <pc:docMk/>
          <pc:sldMk cId="1573546633" sldId="273"/>
        </pc:sldMkLst>
        <pc:spChg chg="del">
          <ac:chgData name="Buitink, Fleur" userId="cf590200-e243-4b2e-a585-9874ef062f38" providerId="ADAL" clId="{A8794E4C-22D0-41AE-91F1-C6695F6ED763}" dt="2022-01-25T15:07:43.406" v="69" actId="478"/>
          <ac:spMkLst>
            <pc:docMk/>
            <pc:sldMk cId="1573546633" sldId="273"/>
            <ac:spMk id="4" creationId="{17C70257-20D1-4FAE-B2E4-6216618E954C}"/>
          </ac:spMkLst>
        </pc:spChg>
        <pc:spChg chg="add mod">
          <ac:chgData name="Buitink, Fleur" userId="cf590200-e243-4b2e-a585-9874ef062f38" providerId="ADAL" clId="{A8794E4C-22D0-41AE-91F1-C6695F6ED763}" dt="2022-01-25T15:07:43.713" v="70"/>
          <ac:spMkLst>
            <pc:docMk/>
            <pc:sldMk cId="1573546633" sldId="273"/>
            <ac:spMk id="5" creationId="{A9498B43-3B63-4627-8645-177F4E66772C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20.115" v="60"/>
        <pc:sldMkLst>
          <pc:docMk/>
          <pc:sldMk cId="133151386" sldId="276"/>
        </pc:sldMkLst>
        <pc:spChg chg="del">
          <ac:chgData name="Buitink, Fleur" userId="cf590200-e243-4b2e-a585-9874ef062f38" providerId="ADAL" clId="{A8794E4C-22D0-41AE-91F1-C6695F6ED763}" dt="2022-01-25T15:07:19.854" v="59" actId="478"/>
          <ac:spMkLst>
            <pc:docMk/>
            <pc:sldMk cId="133151386" sldId="276"/>
            <ac:spMk id="4" creationId="{4113510F-0918-47BF-A59B-C3CA459E24F0}"/>
          </ac:spMkLst>
        </pc:spChg>
        <pc:spChg chg="add mod">
          <ac:chgData name="Buitink, Fleur" userId="cf590200-e243-4b2e-a585-9874ef062f38" providerId="ADAL" clId="{A8794E4C-22D0-41AE-91F1-C6695F6ED763}" dt="2022-01-25T15:07:20.115" v="60"/>
          <ac:spMkLst>
            <pc:docMk/>
            <pc:sldMk cId="133151386" sldId="276"/>
            <ac:spMk id="5" creationId="{50FE5032-301F-43AC-922E-1D5B7436C805}"/>
          </ac:spMkLst>
        </pc:spChg>
      </pc:sldChg>
      <pc:sldChg chg="addSp delSp modSp mod">
        <pc:chgData name="Buitink, Fleur" userId="cf590200-e243-4b2e-a585-9874ef062f38" providerId="ADAL" clId="{A8794E4C-22D0-41AE-91F1-C6695F6ED763}" dt="2022-01-27T12:24:57.437" v="122" actId="20577"/>
        <pc:sldMkLst>
          <pc:docMk/>
          <pc:sldMk cId="427062573" sldId="278"/>
        </pc:sldMkLst>
        <pc:spChg chg="mod">
          <ac:chgData name="Buitink, Fleur" userId="cf590200-e243-4b2e-a585-9874ef062f38" providerId="ADAL" clId="{A8794E4C-22D0-41AE-91F1-C6695F6ED763}" dt="2022-01-27T12:24:57.437" v="122" actId="20577"/>
          <ac:spMkLst>
            <pc:docMk/>
            <pc:sldMk cId="427062573" sldId="278"/>
            <ac:spMk id="3" creationId="{8E3AC4FA-5DA6-44B4-B4D7-FABDDB55450F}"/>
          </ac:spMkLst>
        </pc:spChg>
        <pc:spChg chg="del">
          <ac:chgData name="Buitink, Fleur" userId="cf590200-e243-4b2e-a585-9874ef062f38" providerId="ADAL" clId="{A8794E4C-22D0-41AE-91F1-C6695F6ED763}" dt="2022-01-25T15:07:29.709" v="65" actId="478"/>
          <ac:spMkLst>
            <pc:docMk/>
            <pc:sldMk cId="427062573" sldId="278"/>
            <ac:spMk id="4" creationId="{59757F9F-2EF6-48DB-9ABB-9E9FD7FE3391}"/>
          </ac:spMkLst>
        </pc:spChg>
        <pc:spChg chg="add del mod">
          <ac:chgData name="Buitink, Fleur" userId="cf590200-e243-4b2e-a585-9874ef062f38" providerId="ADAL" clId="{A8794E4C-22D0-41AE-91F1-C6695F6ED763}" dt="2022-01-25T15:07:28.810" v="64"/>
          <ac:spMkLst>
            <pc:docMk/>
            <pc:sldMk cId="427062573" sldId="278"/>
            <ac:spMk id="5" creationId="{8A13A658-8636-4CD8-93B2-6DBF13D1A6F9}"/>
          </ac:spMkLst>
        </pc:spChg>
        <pc:spChg chg="add mod">
          <ac:chgData name="Buitink, Fleur" userId="cf590200-e243-4b2e-a585-9874ef062f38" providerId="ADAL" clId="{A8794E4C-22D0-41AE-91F1-C6695F6ED763}" dt="2022-01-25T15:07:31.027" v="66"/>
          <ac:spMkLst>
            <pc:docMk/>
            <pc:sldMk cId="427062573" sldId="278"/>
            <ac:spMk id="6" creationId="{7CEC5D9B-769A-48F1-AB5E-5939CD8FBBA5}"/>
          </ac:spMkLst>
        </pc:spChg>
      </pc:sldChg>
      <pc:sldChg chg="addSp delSp modSp mod modNotesTx">
        <pc:chgData name="Buitink, Fleur" userId="cf590200-e243-4b2e-a585-9874ef062f38" providerId="ADAL" clId="{A8794E4C-22D0-41AE-91F1-C6695F6ED763}" dt="2022-01-27T12:30:05.675" v="198" actId="20577"/>
        <pc:sldMkLst>
          <pc:docMk/>
          <pc:sldMk cId="160370366" sldId="279"/>
        </pc:sldMkLst>
        <pc:spChg chg="add mod">
          <ac:chgData name="Buitink, Fleur" userId="cf590200-e243-4b2e-a585-9874ef062f38" providerId="ADAL" clId="{A8794E4C-22D0-41AE-91F1-C6695F6ED763}" dt="2022-01-27T12:24:08.735" v="96" actId="164"/>
          <ac:spMkLst>
            <pc:docMk/>
            <pc:sldMk cId="160370366" sldId="279"/>
            <ac:spMk id="3" creationId="{8D0DEFE1-CCA0-4DE0-B8DB-72F46974D564}"/>
          </ac:spMkLst>
        </pc:spChg>
        <pc:spChg chg="del">
          <ac:chgData name="Buitink, Fleur" userId="cf590200-e243-4b2e-a585-9874ef062f38" providerId="ADAL" clId="{A8794E4C-22D0-41AE-91F1-C6695F6ED763}" dt="2022-01-25T15:07:39.064" v="67" actId="478"/>
          <ac:spMkLst>
            <pc:docMk/>
            <pc:sldMk cId="160370366" sldId="279"/>
            <ac:spMk id="4" creationId="{03819024-A51E-4A0C-8A81-BEC730E24717}"/>
          </ac:spMkLst>
        </pc:spChg>
        <pc:spChg chg="add mod">
          <ac:chgData name="Buitink, Fleur" userId="cf590200-e243-4b2e-a585-9874ef062f38" providerId="ADAL" clId="{A8794E4C-22D0-41AE-91F1-C6695F6ED763}" dt="2022-01-27T12:24:08.735" v="96" actId="164"/>
          <ac:spMkLst>
            <pc:docMk/>
            <pc:sldMk cId="160370366" sldId="279"/>
            <ac:spMk id="4" creationId="{914DF7FE-C41C-490B-8FD4-5F723963E6AC}"/>
          </ac:spMkLst>
        </pc:spChg>
        <pc:spChg chg="add mod">
          <ac:chgData name="Buitink, Fleur" userId="cf590200-e243-4b2e-a585-9874ef062f38" providerId="ADAL" clId="{A8794E4C-22D0-41AE-91F1-C6695F6ED763}" dt="2022-01-25T15:07:39.380" v="68"/>
          <ac:spMkLst>
            <pc:docMk/>
            <pc:sldMk cId="160370366" sldId="279"/>
            <ac:spMk id="5" creationId="{3E100A24-0A98-45A2-B8E6-C2BF0610367D}"/>
          </ac:spMkLst>
        </pc:spChg>
        <pc:spChg chg="mod">
          <ac:chgData name="Buitink, Fleur" userId="cf590200-e243-4b2e-a585-9874ef062f38" providerId="ADAL" clId="{A8794E4C-22D0-41AE-91F1-C6695F6ED763}" dt="2022-01-27T12:23:05.371" v="83" actId="6549"/>
          <ac:spMkLst>
            <pc:docMk/>
            <pc:sldMk cId="160370366" sldId="279"/>
            <ac:spMk id="8" creationId="{EEACDC8E-A717-49CA-8C41-0F0BC614D3DC}"/>
          </ac:spMkLst>
        </pc:spChg>
        <pc:grpChg chg="add mod">
          <ac:chgData name="Buitink, Fleur" userId="cf590200-e243-4b2e-a585-9874ef062f38" providerId="ADAL" clId="{A8794E4C-22D0-41AE-91F1-C6695F6ED763}" dt="2022-01-27T12:24:08.735" v="96" actId="164"/>
          <ac:grpSpMkLst>
            <pc:docMk/>
            <pc:sldMk cId="160370366" sldId="279"/>
            <ac:grpSpMk id="7" creationId="{0BE2E06C-D723-4300-8F8E-25DC50B101B8}"/>
          </ac:grpSpMkLst>
        </pc:grpChg>
        <pc:picChg chg="add mod">
          <ac:chgData name="Buitink, Fleur" userId="cf590200-e243-4b2e-a585-9874ef062f38" providerId="ADAL" clId="{A8794E4C-22D0-41AE-91F1-C6695F6ED763}" dt="2022-01-27T12:26:42.720" v="134"/>
          <ac:picMkLst>
            <pc:docMk/>
            <pc:sldMk cId="160370366" sldId="279"/>
            <ac:picMk id="6" creationId="{741E3CDD-E3EE-4345-A4D8-C593859CFFAA}"/>
          </ac:picMkLst>
        </pc:picChg>
      </pc:sldChg>
      <pc:sldMasterChg chg="modSldLayout">
        <pc:chgData name="Buitink, Fleur" userId="cf590200-e243-4b2e-a585-9874ef062f38" providerId="ADAL" clId="{A8794E4C-22D0-41AE-91F1-C6695F6ED763}" dt="2022-01-25T14:48:59.871" v="42" actId="478"/>
        <pc:sldMasterMkLst>
          <pc:docMk/>
          <pc:sldMasterMk cId="3641486974" sldId="2147483648"/>
        </pc:sldMasterMkLst>
        <pc:sldLayoutChg chg="delSp mod">
          <pc:chgData name="Buitink, Fleur" userId="cf590200-e243-4b2e-a585-9874ef062f38" providerId="ADAL" clId="{A8794E4C-22D0-41AE-91F1-C6695F6ED763}" dt="2022-01-25T14:48:33.974" v="29" actId="478"/>
          <pc:sldLayoutMkLst>
            <pc:docMk/>
            <pc:sldMasterMk cId="3641486974" sldId="2147483648"/>
            <pc:sldLayoutMk cId="3758720441" sldId="2147483649"/>
          </pc:sldLayoutMkLst>
          <pc:spChg chg="del">
            <ac:chgData name="Buitink, Fleur" userId="cf590200-e243-4b2e-a585-9874ef062f38" providerId="ADAL" clId="{A8794E4C-22D0-41AE-91F1-C6695F6ED763}" dt="2022-01-25T14:48:32.961" v="28" actId="478"/>
            <ac:spMkLst>
              <pc:docMk/>
              <pc:sldMasterMk cId="3641486974" sldId="2147483648"/>
              <pc:sldLayoutMk cId="3758720441" sldId="2147483649"/>
              <ac:spMk id="10" creationId="{91471414-5971-9847-A9FC-BFE54C434B23}"/>
            </ac:spMkLst>
          </pc:spChg>
          <pc:spChg chg="del">
            <ac:chgData name="Buitink, Fleur" userId="cf590200-e243-4b2e-a585-9874ef062f38" providerId="ADAL" clId="{A8794E4C-22D0-41AE-91F1-C6695F6ED763}" dt="2022-01-25T14:48:32.517" v="27" actId="478"/>
            <ac:spMkLst>
              <pc:docMk/>
              <pc:sldMasterMk cId="3641486974" sldId="2147483648"/>
              <pc:sldLayoutMk cId="3758720441" sldId="2147483649"/>
              <ac:spMk id="11" creationId="{A7E0E0D9-0E6B-004D-96FC-F9322EA8A181}"/>
            </ac:spMkLst>
          </pc:spChg>
          <pc:picChg chg="del">
            <ac:chgData name="Buitink, Fleur" userId="cf590200-e243-4b2e-a585-9874ef062f38" providerId="ADAL" clId="{A8794E4C-22D0-41AE-91F1-C6695F6ED763}" dt="2022-01-25T14:48:33.974" v="29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48.433" v="37" actId="478"/>
          <pc:sldLayoutMkLst>
            <pc:docMk/>
            <pc:sldMasterMk cId="3641486974" sldId="2147483648"/>
            <pc:sldLayoutMk cId="2646846720" sldId="2147483650"/>
          </pc:sldLayoutMkLst>
          <pc:spChg chg="del">
            <ac:chgData name="Buitink, Fleur" userId="cf590200-e243-4b2e-a585-9874ef062f38" providerId="ADAL" clId="{A8794E4C-22D0-41AE-91F1-C6695F6ED763}" dt="2022-01-25T14:48:46.237" v="35" actId="478"/>
            <ac:spMkLst>
              <pc:docMk/>
              <pc:sldMasterMk cId="3641486974" sldId="2147483648"/>
              <pc:sldLayoutMk cId="2646846720" sldId="2147483650"/>
              <ac:spMk id="7" creationId="{E07D8E4D-B322-D942-BC38-D7F60409B252}"/>
            </ac:spMkLst>
          </pc:spChg>
          <pc:spChg chg="del">
            <ac:chgData name="Buitink, Fleur" userId="cf590200-e243-4b2e-a585-9874ef062f38" providerId="ADAL" clId="{A8794E4C-22D0-41AE-91F1-C6695F6ED763}" dt="2022-01-25T14:48:47.406" v="36" actId="478"/>
            <ac:spMkLst>
              <pc:docMk/>
              <pc:sldMasterMk cId="3641486974" sldId="2147483648"/>
              <pc:sldLayoutMk cId="2646846720" sldId="2147483650"/>
              <ac:spMk id="8" creationId="{3E5EECF5-25A3-0B4B-A3A3-A7C94E7D7036}"/>
            </ac:spMkLst>
          </pc:spChg>
          <pc:picChg chg="del">
            <ac:chgData name="Buitink, Fleur" userId="cf590200-e243-4b2e-a585-9874ef062f38" providerId="ADAL" clId="{A8794E4C-22D0-41AE-91F1-C6695F6ED763}" dt="2022-01-25T14:48:48.433" v="37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41.789" v="33" actId="478"/>
          <pc:sldLayoutMkLst>
            <pc:docMk/>
            <pc:sldMasterMk cId="3641486974" sldId="2147483648"/>
            <pc:sldLayoutMk cId="1341624264" sldId="2147483653"/>
          </pc:sldLayoutMkLst>
          <pc:spChg chg="del">
            <ac:chgData name="Buitink, Fleur" userId="cf590200-e243-4b2e-a585-9874ef062f38" providerId="ADAL" clId="{A8794E4C-22D0-41AE-91F1-C6695F6ED763}" dt="2022-01-25T14:48:40.803" v="32" actId="478"/>
            <ac:spMkLst>
              <pc:docMk/>
              <pc:sldMasterMk cId="3641486974" sldId="2147483648"/>
              <pc:sldLayoutMk cId="1341624264" sldId="2147483653"/>
              <ac:spMk id="10" creationId="{91471414-5971-9847-A9FC-BFE54C434B23}"/>
            </ac:spMkLst>
          </pc:spChg>
          <pc:spChg chg="del">
            <ac:chgData name="Buitink, Fleur" userId="cf590200-e243-4b2e-a585-9874ef062f38" providerId="ADAL" clId="{A8794E4C-22D0-41AE-91F1-C6695F6ED763}" dt="2022-01-25T14:48:40.124" v="31" actId="478"/>
            <ac:spMkLst>
              <pc:docMk/>
              <pc:sldMasterMk cId="3641486974" sldId="2147483648"/>
              <pc:sldLayoutMk cId="1341624264" sldId="2147483653"/>
              <ac:spMk id="11" creationId="{A7E0E0D9-0E6B-004D-96FC-F9322EA8A181}"/>
            </ac:spMkLst>
          </pc:spChg>
          <pc:picChg chg="del">
            <ac:chgData name="Buitink, Fleur" userId="cf590200-e243-4b2e-a585-9874ef062f38" providerId="ADAL" clId="{A8794E4C-22D0-41AE-91F1-C6695F6ED763}" dt="2022-01-25T14:48:41.789" v="33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56.308" v="41" actId="478"/>
          <pc:sldLayoutMkLst>
            <pc:docMk/>
            <pc:sldMasterMk cId="3641486974" sldId="2147483648"/>
            <pc:sldLayoutMk cId="1340692724" sldId="2147483654"/>
          </pc:sldLayoutMkLst>
          <pc:spChg chg="del">
            <ac:chgData name="Buitink, Fleur" userId="cf590200-e243-4b2e-a585-9874ef062f38" providerId="ADAL" clId="{A8794E4C-22D0-41AE-91F1-C6695F6ED763}" dt="2022-01-25T14:48:55.214" v="40" actId="478"/>
            <ac:spMkLst>
              <pc:docMk/>
              <pc:sldMasterMk cId="3641486974" sldId="2147483648"/>
              <pc:sldLayoutMk cId="1340692724" sldId="2147483654"/>
              <ac:spMk id="7" creationId="{E07D8E4D-B322-D942-BC38-D7F60409B252}"/>
            </ac:spMkLst>
          </pc:spChg>
          <pc:spChg chg="del">
            <ac:chgData name="Buitink, Fleur" userId="cf590200-e243-4b2e-a585-9874ef062f38" providerId="ADAL" clId="{A8794E4C-22D0-41AE-91F1-C6695F6ED763}" dt="2022-01-25T14:48:54.674" v="39" actId="478"/>
            <ac:spMkLst>
              <pc:docMk/>
              <pc:sldMasterMk cId="3641486974" sldId="2147483648"/>
              <pc:sldLayoutMk cId="1340692724" sldId="2147483654"/>
              <ac:spMk id="8" creationId="{3E5EECF5-25A3-0B4B-A3A3-A7C94E7D7036}"/>
            </ac:spMkLst>
          </pc:spChg>
          <pc:picChg chg="del">
            <ac:chgData name="Buitink, Fleur" userId="cf590200-e243-4b2e-a585-9874ef062f38" providerId="ADAL" clId="{A8794E4C-22D0-41AE-91F1-C6695F6ED763}" dt="2022-01-25T14:48:56.308" v="41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</pc:sldLayoutChg>
        <pc:sldLayoutChg chg="delSp modSp mod">
          <pc:chgData name="Buitink, Fleur" userId="cf590200-e243-4b2e-a585-9874ef062f38" providerId="ADAL" clId="{A8794E4C-22D0-41AE-91F1-C6695F6ED763}" dt="2022-01-25T14:48:27.002" v="25" actId="478"/>
          <pc:sldLayoutMkLst>
            <pc:docMk/>
            <pc:sldMasterMk cId="3641486974" sldId="2147483648"/>
            <pc:sldLayoutMk cId="1051067155" sldId="2147483655"/>
          </pc:sldLayoutMkLst>
          <pc:spChg chg="del">
            <ac:chgData name="Buitink, Fleur" userId="cf590200-e243-4b2e-a585-9874ef062f38" providerId="ADAL" clId="{A8794E4C-22D0-41AE-91F1-C6695F6ED763}" dt="2022-01-25T14:48:25.614" v="23" actId="478"/>
            <ac:spMkLst>
              <pc:docMk/>
              <pc:sldMasterMk cId="3641486974" sldId="2147483648"/>
              <pc:sldLayoutMk cId="1051067155" sldId="2147483655"/>
              <ac:spMk id="4" creationId="{DFDBD2BC-DA55-2D4E-8862-5C21587C474A}"/>
            </ac:spMkLst>
          </pc:spChg>
          <pc:spChg chg="del mod">
            <ac:chgData name="Buitink, Fleur" userId="cf590200-e243-4b2e-a585-9874ef062f38" providerId="ADAL" clId="{A8794E4C-22D0-41AE-91F1-C6695F6ED763}" dt="2022-01-25T14:48:27.002" v="25" actId="478"/>
            <ac:spMkLst>
              <pc:docMk/>
              <pc:sldMasterMk cId="3641486974" sldId="2147483648"/>
              <pc:sldLayoutMk cId="1051067155" sldId="2147483655"/>
              <ac:spMk id="5" creationId="{F89539FD-5243-4C46-8F82-AD1320F7297A}"/>
            </ac:spMkLst>
          </pc:spChg>
          <pc:picChg chg="del">
            <ac:chgData name="Buitink, Fleur" userId="cf590200-e243-4b2e-a585-9874ef062f38" providerId="ADAL" clId="{A8794E4C-22D0-41AE-91F1-C6695F6ED763}" dt="2022-01-25T14:48:23.941" v="22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29.678" v="26" actId="478"/>
          <pc:sldLayoutMkLst>
            <pc:docMk/>
            <pc:sldMasterMk cId="3641486974" sldId="2147483648"/>
            <pc:sldLayoutMk cId="867535932" sldId="2147483656"/>
          </pc:sldLayoutMkLst>
          <pc:spChg chg="del">
            <ac:chgData name="Buitink, Fleur" userId="cf590200-e243-4b2e-a585-9874ef062f38" providerId="ADAL" clId="{A8794E4C-22D0-41AE-91F1-C6695F6ED763}" dt="2022-01-25T14:48:29.678" v="26" actId="478"/>
            <ac:spMkLst>
              <pc:docMk/>
              <pc:sldMasterMk cId="3641486974" sldId="2147483648"/>
              <pc:sldLayoutMk cId="867535932" sldId="2147483656"/>
              <ac:spMk id="5" creationId="{F89539FD-5243-4C46-8F82-AD1320F7297A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37.487" v="30" actId="478"/>
          <pc:sldLayoutMkLst>
            <pc:docMk/>
            <pc:sldMasterMk cId="3641486974" sldId="2147483648"/>
            <pc:sldLayoutMk cId="2322944216" sldId="2147483657"/>
          </pc:sldLayoutMkLst>
          <pc:spChg chg="del">
            <ac:chgData name="Buitink, Fleur" userId="cf590200-e243-4b2e-a585-9874ef062f38" providerId="ADAL" clId="{A8794E4C-22D0-41AE-91F1-C6695F6ED763}" dt="2022-01-25T14:48:37.487" v="30" actId="478"/>
            <ac:spMkLst>
              <pc:docMk/>
              <pc:sldMasterMk cId="3641486974" sldId="2147483648"/>
              <pc:sldLayoutMk cId="2322944216" sldId="2147483657"/>
              <ac:spMk id="11" creationId="{A7E0E0D9-0E6B-004D-96FC-F9322EA8A181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44.333" v="34" actId="478"/>
          <pc:sldLayoutMkLst>
            <pc:docMk/>
            <pc:sldMasterMk cId="3641486974" sldId="2147483648"/>
            <pc:sldLayoutMk cId="2730041371" sldId="2147483658"/>
          </pc:sldLayoutMkLst>
          <pc:spChg chg="del">
            <ac:chgData name="Buitink, Fleur" userId="cf590200-e243-4b2e-a585-9874ef062f38" providerId="ADAL" clId="{A8794E4C-22D0-41AE-91F1-C6695F6ED763}" dt="2022-01-25T14:48:44.333" v="34" actId="478"/>
            <ac:spMkLst>
              <pc:docMk/>
              <pc:sldMasterMk cId="3641486974" sldId="2147483648"/>
              <pc:sldLayoutMk cId="2730041371" sldId="2147483658"/>
              <ac:spMk id="11" creationId="{A7E0E0D9-0E6B-004D-96FC-F9322EA8A181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52.704" v="38" actId="478"/>
          <pc:sldLayoutMkLst>
            <pc:docMk/>
            <pc:sldMasterMk cId="3641486974" sldId="2147483648"/>
            <pc:sldLayoutMk cId="1009169000" sldId="2147483659"/>
          </pc:sldLayoutMkLst>
          <pc:spChg chg="del">
            <ac:chgData name="Buitink, Fleur" userId="cf590200-e243-4b2e-a585-9874ef062f38" providerId="ADAL" clId="{A8794E4C-22D0-41AE-91F1-C6695F6ED763}" dt="2022-01-25T14:48:52.704" v="38" actId="478"/>
            <ac:spMkLst>
              <pc:docMk/>
              <pc:sldMasterMk cId="3641486974" sldId="2147483648"/>
              <pc:sldLayoutMk cId="1009169000" sldId="2147483659"/>
              <ac:spMk id="8" creationId="{3E5EECF5-25A3-0B4B-A3A3-A7C94E7D7036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59.871" v="42" actId="478"/>
          <pc:sldLayoutMkLst>
            <pc:docMk/>
            <pc:sldMasterMk cId="3641486974" sldId="2147483648"/>
            <pc:sldLayoutMk cId="3662854059" sldId="2147483660"/>
          </pc:sldLayoutMkLst>
          <pc:spChg chg="del">
            <ac:chgData name="Buitink, Fleur" userId="cf590200-e243-4b2e-a585-9874ef062f38" providerId="ADAL" clId="{A8794E4C-22D0-41AE-91F1-C6695F6ED763}" dt="2022-01-25T14:48:59.871" v="42" actId="478"/>
            <ac:spMkLst>
              <pc:docMk/>
              <pc:sldMasterMk cId="3641486974" sldId="2147483648"/>
              <pc:sldLayoutMk cId="3662854059" sldId="2147483660"/>
              <ac:spMk id="8" creationId="{3E5EECF5-25A3-0B4B-A3A3-A7C94E7D7036}"/>
            </ac:spMkLst>
          </pc:spChg>
        </pc:sldLayoutChg>
      </pc:sldMasterChg>
    </pc:docChg>
  </pc:docChgLst>
  <pc:docChgLst>
    <pc:chgData name="Buitink, Fleur" userId="cf590200-e243-4b2e-a585-9874ef062f38" providerId="ADAL" clId="{9552EEC9-7134-4D04-9DB2-121E32E46506}"/>
    <pc:docChg chg="modSld">
      <pc:chgData name="Buitink, Fleur" userId="cf590200-e243-4b2e-a585-9874ef062f38" providerId="ADAL" clId="{9552EEC9-7134-4D04-9DB2-121E32E46506}" dt="2021-09-15T11:03:27.869" v="1"/>
      <pc:docMkLst>
        <pc:docMk/>
      </pc:docMkLst>
      <pc:sldChg chg="modSp modNotesTx">
        <pc:chgData name="Buitink, Fleur" userId="cf590200-e243-4b2e-a585-9874ef062f38" providerId="ADAL" clId="{9552EEC9-7134-4D04-9DB2-121E32E46506}" dt="2021-09-15T11:03:27.869" v="1"/>
        <pc:sldMkLst>
          <pc:docMk/>
          <pc:sldMk cId="427062573" sldId="278"/>
        </pc:sldMkLst>
        <pc:picChg chg="mod">
          <ac:chgData name="Buitink, Fleur" userId="cf590200-e243-4b2e-a585-9874ef062f38" providerId="ADAL" clId="{9552EEC9-7134-4D04-9DB2-121E32E46506}" dt="2021-09-15T11:03:27.869" v="1"/>
          <ac:picMkLst>
            <pc:docMk/>
            <pc:sldMk cId="427062573" sldId="278"/>
            <ac:picMk id="6" creationId="{266B7AC8-A2C5-4236-8C62-1E17179DED16}"/>
          </ac:picMkLst>
        </pc:picChg>
      </pc:sldChg>
    </pc:docChg>
  </pc:docChgLst>
  <pc:docChgLst>
    <pc:chgData name="Roordink, Bas" userId="e6b80f22-b7ea-4a1b-9826-4cad8536796c" providerId="ADAL" clId="{041B2560-018D-49C7-B58D-EDF018B3B6AC}"/>
    <pc:docChg chg="custSel modSld">
      <pc:chgData name="Roordink, Bas" userId="e6b80f22-b7ea-4a1b-9826-4cad8536796c" providerId="ADAL" clId="{041B2560-018D-49C7-B58D-EDF018B3B6AC}" dt="2022-01-27T13:14:43.105" v="68" actId="6549"/>
      <pc:docMkLst>
        <pc:docMk/>
      </pc:docMkLst>
      <pc:sldChg chg="modSp mod">
        <pc:chgData name="Roordink, Bas" userId="e6b80f22-b7ea-4a1b-9826-4cad8536796c" providerId="ADAL" clId="{041B2560-018D-49C7-B58D-EDF018B3B6AC}" dt="2022-01-18T14:30:55.115" v="67" actId="20577"/>
        <pc:sldMkLst>
          <pc:docMk/>
          <pc:sldMk cId="1573546633" sldId="273"/>
        </pc:sldMkLst>
        <pc:spChg chg="mod">
          <ac:chgData name="Roordink, Bas" userId="e6b80f22-b7ea-4a1b-9826-4cad8536796c" providerId="ADAL" clId="{041B2560-018D-49C7-B58D-EDF018B3B6AC}" dt="2022-01-18T14:30:55.115" v="67" actId="20577"/>
          <ac:spMkLst>
            <pc:docMk/>
            <pc:sldMk cId="1573546633" sldId="273"/>
            <ac:spMk id="3" creationId="{E8E46241-0006-440B-B286-03AD5E19865E}"/>
          </ac:spMkLst>
        </pc:spChg>
      </pc:sldChg>
      <pc:sldChg chg="modNotesTx">
        <pc:chgData name="Roordink, Bas" userId="e6b80f22-b7ea-4a1b-9826-4cad8536796c" providerId="ADAL" clId="{041B2560-018D-49C7-B58D-EDF018B3B6AC}" dt="2022-01-27T13:14:43.105" v="68" actId="6549"/>
        <pc:sldMkLst>
          <pc:docMk/>
          <pc:sldMk cId="160370366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1KMDMOTzB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heidsdag2022.volkerwessels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62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6232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0814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br>
              <a:rPr lang="bg-BG"/>
            </a:br>
            <a:endParaRPr lang="bg-BG"/>
          </a:p>
          <a:p>
            <a:endParaRPr lang="bg-B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6310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Можете да откриете тази анимация на различни езици на специалната уеб страница: https://www.volkerwessels.com/veiligheidsdag_2022</a:t>
            </a:r>
          </a:p>
          <a:p>
            <a:endParaRPr lang="bg-BG" dirty="0"/>
          </a:p>
          <a:p>
            <a:r>
              <a:rPr lang="bg-BG" dirty="0"/>
              <a:t>Ако анимацията не се отвори от изображението, можете да копирате и поставите тази връзка в браузъра: </a:t>
            </a:r>
            <a:r>
              <a:rPr lang="nl-NL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https://youtu.be/Q1KMDMOTzB4</a:t>
            </a:r>
            <a:endParaRPr lang="nl-NL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bg-BG"/>
              <a:t>ЗАБЕЛЕЖКА</a:t>
            </a:r>
            <a:r>
              <a:rPr lang="bg-BG" dirty="0"/>
              <a:t>: ВИНАГИ ИЗПОЛЗВАЙТЕ CHROME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9269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/>
              <a:t>Играта може да се играе от: </a:t>
            </a:r>
            <a:r>
              <a:rPr lang="bg-BG" sz="1800" u="sng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https://veiligheidsdag2022.volkerwessels.com/</a:t>
            </a:r>
            <a:r>
              <a:rPr lang="bg-BG" sz="1200">
                <a:solidFill>
                  <a:schemeClr val="tx1"/>
                </a:solidFill>
              </a:rPr>
              <a:t> </a:t>
            </a:r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чрез кликване върху изображението. </a:t>
            </a:r>
            <a:r>
              <a:rPr lang="bg-BG" b="1"/>
              <a:t>!! ЗАБЕЛЕЖКА: ВИНАГИ ИЗПОЛЗВАЙТЕ CHROME!</a:t>
            </a:r>
            <a:b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bg-BG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Потребителско име за версията на нидерландски език: Veiligheid2022</a:t>
            </a:r>
          </a:p>
          <a:p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Потребителско име за версията на английски език: Veiligheid2022_ENG</a:t>
            </a:r>
          </a:p>
          <a:p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Потребителско име за версията на полски език: Veiligheid2022_PL</a:t>
            </a:r>
          </a:p>
          <a:p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Потребителско име за версията на турски език: Veiligheid2022_TUR</a:t>
            </a:r>
          </a:p>
          <a:p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Потребителско име за версията на румънски език: Veiligheid2022_ROE</a:t>
            </a:r>
          </a:p>
          <a:p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Потребителско име за версията на немски език: Veiligheid2022_DUI</a:t>
            </a:r>
          </a:p>
          <a:p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Потребителско име за версията на български език: Veiligheid2022_BUL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Потребителско име за версията на португалски език: Veiligheid2022_PT</a:t>
            </a:r>
          </a:p>
          <a:p>
            <a:b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Парола за всички версии: Versnel</a:t>
            </a:r>
          </a:p>
          <a:p>
            <a:endParaRPr lang="bg-BG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/>
              <a:t>Тази информация може да намерите и в наръчника за инструктори. Може да я намерите и на специалната уеб страница: </a:t>
            </a:r>
            <a:r>
              <a:rPr lang="bg-BG"/>
              <a:t>https://www.volkerwessels.com/veiligheidsdag_2022</a:t>
            </a:r>
            <a:b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bg-BG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bg-B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1225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Оценка: Обсъдете въпросите на листа едни с други. </a:t>
            </a:r>
          </a:p>
          <a:p>
            <a:endParaRPr lang="bg-BG"/>
          </a:p>
          <a:p>
            <a:r>
              <a:rPr lang="bg-BG"/>
              <a:t>Обратна връзка: направете </a:t>
            </a:r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кратко резюме на деня и го изпратетете на veiligheid@volkerwessels.com, заедно със снимка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2940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635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1KMDMOTzB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heidsdag2022.volkerwessel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55" y="1931655"/>
            <a:ext cx="8962300" cy="2387600"/>
          </a:xfrm>
        </p:spPr>
        <p:txBody>
          <a:bodyPr>
            <a:normAutofit fontScale="90000"/>
          </a:bodyPr>
          <a:lstStyle/>
          <a:p>
            <a:r>
              <a:rPr lang="bg-BG"/>
              <a:t>ДЕН НА БЕЗОПАСНОСТТА</a:t>
            </a:r>
            <a:r>
              <a:rPr lang="bg-BG" sz="5400"/>
              <a:t> </a:t>
            </a:r>
            <a:br>
              <a:rPr lang="bg-BG"/>
            </a:br>
            <a:r>
              <a:rPr lang="bg-BG" sz="4000"/>
              <a:t>ЗАСИЛВАМЕ БЕЗОПАСНОСТТА! ЩЕ НИ ПОМОГНЕШ ЛИ ДА УСКОРИМ? </a:t>
            </a:r>
            <a:br>
              <a:rPr lang="bg-BG" sz="3600"/>
            </a:br>
            <a:br>
              <a:rPr lang="bg-BG" sz="3600"/>
            </a:br>
            <a:br>
              <a:rPr lang="bg-BG" sz="3600"/>
            </a:br>
            <a:r>
              <a:rPr lang="bg-BG" sz="2000"/>
              <a:t>30 март 2022 г.</a:t>
            </a:r>
            <a:endParaRPr lang="bg-BG" sz="2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55" y="4737150"/>
            <a:ext cx="8321040" cy="1655762"/>
          </a:xfrm>
        </p:spPr>
        <p:txBody>
          <a:bodyPr/>
          <a:lstStyle/>
          <a:p>
            <a:endParaRPr lang="bg-BG"/>
          </a:p>
          <a:p>
            <a:r>
              <a:rPr lang="bg-BG"/>
              <a:t>СТАРТОВА ПРЕЗЕНТАЦИЯ</a:t>
            </a:r>
          </a:p>
          <a:p>
            <a:endParaRPr lang="bg-BG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FBBD0D-BC51-40D5-9FCE-369C6FB14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44"/>
          <a:stretch/>
        </p:blipFill>
        <p:spPr bwMode="auto">
          <a:xfrm>
            <a:off x="7221004" y="3421943"/>
            <a:ext cx="4059862" cy="2068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E204290-63D0-4FED-B026-01BE6577D0C9}"/>
              </a:ext>
            </a:extLst>
          </p:cNvPr>
          <p:cNvSpPr/>
          <p:nvPr/>
        </p:nvSpPr>
        <p:spPr>
          <a:xfrm>
            <a:off x="9044713" y="5325786"/>
            <a:ext cx="390618" cy="16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1482" cy="4064000"/>
          </a:xfrm>
        </p:spPr>
        <p:txBody>
          <a:bodyPr>
            <a:normAutofit/>
          </a:bodyPr>
          <a:lstStyle/>
          <a:p>
            <a:r>
              <a:rPr lang="bg-BG"/>
              <a:t>Знаете ли къде да намерите аварийния изход?</a:t>
            </a:r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/>
          </a:p>
          <a:p>
            <a:r>
              <a:rPr lang="bg-BG"/>
              <a:t>Запознати ли сте със сборния пункт на тази сграда или строителна площадка? </a:t>
            </a:r>
          </a:p>
          <a:p>
            <a:endParaRPr lang="bg-BG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25C626-DBB0-440C-8183-FFC393677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4" t="-2516" b="-24297"/>
          <a:stretch/>
        </p:blipFill>
        <p:spPr bwMode="auto">
          <a:xfrm>
            <a:off x="8350065" y="1380538"/>
            <a:ext cx="2587126" cy="24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9CC7BF5-3202-4545-9716-2B194E7A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82" y="3389275"/>
            <a:ext cx="2384323" cy="2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CF4984B5-DF10-44AB-9EE2-910975A525F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Засилваме безопасността! Ще ни помогнеш ли да ускорим?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F05C8-E819-4C6F-8902-AF54FFAE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ДЕН НА БЕЗОПАСНОСТТА ЗА 2022 г.</a:t>
            </a:r>
            <a:endParaRPr lang="bg-B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EFCFE-A5FA-4851-B261-F01A571C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bg-BG"/>
              <a:t>Контекст: как можем да засилим нашето разбиране за безопасност? </a:t>
            </a:r>
          </a:p>
          <a:p>
            <a:pPr lvl="1">
              <a:lnSpc>
                <a:spcPct val="120000"/>
              </a:lnSpc>
            </a:pPr>
            <a:r>
              <a:rPr lang="bg-BG"/>
              <a:t>Убедени сме, че това може да се постигне, като направим въпросът за безопасността по-личен и като поддържаме диалог едни с други, например като използваме “WAVE ускорителя”. </a:t>
            </a:r>
            <a:br>
              <a:rPr lang="bg-BG"/>
            </a:br>
            <a:endParaRPr lang="bg-BG"/>
          </a:p>
          <a:p>
            <a:r>
              <a:rPr lang="bg-BG"/>
              <a:t>Анимация</a:t>
            </a:r>
          </a:p>
          <a:p>
            <a:pPr lvl="1">
              <a:lnSpc>
                <a:spcPct val="120000"/>
              </a:lnSpc>
            </a:pPr>
            <a:r>
              <a:rPr lang="bg-BG"/>
              <a:t>“Засилваме безопасността! Ще ни помогнеш ли да ускорим?”</a:t>
            </a:r>
          </a:p>
          <a:p>
            <a:pPr lvl="1">
              <a:lnSpc>
                <a:spcPct val="120000"/>
              </a:lnSpc>
            </a:pPr>
            <a:r>
              <a:rPr lang="bg-BG"/>
              <a:t>Обяснение на играта</a:t>
            </a:r>
          </a:p>
          <a:p>
            <a:pPr marL="457200" lvl="1" indent="0">
              <a:buNone/>
            </a:pPr>
            <a:endParaRPr lang="bg-BG"/>
          </a:p>
          <a:p>
            <a:r>
              <a:rPr lang="bg-BG"/>
              <a:t>Игра</a:t>
            </a:r>
          </a:p>
          <a:p>
            <a:pPr marL="0" indent="0">
              <a:buNone/>
            </a:pPr>
            <a:endParaRPr lang="bg-BG"/>
          </a:p>
          <a:p>
            <a:r>
              <a:rPr lang="bg-BG"/>
              <a:t>Оценка и обратна връзка</a:t>
            </a:r>
          </a:p>
          <a:p>
            <a:endParaRPr lang="bg-BG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50FE5032-301F-43AC-922E-1D5B7436C80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Засилваме безопасността! Ще ни помогнеш ли да ускорим?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315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E971E-E72E-4FFD-8268-87378A1C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37"/>
            <a:ext cx="10515600" cy="949008"/>
          </a:xfrm>
        </p:spPr>
        <p:txBody>
          <a:bodyPr/>
          <a:lstStyle/>
          <a:p>
            <a:r>
              <a:rPr lang="bg-BG"/>
              <a:t>Контекст</a:t>
            </a:r>
            <a:endParaRPr lang="bg-B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939605-1392-4D30-A99E-0D408BF7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269"/>
            <a:ext cx="9851571" cy="47196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sz="1800" b="1"/>
              <a:t>Как можем да засилим нашето разбиране за безопасност?</a:t>
            </a:r>
          </a:p>
          <a:p>
            <a:pPr>
              <a:lnSpc>
                <a:spcPct val="120000"/>
              </a:lnSpc>
            </a:pPr>
            <a:r>
              <a:rPr lang="bg-BG" sz="1800"/>
              <a:t>Все още темата за безопасността твърде често се счита за нещо, което бързо да се отметне по време на срещите, като обикновено се фокусира върху „другото“ и върху трудната страна на безопасността. По-важно е обаче да обсъдим безопасното поведение, за да разберем какво ни движи по отношение на безопасността. </a:t>
            </a:r>
          </a:p>
          <a:p>
            <a:pPr>
              <a:lnSpc>
                <a:spcPct val="120000"/>
              </a:lnSpc>
            </a:pPr>
            <a:r>
              <a:rPr lang="bg-BG" sz="1800"/>
              <a:t>Като обсъждаме безопасността на работното място въз основа на различни теми (правила на WAVE – ценности и ключови рискове). Добиваме представа за мотивациите и личните дилеми на другия чрез отговаряне на въпроси, насочени към (взаимно) безопасно поведение.</a:t>
            </a:r>
            <a:br>
              <a:rPr lang="bg-BG" sz="1800" b="1"/>
            </a:br>
            <a:endParaRPr lang="bg-BG" sz="1800" b="1"/>
          </a:p>
          <a:p>
            <a:pPr lvl="1">
              <a:lnSpc>
                <a:spcPct val="120000"/>
              </a:lnSpc>
            </a:pPr>
            <a:endParaRPr lang="bg-BG" sz="1400" b="1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0EE9D69-4F73-45AD-9BE7-9BFBF51E1624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Засилваме безопасността! Ще ни помогнеш ли да ускорим?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026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64FC5-7C8A-4115-B484-EEA04F1A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Анимация</a:t>
            </a:r>
            <a:endParaRPr lang="bg-B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AC4FA-5DA6-44B4-B4D7-FABDDB55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702027"/>
            <a:ext cx="8632371" cy="4064000"/>
          </a:xfrm>
        </p:spPr>
        <p:txBody>
          <a:bodyPr/>
          <a:lstStyle/>
          <a:p>
            <a:pPr marL="457200" lvl="1" indent="0">
              <a:buNone/>
            </a:pPr>
            <a:endParaRPr lang="bg-BG" sz="2800" dirty="0"/>
          </a:p>
          <a:p>
            <a:pPr marL="457200" lvl="1" indent="0">
              <a:buNone/>
            </a:pPr>
            <a:endParaRPr lang="bg-BG" sz="2800" dirty="0"/>
          </a:p>
          <a:p>
            <a:pPr lvl="1"/>
            <a:r>
              <a:rPr lang="bg-BG" dirty="0"/>
              <a:t>“Засилваме безопасността! </a:t>
            </a:r>
            <a:br>
              <a:rPr lang="nl-NL" dirty="0"/>
            </a:br>
            <a:r>
              <a:rPr lang="bg-BG"/>
              <a:t>Ще </a:t>
            </a:r>
            <a:r>
              <a:rPr lang="bg-BG" dirty="0"/>
              <a:t>ни помогнеш ли да ускорим?”</a:t>
            </a:r>
          </a:p>
          <a:p>
            <a:pPr lvl="1"/>
            <a:endParaRPr lang="bg-BG" dirty="0"/>
          </a:p>
          <a:p>
            <a:pPr lvl="1"/>
            <a:r>
              <a:rPr lang="bg-BG" dirty="0"/>
              <a:t>Обяснение на играта</a:t>
            </a:r>
          </a:p>
          <a:p>
            <a:pPr lvl="1"/>
            <a:endParaRPr lang="bg-BG" dirty="0"/>
          </a:p>
          <a:p>
            <a:endParaRPr lang="bg-BG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7CEC5D9B-769A-48F1-AB5E-5939CD8FBBA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Засилваме безопасността! Ще ни помогнеш ли да ускорим? </a:t>
            </a:r>
            <a:endParaRPr lang="bg-BG" dirty="0"/>
          </a:p>
        </p:txBody>
      </p:sp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B423AA82-14EE-475A-9CD9-933355FB4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780" y="2252370"/>
            <a:ext cx="418831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3FFF5-2921-41DC-9DDE-29AA9050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Игра</a:t>
            </a:r>
            <a:endParaRPr lang="bg-BG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EACDC8E-A717-49CA-8C41-0F0BC614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2141764"/>
            <a:ext cx="5424714" cy="2139950"/>
          </a:xfrm>
        </p:spPr>
        <p:txBody>
          <a:bodyPr/>
          <a:lstStyle/>
          <a:p>
            <a:pPr marL="457200" lvl="1" indent="0">
              <a:buNone/>
            </a:pPr>
            <a:endParaRPr lang="bg-BG" sz="2800"/>
          </a:p>
          <a:p>
            <a:pPr marL="457200" lvl="1" indent="0">
              <a:buNone/>
            </a:pPr>
            <a:endParaRPr lang="bg-BG" sz="2800"/>
          </a:p>
          <a:p>
            <a:pPr lvl="1"/>
            <a:r>
              <a:rPr lang="bg-BG"/>
              <a:t>Да играем играта заедно!</a:t>
            </a:r>
          </a:p>
          <a:p>
            <a:pPr lvl="1"/>
            <a:endParaRPr lang="bg-BG"/>
          </a:p>
          <a:p>
            <a:pPr marL="457200" lvl="1" indent="0">
              <a:buNone/>
            </a:pPr>
            <a:endParaRPr lang="bg-BG"/>
          </a:p>
          <a:p>
            <a:endParaRPr lang="bg-BG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E100A24-0A98-45A2-B8E6-C2BF0610367D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Засилваме безопасността! Ще ни помогнеш ли да ускорим? </a:t>
            </a:r>
            <a:endParaRPr lang="bg-BG" dirty="0"/>
          </a:p>
        </p:txBody>
      </p:sp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741E3CDD-E3EE-4345-A4D8-C593859CF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" t="18411" r="71425" b="43299"/>
          <a:stretch/>
        </p:blipFill>
        <p:spPr>
          <a:xfrm>
            <a:off x="5728063" y="2057400"/>
            <a:ext cx="5945426" cy="372754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D0DEFE1-CCA0-4DE0-B8DB-72F46974D564}"/>
              </a:ext>
            </a:extLst>
          </p:cNvPr>
          <p:cNvSpPr/>
          <p:nvPr/>
        </p:nvSpPr>
        <p:spPr>
          <a:xfrm>
            <a:off x="11462657" y="3320143"/>
            <a:ext cx="210832" cy="131717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4DF7FE-C41C-490B-8FD4-5F723963E6AC}"/>
              </a:ext>
            </a:extLst>
          </p:cNvPr>
          <p:cNvSpPr/>
          <p:nvPr/>
        </p:nvSpPr>
        <p:spPr>
          <a:xfrm>
            <a:off x="8545286" y="5377543"/>
            <a:ext cx="326571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7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37F1-97A4-4003-980B-EC6F1D1F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Оценка и обратна връзка</a:t>
            </a:r>
            <a:endParaRPr lang="bg-B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46241-0006-440B-B286-03AD5E19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282"/>
            <a:ext cx="10515600" cy="205694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>
              <a:lnSpc>
                <a:spcPct val="110000"/>
              </a:lnSpc>
            </a:pPr>
            <a:r>
              <a:rPr lang="bg-BG"/>
              <a:t>Какво беше усещането да играете заедно на тази игра?</a:t>
            </a:r>
          </a:p>
          <a:p>
            <a:pPr lvl="0">
              <a:lnSpc>
                <a:spcPct val="110000"/>
              </a:lnSpc>
            </a:pPr>
            <a:r>
              <a:rPr lang="bg-BG"/>
              <a:t>Какво научихте от това? Назовете нещо, което не знаехте за някой колега тази сутрин?</a:t>
            </a:r>
            <a:endParaRPr lang="bg-BG"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bg-BG"/>
              <a:t>Какво ще правите различно утре на работа?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bg-BG" sz="2200" b="1"/>
            </a:br>
            <a:endParaRPr lang="bg-BG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9498B43-3B63-4627-8645-177F4E66772C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Засилваме безопасността! Ще ни помогнеш ли да ускорим?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354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5016C-916D-3B41-BAF0-9C1EEFE0B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1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bg-BG"/>
              <a:t>ЗАСИЛВАМЕ БЕЗОПАСНОСТТА! ЩЕ НИ ПОМОГНЕШ ЛИ ДА УСКОРИМ? </a:t>
            </a:r>
            <a:endParaRPr lang="bg-BG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62FE2703-4141-47AF-B920-26CEDA04CF81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Засилваме безопасността! Ще ни помогнеш ли да ускорим?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5292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79495F2B33B469E652710A0C0F712" ma:contentTypeVersion="13" ma:contentTypeDescription="Een nieuw document maken." ma:contentTypeScope="" ma:versionID="a1b57c885b454338d96d3fdc69ff5697">
  <xsd:schema xmlns:xsd="http://www.w3.org/2001/XMLSchema" xmlns:xs="http://www.w3.org/2001/XMLSchema" xmlns:p="http://schemas.microsoft.com/office/2006/metadata/properties" xmlns:ns2="80547ce2-a977-4319-b44a-40ea7c5ebcbb" xmlns:ns3="24e35ab4-3cf1-46c9-8eaa-1b1e0ea8a84b" targetNamespace="http://schemas.microsoft.com/office/2006/metadata/properties" ma:root="true" ma:fieldsID="8660757890225718ef8ff2da58549c9e" ns2:_="" ns3:_="">
    <xsd:import namespace="80547ce2-a977-4319-b44a-40ea7c5ebcbb"/>
    <xsd:import namespace="24e35ab4-3cf1-46c9-8eaa-1b1e0ea8a8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47ce2-a977-4319-b44a-40ea7c5eb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35ab4-3cf1-46c9-8eaa-1b1e0ea8a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72D8A-B96A-4714-A5A9-E785F1DA2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47ce2-a977-4319-b44a-40ea7c5ebcbb"/>
    <ds:schemaRef ds:uri="24e35ab4-3cf1-46c9-8eaa-1b1e0ea8a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DC7A87-6AA4-467B-8AF7-A0B39BD606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936F94-DD5C-4CDF-A8B0-37D7D1F703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462</TotalTime>
  <Words>617</Words>
  <Application>Microsoft Office PowerPoint</Application>
  <PresentationFormat>Breedbeeld</PresentationFormat>
  <Paragraphs>74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ДЕН НА БЕЗОПАСНОСТТА  ЗАСИЛВАМЕ БЕЗОПАСНОСТТА! ЩЕ НИ ПОМОГНЕШ ЛИ ДА УСКОРИМ?    30 март 2022 г.</vt:lpstr>
      <vt:lpstr>PowerPoint-presentatie</vt:lpstr>
      <vt:lpstr>ДЕН НА БЕЗОПАСНОСТТА ЗА 2022 г.</vt:lpstr>
      <vt:lpstr>Контекст</vt:lpstr>
      <vt:lpstr>Анимация</vt:lpstr>
      <vt:lpstr>Игра</vt:lpstr>
      <vt:lpstr>Оценка и обратна връзка</vt:lpstr>
      <vt:lpstr>ЗАСИЛВАМЕ БЕЗОПАСНОСТТА! ЩЕ НИ ПОМОГНЕШ ЛИ ДА УСКОРИМ?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SAMEN VALLEN VOOR VEILIGHEID  6 oktober 2020</dc:title>
  <dc:creator>Hendrikx, Yvonne</dc:creator>
  <cp:lastModifiedBy>Buitink, Fleur</cp:lastModifiedBy>
  <cp:revision>48</cp:revision>
  <dcterms:created xsi:type="dcterms:W3CDTF">2020-01-27T11:52:02Z</dcterms:created>
  <dcterms:modified xsi:type="dcterms:W3CDTF">2022-02-24T15:13:54Z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0x010100F9779495F2B33B469E652710A0C0F712</vt:lpwstr>
  </property>
  <property fmtid="{D5CDD505-2E9C-101B-9397-08002B2CF9AE}" pid="3" name="Order">
    <vt:r8>100</vt:r8>
  </property>
</Properties>
</file>