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autoCompressPictures="0">
  <p:sldMasterIdLst>
    <p:sldMasterId id="2147483648" r:id="rId4"/>
  </p:sldMasterIdLst>
  <p:notesMasterIdLst>
    <p:notesMasterId r:id="rId13"/>
  </p:notesMasterIdLst>
  <p:sldIdLst>
    <p:sldId id="257" r:id="rId5"/>
    <p:sldId id="260" r:id="rId6"/>
    <p:sldId id="276" r:id="rId7"/>
    <p:sldId id="263" r:id="rId8"/>
    <p:sldId id="278" r:id="rId9"/>
    <p:sldId id="279" r:id="rId10"/>
    <p:sldId id="273" r:id="rId11"/>
    <p:sldId id="259"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itink, Fleur" initials="BF" lastIdx="15" clrIdx="0">
    <p:extLst>
      <p:ext uri="{19B8F6BF-5375-455C-9EA6-DF929625EA0E}">
        <p15:presenceInfo xmlns:p15="http://schemas.microsoft.com/office/powerpoint/2012/main" userId="S::fbuitink@volkerwessels.com::cf590200-e243-4b2e-a585-9874ef062f38" providerId="AD"/>
      </p:ext>
    </p:extLst>
  </p:cmAuthor>
  <p:cmAuthor id="2" name="Bas Roordink" initials="BR" lastIdx="5" clrIdx="1">
    <p:extLst>
      <p:ext uri="{19B8F6BF-5375-455C-9EA6-DF929625EA0E}">
        <p15:presenceInfo xmlns:p15="http://schemas.microsoft.com/office/powerpoint/2012/main" userId="S::broordink@volkerwessels.com::e6b80f22-b7ea-4a1b-9826-4cad853679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794E4C-22D0-41AE-91F1-C6695F6ED763}" v="18" dt="2022-01-27T12:30:04.9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04"/>
    <p:restoredTop sz="79874" autoAdjust="0"/>
  </p:normalViewPr>
  <p:slideViewPr>
    <p:cSldViewPr snapToGrid="0" snapToObjects="1">
      <p:cViewPr varScale="1">
        <p:scale>
          <a:sx n="91" d="100"/>
          <a:sy n="91" d="100"/>
        </p:scale>
        <p:origin x="139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itink, Fleur" userId="S::fbuitink@volkerwessels.com::cf590200-e243-4b2e-a585-9874ef062f38" providerId="AD" clId="Web-{4C4D051E-F449-E549-0E57-BBDFFF09961B}"/>
    <pc:docChg chg="modSld">
      <pc:chgData name="Buitink, Fleur" userId="S::fbuitink@volkerwessels.com::cf590200-e243-4b2e-a585-9874ef062f38" providerId="AD" clId="Web-{4C4D051E-F449-E549-0E57-BBDFFF09961B}" dt="2022-01-24T12:54:11.935" v="2" actId="20577"/>
      <pc:docMkLst>
        <pc:docMk/>
      </pc:docMkLst>
      <pc:sldChg chg="modSp">
        <pc:chgData name="Buitink, Fleur" userId="S::fbuitink@volkerwessels.com::cf590200-e243-4b2e-a585-9874ef062f38" providerId="AD" clId="Web-{4C4D051E-F449-E549-0E57-BBDFFF09961B}" dt="2022-01-24T12:54:11.935" v="2" actId="20577"/>
        <pc:sldMkLst>
          <pc:docMk/>
          <pc:sldMk cId="1573546633" sldId="273"/>
        </pc:sldMkLst>
        <pc:spChg chg="mod">
          <ac:chgData name="Buitink, Fleur" userId="S::fbuitink@volkerwessels.com::cf590200-e243-4b2e-a585-9874ef062f38" providerId="AD" clId="Web-{4C4D051E-F449-E549-0E57-BBDFFF09961B}" dt="2022-01-24T12:54:11.935" v="2" actId="20577"/>
          <ac:spMkLst>
            <pc:docMk/>
            <pc:sldMk cId="1573546633" sldId="273"/>
            <ac:spMk id="3" creationId="{E8E46241-0006-440B-B286-03AD5E19865E}"/>
          </ac:spMkLst>
        </pc:spChg>
      </pc:sldChg>
    </pc:docChg>
  </pc:docChgLst>
  <pc:docChgLst>
    <pc:chgData name="Buitink, Fleur" userId="cf590200-e243-4b2e-a585-9874ef062f38" providerId="ADAL" clId="{A8794E4C-22D0-41AE-91F1-C6695F6ED763}"/>
    <pc:docChg chg="undo custSel modSld modMainMaster">
      <pc:chgData name="Buitink, Fleur" userId="cf590200-e243-4b2e-a585-9874ef062f38" providerId="ADAL" clId="{A8794E4C-22D0-41AE-91F1-C6695F6ED763}" dt="2022-01-27T12:30:05.675" v="198" actId="20577"/>
      <pc:docMkLst>
        <pc:docMk/>
      </pc:docMkLst>
      <pc:sldChg chg="addSp delSp modSp mod">
        <pc:chgData name="Buitink, Fleur" userId="cf590200-e243-4b2e-a585-9874ef062f38" providerId="ADAL" clId="{A8794E4C-22D0-41AE-91F1-C6695F6ED763}" dt="2022-01-25T15:06:56.737" v="54" actId="20577"/>
        <pc:sldMkLst>
          <pc:docMk/>
          <pc:sldMk cId="192953906" sldId="257"/>
        </pc:sldMkLst>
        <pc:spChg chg="mod">
          <ac:chgData name="Buitink, Fleur" userId="cf590200-e243-4b2e-a585-9874ef062f38" providerId="ADAL" clId="{A8794E4C-22D0-41AE-91F1-C6695F6ED763}" dt="2022-01-25T15:06:56.737" v="54" actId="20577"/>
          <ac:spMkLst>
            <pc:docMk/>
            <pc:sldMk cId="192953906" sldId="257"/>
            <ac:spMk id="2" creationId="{8BFA767E-3DB7-7B46-855B-3C179A0A7873}"/>
          </ac:spMkLst>
        </pc:spChg>
        <pc:spChg chg="mod">
          <ac:chgData name="Buitink, Fleur" userId="cf590200-e243-4b2e-a585-9874ef062f38" providerId="ADAL" clId="{A8794E4C-22D0-41AE-91F1-C6695F6ED763}" dt="2022-01-25T14:48:08.845" v="1"/>
          <ac:spMkLst>
            <pc:docMk/>
            <pc:sldMk cId="192953906" sldId="257"/>
            <ac:spMk id="8" creationId="{5E204290-63D0-4FED-B026-01BE6577D0C9}"/>
          </ac:spMkLst>
        </pc:spChg>
        <pc:grpChg chg="add mod">
          <ac:chgData name="Buitink, Fleur" userId="cf590200-e243-4b2e-a585-9874ef062f38" providerId="ADAL" clId="{A8794E4C-22D0-41AE-91F1-C6695F6ED763}" dt="2022-01-25T14:48:12.810" v="21" actId="1035"/>
          <ac:grpSpMkLst>
            <pc:docMk/>
            <pc:sldMk cId="192953906" sldId="257"/>
            <ac:grpSpMk id="5" creationId="{EBDF40B1-0002-45F9-8A98-B4A78F1B26C3}"/>
          </ac:grpSpMkLst>
        </pc:grpChg>
        <pc:picChg chg="del">
          <ac:chgData name="Buitink, Fleur" userId="cf590200-e243-4b2e-a585-9874ef062f38" providerId="ADAL" clId="{A8794E4C-22D0-41AE-91F1-C6695F6ED763}" dt="2022-01-25T14:48:08.128" v="0" actId="478"/>
          <ac:picMkLst>
            <pc:docMk/>
            <pc:sldMk cId="192953906" sldId="257"/>
            <ac:picMk id="6" creationId="{A48E3764-7FAA-434F-9150-772F5D786CD2}"/>
          </ac:picMkLst>
        </pc:picChg>
        <pc:picChg chg="mod">
          <ac:chgData name="Buitink, Fleur" userId="cf590200-e243-4b2e-a585-9874ef062f38" providerId="ADAL" clId="{A8794E4C-22D0-41AE-91F1-C6695F6ED763}" dt="2022-01-25T14:48:08.845" v="1"/>
          <ac:picMkLst>
            <pc:docMk/>
            <pc:sldMk cId="192953906" sldId="257"/>
            <ac:picMk id="7" creationId="{ACFBBD0D-BC51-40D5-9FCE-369C6FB14870}"/>
          </ac:picMkLst>
        </pc:picChg>
      </pc:sldChg>
      <pc:sldChg chg="addSp delSp modSp mod">
        <pc:chgData name="Buitink, Fleur" userId="cf590200-e243-4b2e-a585-9874ef062f38" providerId="ADAL" clId="{A8794E4C-22D0-41AE-91F1-C6695F6ED763}" dt="2022-01-25T15:08:52.436" v="82" actId="20577"/>
        <pc:sldMkLst>
          <pc:docMk/>
          <pc:sldMk cId="4075292507" sldId="259"/>
        </pc:sldMkLst>
        <pc:spChg chg="mod">
          <ac:chgData name="Buitink, Fleur" userId="cf590200-e243-4b2e-a585-9874ef062f38" providerId="ADAL" clId="{A8794E4C-22D0-41AE-91F1-C6695F6ED763}" dt="2022-01-25T15:08:52.436" v="82" actId="20577"/>
          <ac:spMkLst>
            <pc:docMk/>
            <pc:sldMk cId="4075292507" sldId="259"/>
            <ac:spMk id="2" creationId="{9FF5016C-916D-3B41-BAF0-9C1EEFE0BB39}"/>
          </ac:spMkLst>
        </pc:spChg>
        <pc:spChg chg="del">
          <ac:chgData name="Buitink, Fleur" userId="cf590200-e243-4b2e-a585-9874ef062f38" providerId="ADAL" clId="{A8794E4C-22D0-41AE-91F1-C6695F6ED763}" dt="2022-01-25T15:07:46.551" v="71" actId="478"/>
          <ac:spMkLst>
            <pc:docMk/>
            <pc:sldMk cId="4075292507" sldId="259"/>
            <ac:spMk id="4" creationId="{D639BBED-AFA2-BA4C-B406-7DE1FC559E3F}"/>
          </ac:spMkLst>
        </pc:spChg>
        <pc:spChg chg="add mod">
          <ac:chgData name="Buitink, Fleur" userId="cf590200-e243-4b2e-a585-9874ef062f38" providerId="ADAL" clId="{A8794E4C-22D0-41AE-91F1-C6695F6ED763}" dt="2022-01-25T15:07:46.868" v="72"/>
          <ac:spMkLst>
            <pc:docMk/>
            <pc:sldMk cId="4075292507" sldId="259"/>
            <ac:spMk id="5" creationId="{62FE2703-4141-47AF-B920-26CEDA04CF81}"/>
          </ac:spMkLst>
        </pc:spChg>
      </pc:sldChg>
      <pc:sldChg chg="addSp delSp modSp mod">
        <pc:chgData name="Buitink, Fleur" userId="cf590200-e243-4b2e-a585-9874ef062f38" providerId="ADAL" clId="{A8794E4C-22D0-41AE-91F1-C6695F6ED763}" dt="2022-01-25T15:07:06.742" v="58"/>
        <pc:sldMkLst>
          <pc:docMk/>
          <pc:sldMk cId="3753470074" sldId="260"/>
        </pc:sldMkLst>
        <pc:spChg chg="del">
          <ac:chgData name="Buitink, Fleur" userId="cf590200-e243-4b2e-a585-9874ef062f38" providerId="ADAL" clId="{A8794E4C-22D0-41AE-91F1-C6695F6ED763}" dt="2022-01-25T15:07:06.072" v="57" actId="478"/>
          <ac:spMkLst>
            <pc:docMk/>
            <pc:sldMk cId="3753470074" sldId="260"/>
            <ac:spMk id="4" creationId="{7126FB9D-B883-6741-8B26-1B8549314BD4}"/>
          </ac:spMkLst>
        </pc:spChg>
        <pc:spChg chg="add del mod">
          <ac:chgData name="Buitink, Fleur" userId="cf590200-e243-4b2e-a585-9874ef062f38" providerId="ADAL" clId="{A8794E4C-22D0-41AE-91F1-C6695F6ED763}" dt="2022-01-25T15:07:04.721" v="56"/>
          <ac:spMkLst>
            <pc:docMk/>
            <pc:sldMk cId="3753470074" sldId="260"/>
            <ac:spMk id="7" creationId="{51BE43FC-0197-446F-B81E-1110A9100EFF}"/>
          </ac:spMkLst>
        </pc:spChg>
        <pc:spChg chg="add mod">
          <ac:chgData name="Buitink, Fleur" userId="cf590200-e243-4b2e-a585-9874ef062f38" providerId="ADAL" clId="{A8794E4C-22D0-41AE-91F1-C6695F6ED763}" dt="2022-01-25T15:07:06.742" v="58"/>
          <ac:spMkLst>
            <pc:docMk/>
            <pc:sldMk cId="3753470074" sldId="260"/>
            <ac:spMk id="8" creationId="{CF4984B5-DF10-44AB-9EE2-910975A525F5}"/>
          </ac:spMkLst>
        </pc:spChg>
      </pc:sldChg>
      <pc:sldChg chg="addSp delSp modSp mod">
        <pc:chgData name="Buitink, Fleur" userId="cf590200-e243-4b2e-a585-9874ef062f38" providerId="ADAL" clId="{A8794E4C-22D0-41AE-91F1-C6695F6ED763}" dt="2022-01-25T15:07:24.337" v="62"/>
        <pc:sldMkLst>
          <pc:docMk/>
          <pc:sldMk cId="3650263679" sldId="263"/>
        </pc:sldMkLst>
        <pc:spChg chg="del">
          <ac:chgData name="Buitink, Fleur" userId="cf590200-e243-4b2e-a585-9874ef062f38" providerId="ADAL" clId="{A8794E4C-22D0-41AE-91F1-C6695F6ED763}" dt="2022-01-25T15:07:24.026" v="61" actId="478"/>
          <ac:spMkLst>
            <pc:docMk/>
            <pc:sldMk cId="3650263679" sldId="263"/>
            <ac:spMk id="4" creationId="{40015FFC-A606-411C-B653-78A2999209EF}"/>
          </ac:spMkLst>
        </pc:spChg>
        <pc:spChg chg="add mod">
          <ac:chgData name="Buitink, Fleur" userId="cf590200-e243-4b2e-a585-9874ef062f38" providerId="ADAL" clId="{A8794E4C-22D0-41AE-91F1-C6695F6ED763}" dt="2022-01-25T15:07:24.337" v="62"/>
          <ac:spMkLst>
            <pc:docMk/>
            <pc:sldMk cId="3650263679" sldId="263"/>
            <ac:spMk id="5" creationId="{40EE9D69-4F73-45AD-9BE7-9BFBF51E1624}"/>
          </ac:spMkLst>
        </pc:spChg>
      </pc:sldChg>
      <pc:sldChg chg="addSp delSp modSp mod">
        <pc:chgData name="Buitink, Fleur" userId="cf590200-e243-4b2e-a585-9874ef062f38" providerId="ADAL" clId="{A8794E4C-22D0-41AE-91F1-C6695F6ED763}" dt="2022-01-25T15:07:43.713" v="70"/>
        <pc:sldMkLst>
          <pc:docMk/>
          <pc:sldMk cId="1573546633" sldId="273"/>
        </pc:sldMkLst>
        <pc:spChg chg="del">
          <ac:chgData name="Buitink, Fleur" userId="cf590200-e243-4b2e-a585-9874ef062f38" providerId="ADAL" clId="{A8794E4C-22D0-41AE-91F1-C6695F6ED763}" dt="2022-01-25T15:07:43.406" v="69" actId="478"/>
          <ac:spMkLst>
            <pc:docMk/>
            <pc:sldMk cId="1573546633" sldId="273"/>
            <ac:spMk id="4" creationId="{17C70257-20D1-4FAE-B2E4-6216618E954C}"/>
          </ac:spMkLst>
        </pc:spChg>
        <pc:spChg chg="add mod">
          <ac:chgData name="Buitink, Fleur" userId="cf590200-e243-4b2e-a585-9874ef062f38" providerId="ADAL" clId="{A8794E4C-22D0-41AE-91F1-C6695F6ED763}" dt="2022-01-25T15:07:43.713" v="70"/>
          <ac:spMkLst>
            <pc:docMk/>
            <pc:sldMk cId="1573546633" sldId="273"/>
            <ac:spMk id="5" creationId="{A9498B43-3B63-4627-8645-177F4E66772C}"/>
          </ac:spMkLst>
        </pc:spChg>
      </pc:sldChg>
      <pc:sldChg chg="addSp delSp modSp mod">
        <pc:chgData name="Buitink, Fleur" userId="cf590200-e243-4b2e-a585-9874ef062f38" providerId="ADAL" clId="{A8794E4C-22D0-41AE-91F1-C6695F6ED763}" dt="2022-01-25T15:07:20.115" v="60"/>
        <pc:sldMkLst>
          <pc:docMk/>
          <pc:sldMk cId="133151386" sldId="276"/>
        </pc:sldMkLst>
        <pc:spChg chg="del">
          <ac:chgData name="Buitink, Fleur" userId="cf590200-e243-4b2e-a585-9874ef062f38" providerId="ADAL" clId="{A8794E4C-22D0-41AE-91F1-C6695F6ED763}" dt="2022-01-25T15:07:19.854" v="59" actId="478"/>
          <ac:spMkLst>
            <pc:docMk/>
            <pc:sldMk cId="133151386" sldId="276"/>
            <ac:spMk id="4" creationId="{4113510F-0918-47BF-A59B-C3CA459E24F0}"/>
          </ac:spMkLst>
        </pc:spChg>
        <pc:spChg chg="add mod">
          <ac:chgData name="Buitink, Fleur" userId="cf590200-e243-4b2e-a585-9874ef062f38" providerId="ADAL" clId="{A8794E4C-22D0-41AE-91F1-C6695F6ED763}" dt="2022-01-25T15:07:20.115" v="60"/>
          <ac:spMkLst>
            <pc:docMk/>
            <pc:sldMk cId="133151386" sldId="276"/>
            <ac:spMk id="5" creationId="{50FE5032-301F-43AC-922E-1D5B7436C805}"/>
          </ac:spMkLst>
        </pc:spChg>
      </pc:sldChg>
      <pc:sldChg chg="addSp delSp modSp mod">
        <pc:chgData name="Buitink, Fleur" userId="cf590200-e243-4b2e-a585-9874ef062f38" providerId="ADAL" clId="{A8794E4C-22D0-41AE-91F1-C6695F6ED763}" dt="2022-01-27T12:24:57.437" v="122" actId="20577"/>
        <pc:sldMkLst>
          <pc:docMk/>
          <pc:sldMk cId="427062573" sldId="278"/>
        </pc:sldMkLst>
        <pc:spChg chg="mod">
          <ac:chgData name="Buitink, Fleur" userId="cf590200-e243-4b2e-a585-9874ef062f38" providerId="ADAL" clId="{A8794E4C-22D0-41AE-91F1-C6695F6ED763}" dt="2022-01-27T12:24:57.437" v="122" actId="20577"/>
          <ac:spMkLst>
            <pc:docMk/>
            <pc:sldMk cId="427062573" sldId="278"/>
            <ac:spMk id="3" creationId="{8E3AC4FA-5DA6-44B4-B4D7-FABDDB55450F}"/>
          </ac:spMkLst>
        </pc:spChg>
        <pc:spChg chg="del">
          <ac:chgData name="Buitink, Fleur" userId="cf590200-e243-4b2e-a585-9874ef062f38" providerId="ADAL" clId="{A8794E4C-22D0-41AE-91F1-C6695F6ED763}" dt="2022-01-25T15:07:29.709" v="65" actId="478"/>
          <ac:spMkLst>
            <pc:docMk/>
            <pc:sldMk cId="427062573" sldId="278"/>
            <ac:spMk id="4" creationId="{59757F9F-2EF6-48DB-9ABB-9E9FD7FE3391}"/>
          </ac:spMkLst>
        </pc:spChg>
        <pc:spChg chg="add del mod">
          <ac:chgData name="Buitink, Fleur" userId="cf590200-e243-4b2e-a585-9874ef062f38" providerId="ADAL" clId="{A8794E4C-22D0-41AE-91F1-C6695F6ED763}" dt="2022-01-25T15:07:28.810" v="64"/>
          <ac:spMkLst>
            <pc:docMk/>
            <pc:sldMk cId="427062573" sldId="278"/>
            <ac:spMk id="5" creationId="{8A13A658-8636-4CD8-93B2-6DBF13D1A6F9}"/>
          </ac:spMkLst>
        </pc:spChg>
        <pc:spChg chg="add mod">
          <ac:chgData name="Buitink, Fleur" userId="cf590200-e243-4b2e-a585-9874ef062f38" providerId="ADAL" clId="{A8794E4C-22D0-41AE-91F1-C6695F6ED763}" dt="2022-01-25T15:07:31.027" v="66"/>
          <ac:spMkLst>
            <pc:docMk/>
            <pc:sldMk cId="427062573" sldId="278"/>
            <ac:spMk id="6" creationId="{7CEC5D9B-769A-48F1-AB5E-5939CD8FBBA5}"/>
          </ac:spMkLst>
        </pc:spChg>
      </pc:sldChg>
      <pc:sldChg chg="addSp delSp modSp mod modNotesTx">
        <pc:chgData name="Buitink, Fleur" userId="cf590200-e243-4b2e-a585-9874ef062f38" providerId="ADAL" clId="{A8794E4C-22D0-41AE-91F1-C6695F6ED763}" dt="2022-01-27T12:30:05.675" v="198" actId="20577"/>
        <pc:sldMkLst>
          <pc:docMk/>
          <pc:sldMk cId="160370366" sldId="279"/>
        </pc:sldMkLst>
        <pc:spChg chg="add mod">
          <ac:chgData name="Buitink, Fleur" userId="cf590200-e243-4b2e-a585-9874ef062f38" providerId="ADAL" clId="{A8794E4C-22D0-41AE-91F1-C6695F6ED763}" dt="2022-01-27T12:24:08.735" v="96" actId="164"/>
          <ac:spMkLst>
            <pc:docMk/>
            <pc:sldMk cId="160370366" sldId="279"/>
            <ac:spMk id="3" creationId="{8D0DEFE1-CCA0-4DE0-B8DB-72F46974D564}"/>
          </ac:spMkLst>
        </pc:spChg>
        <pc:spChg chg="del">
          <ac:chgData name="Buitink, Fleur" userId="cf590200-e243-4b2e-a585-9874ef062f38" providerId="ADAL" clId="{A8794E4C-22D0-41AE-91F1-C6695F6ED763}" dt="2022-01-25T15:07:39.064" v="67" actId="478"/>
          <ac:spMkLst>
            <pc:docMk/>
            <pc:sldMk cId="160370366" sldId="279"/>
            <ac:spMk id="4" creationId="{03819024-A51E-4A0C-8A81-BEC730E24717}"/>
          </ac:spMkLst>
        </pc:spChg>
        <pc:spChg chg="add mod">
          <ac:chgData name="Buitink, Fleur" userId="cf590200-e243-4b2e-a585-9874ef062f38" providerId="ADAL" clId="{A8794E4C-22D0-41AE-91F1-C6695F6ED763}" dt="2022-01-27T12:24:08.735" v="96" actId="164"/>
          <ac:spMkLst>
            <pc:docMk/>
            <pc:sldMk cId="160370366" sldId="279"/>
            <ac:spMk id="4" creationId="{914DF7FE-C41C-490B-8FD4-5F723963E6AC}"/>
          </ac:spMkLst>
        </pc:spChg>
        <pc:spChg chg="add mod">
          <ac:chgData name="Buitink, Fleur" userId="cf590200-e243-4b2e-a585-9874ef062f38" providerId="ADAL" clId="{A8794E4C-22D0-41AE-91F1-C6695F6ED763}" dt="2022-01-25T15:07:39.380" v="68"/>
          <ac:spMkLst>
            <pc:docMk/>
            <pc:sldMk cId="160370366" sldId="279"/>
            <ac:spMk id="5" creationId="{3E100A24-0A98-45A2-B8E6-C2BF0610367D}"/>
          </ac:spMkLst>
        </pc:spChg>
        <pc:spChg chg="mod">
          <ac:chgData name="Buitink, Fleur" userId="cf590200-e243-4b2e-a585-9874ef062f38" providerId="ADAL" clId="{A8794E4C-22D0-41AE-91F1-C6695F6ED763}" dt="2022-01-27T12:23:05.371" v="83" actId="6549"/>
          <ac:spMkLst>
            <pc:docMk/>
            <pc:sldMk cId="160370366" sldId="279"/>
            <ac:spMk id="8" creationId="{EEACDC8E-A717-49CA-8C41-0F0BC614D3DC}"/>
          </ac:spMkLst>
        </pc:spChg>
        <pc:grpChg chg="add mod">
          <ac:chgData name="Buitink, Fleur" userId="cf590200-e243-4b2e-a585-9874ef062f38" providerId="ADAL" clId="{A8794E4C-22D0-41AE-91F1-C6695F6ED763}" dt="2022-01-27T12:24:08.735" v="96" actId="164"/>
          <ac:grpSpMkLst>
            <pc:docMk/>
            <pc:sldMk cId="160370366" sldId="279"/>
            <ac:grpSpMk id="7" creationId="{0BE2E06C-D723-4300-8F8E-25DC50B101B8}"/>
          </ac:grpSpMkLst>
        </pc:grpChg>
        <pc:picChg chg="add mod">
          <ac:chgData name="Buitink, Fleur" userId="cf590200-e243-4b2e-a585-9874ef062f38" providerId="ADAL" clId="{A8794E4C-22D0-41AE-91F1-C6695F6ED763}" dt="2022-01-27T12:26:42.720" v="134"/>
          <ac:picMkLst>
            <pc:docMk/>
            <pc:sldMk cId="160370366" sldId="279"/>
            <ac:picMk id="6" creationId="{741E3CDD-E3EE-4345-A4D8-C593859CFFAA}"/>
          </ac:picMkLst>
        </pc:picChg>
      </pc:sldChg>
      <pc:sldMasterChg chg="modSldLayout">
        <pc:chgData name="Buitink, Fleur" userId="cf590200-e243-4b2e-a585-9874ef062f38" providerId="ADAL" clId="{A8794E4C-22D0-41AE-91F1-C6695F6ED763}" dt="2022-01-25T14:48:59.871" v="42" actId="478"/>
        <pc:sldMasterMkLst>
          <pc:docMk/>
          <pc:sldMasterMk cId="3641486974" sldId="2147483648"/>
        </pc:sldMasterMkLst>
        <pc:sldLayoutChg chg="delSp mod">
          <pc:chgData name="Buitink, Fleur" userId="cf590200-e243-4b2e-a585-9874ef062f38" providerId="ADAL" clId="{A8794E4C-22D0-41AE-91F1-C6695F6ED763}" dt="2022-01-25T14:48:33.974" v="29" actId="478"/>
          <pc:sldLayoutMkLst>
            <pc:docMk/>
            <pc:sldMasterMk cId="3641486974" sldId="2147483648"/>
            <pc:sldLayoutMk cId="3758720441" sldId="2147483649"/>
          </pc:sldLayoutMkLst>
          <pc:spChg chg="del">
            <ac:chgData name="Buitink, Fleur" userId="cf590200-e243-4b2e-a585-9874ef062f38" providerId="ADAL" clId="{A8794E4C-22D0-41AE-91F1-C6695F6ED763}" dt="2022-01-25T14:48:32.961" v="28" actId="478"/>
            <ac:spMkLst>
              <pc:docMk/>
              <pc:sldMasterMk cId="3641486974" sldId="2147483648"/>
              <pc:sldLayoutMk cId="3758720441" sldId="2147483649"/>
              <ac:spMk id="10" creationId="{91471414-5971-9847-A9FC-BFE54C434B23}"/>
            </ac:spMkLst>
          </pc:spChg>
          <pc:spChg chg="del">
            <ac:chgData name="Buitink, Fleur" userId="cf590200-e243-4b2e-a585-9874ef062f38" providerId="ADAL" clId="{A8794E4C-22D0-41AE-91F1-C6695F6ED763}" dt="2022-01-25T14:48:32.517" v="27" actId="478"/>
            <ac:spMkLst>
              <pc:docMk/>
              <pc:sldMasterMk cId="3641486974" sldId="2147483648"/>
              <pc:sldLayoutMk cId="3758720441" sldId="2147483649"/>
              <ac:spMk id="11" creationId="{A7E0E0D9-0E6B-004D-96FC-F9322EA8A181}"/>
            </ac:spMkLst>
          </pc:spChg>
          <pc:picChg chg="del">
            <ac:chgData name="Buitink, Fleur" userId="cf590200-e243-4b2e-a585-9874ef062f38" providerId="ADAL" clId="{A8794E4C-22D0-41AE-91F1-C6695F6ED763}" dt="2022-01-25T14:48:33.974" v="29" actId="478"/>
            <ac:picMkLst>
              <pc:docMk/>
              <pc:sldMasterMk cId="3641486974" sldId="2147483648"/>
              <pc:sldLayoutMk cId="3758720441" sldId="2147483649"/>
              <ac:picMk id="6" creationId="{E59A9C6E-C737-0445-A5DF-459FC1CF0C4C}"/>
            </ac:picMkLst>
          </pc:picChg>
        </pc:sldLayoutChg>
        <pc:sldLayoutChg chg="delSp mod">
          <pc:chgData name="Buitink, Fleur" userId="cf590200-e243-4b2e-a585-9874ef062f38" providerId="ADAL" clId="{A8794E4C-22D0-41AE-91F1-C6695F6ED763}" dt="2022-01-25T14:48:48.433" v="37" actId="478"/>
          <pc:sldLayoutMkLst>
            <pc:docMk/>
            <pc:sldMasterMk cId="3641486974" sldId="2147483648"/>
            <pc:sldLayoutMk cId="2646846720" sldId="2147483650"/>
          </pc:sldLayoutMkLst>
          <pc:spChg chg="del">
            <ac:chgData name="Buitink, Fleur" userId="cf590200-e243-4b2e-a585-9874ef062f38" providerId="ADAL" clId="{A8794E4C-22D0-41AE-91F1-C6695F6ED763}" dt="2022-01-25T14:48:46.237" v="35" actId="478"/>
            <ac:spMkLst>
              <pc:docMk/>
              <pc:sldMasterMk cId="3641486974" sldId="2147483648"/>
              <pc:sldLayoutMk cId="2646846720" sldId="2147483650"/>
              <ac:spMk id="7" creationId="{E07D8E4D-B322-D942-BC38-D7F60409B252}"/>
            </ac:spMkLst>
          </pc:spChg>
          <pc:spChg chg="del">
            <ac:chgData name="Buitink, Fleur" userId="cf590200-e243-4b2e-a585-9874ef062f38" providerId="ADAL" clId="{A8794E4C-22D0-41AE-91F1-C6695F6ED763}" dt="2022-01-25T14:48:47.406" v="36" actId="478"/>
            <ac:spMkLst>
              <pc:docMk/>
              <pc:sldMasterMk cId="3641486974" sldId="2147483648"/>
              <pc:sldLayoutMk cId="2646846720" sldId="2147483650"/>
              <ac:spMk id="8" creationId="{3E5EECF5-25A3-0B4B-A3A3-A7C94E7D7036}"/>
            </ac:spMkLst>
          </pc:spChg>
          <pc:picChg chg="del">
            <ac:chgData name="Buitink, Fleur" userId="cf590200-e243-4b2e-a585-9874ef062f38" providerId="ADAL" clId="{A8794E4C-22D0-41AE-91F1-C6695F6ED763}" dt="2022-01-25T14:48:48.433" v="37" actId="478"/>
            <ac:picMkLst>
              <pc:docMk/>
              <pc:sldMasterMk cId="3641486974" sldId="2147483648"/>
              <pc:sldLayoutMk cId="2646846720" sldId="2147483650"/>
              <ac:picMk id="6" creationId="{039DEE86-40DF-C74A-9A04-B6055F7B3F8B}"/>
            </ac:picMkLst>
          </pc:picChg>
        </pc:sldLayoutChg>
        <pc:sldLayoutChg chg="delSp mod">
          <pc:chgData name="Buitink, Fleur" userId="cf590200-e243-4b2e-a585-9874ef062f38" providerId="ADAL" clId="{A8794E4C-22D0-41AE-91F1-C6695F6ED763}" dt="2022-01-25T14:48:41.789" v="33" actId="478"/>
          <pc:sldLayoutMkLst>
            <pc:docMk/>
            <pc:sldMasterMk cId="3641486974" sldId="2147483648"/>
            <pc:sldLayoutMk cId="1341624264" sldId="2147483653"/>
          </pc:sldLayoutMkLst>
          <pc:spChg chg="del">
            <ac:chgData name="Buitink, Fleur" userId="cf590200-e243-4b2e-a585-9874ef062f38" providerId="ADAL" clId="{A8794E4C-22D0-41AE-91F1-C6695F6ED763}" dt="2022-01-25T14:48:40.803" v="32" actId="478"/>
            <ac:spMkLst>
              <pc:docMk/>
              <pc:sldMasterMk cId="3641486974" sldId="2147483648"/>
              <pc:sldLayoutMk cId="1341624264" sldId="2147483653"/>
              <ac:spMk id="10" creationId="{91471414-5971-9847-A9FC-BFE54C434B23}"/>
            </ac:spMkLst>
          </pc:spChg>
          <pc:spChg chg="del">
            <ac:chgData name="Buitink, Fleur" userId="cf590200-e243-4b2e-a585-9874ef062f38" providerId="ADAL" clId="{A8794E4C-22D0-41AE-91F1-C6695F6ED763}" dt="2022-01-25T14:48:40.124" v="31" actId="478"/>
            <ac:spMkLst>
              <pc:docMk/>
              <pc:sldMasterMk cId="3641486974" sldId="2147483648"/>
              <pc:sldLayoutMk cId="1341624264" sldId="2147483653"/>
              <ac:spMk id="11" creationId="{A7E0E0D9-0E6B-004D-96FC-F9322EA8A181}"/>
            </ac:spMkLst>
          </pc:spChg>
          <pc:picChg chg="del">
            <ac:chgData name="Buitink, Fleur" userId="cf590200-e243-4b2e-a585-9874ef062f38" providerId="ADAL" clId="{A8794E4C-22D0-41AE-91F1-C6695F6ED763}" dt="2022-01-25T14:48:41.789" v="33" actId="478"/>
            <ac:picMkLst>
              <pc:docMk/>
              <pc:sldMasterMk cId="3641486974" sldId="2147483648"/>
              <pc:sldLayoutMk cId="1341624264" sldId="2147483653"/>
              <ac:picMk id="7" creationId="{8D2AD3EC-E0F6-7645-929A-86B49ED34BBB}"/>
            </ac:picMkLst>
          </pc:picChg>
        </pc:sldLayoutChg>
        <pc:sldLayoutChg chg="delSp mod">
          <pc:chgData name="Buitink, Fleur" userId="cf590200-e243-4b2e-a585-9874ef062f38" providerId="ADAL" clId="{A8794E4C-22D0-41AE-91F1-C6695F6ED763}" dt="2022-01-25T14:48:56.308" v="41" actId="478"/>
          <pc:sldLayoutMkLst>
            <pc:docMk/>
            <pc:sldMasterMk cId="3641486974" sldId="2147483648"/>
            <pc:sldLayoutMk cId="1340692724" sldId="2147483654"/>
          </pc:sldLayoutMkLst>
          <pc:spChg chg="del">
            <ac:chgData name="Buitink, Fleur" userId="cf590200-e243-4b2e-a585-9874ef062f38" providerId="ADAL" clId="{A8794E4C-22D0-41AE-91F1-C6695F6ED763}" dt="2022-01-25T14:48:55.214" v="40" actId="478"/>
            <ac:spMkLst>
              <pc:docMk/>
              <pc:sldMasterMk cId="3641486974" sldId="2147483648"/>
              <pc:sldLayoutMk cId="1340692724" sldId="2147483654"/>
              <ac:spMk id="7" creationId="{E07D8E4D-B322-D942-BC38-D7F60409B252}"/>
            </ac:spMkLst>
          </pc:spChg>
          <pc:spChg chg="del">
            <ac:chgData name="Buitink, Fleur" userId="cf590200-e243-4b2e-a585-9874ef062f38" providerId="ADAL" clId="{A8794E4C-22D0-41AE-91F1-C6695F6ED763}" dt="2022-01-25T14:48:54.674" v="39" actId="478"/>
            <ac:spMkLst>
              <pc:docMk/>
              <pc:sldMasterMk cId="3641486974" sldId="2147483648"/>
              <pc:sldLayoutMk cId="1340692724" sldId="2147483654"/>
              <ac:spMk id="8" creationId="{3E5EECF5-25A3-0B4B-A3A3-A7C94E7D7036}"/>
            </ac:spMkLst>
          </pc:spChg>
          <pc:picChg chg="del">
            <ac:chgData name="Buitink, Fleur" userId="cf590200-e243-4b2e-a585-9874ef062f38" providerId="ADAL" clId="{A8794E4C-22D0-41AE-91F1-C6695F6ED763}" dt="2022-01-25T14:48:56.308" v="41" actId="478"/>
            <ac:picMkLst>
              <pc:docMk/>
              <pc:sldMasterMk cId="3641486974" sldId="2147483648"/>
              <pc:sldLayoutMk cId="1340692724" sldId="2147483654"/>
              <ac:picMk id="9" creationId="{8617EB2F-571B-2A4E-9F7B-E04F0A86F7A9}"/>
            </ac:picMkLst>
          </pc:picChg>
        </pc:sldLayoutChg>
        <pc:sldLayoutChg chg="delSp modSp mod">
          <pc:chgData name="Buitink, Fleur" userId="cf590200-e243-4b2e-a585-9874ef062f38" providerId="ADAL" clId="{A8794E4C-22D0-41AE-91F1-C6695F6ED763}" dt="2022-01-25T14:48:27.002" v="25" actId="478"/>
          <pc:sldLayoutMkLst>
            <pc:docMk/>
            <pc:sldMasterMk cId="3641486974" sldId="2147483648"/>
            <pc:sldLayoutMk cId="1051067155" sldId="2147483655"/>
          </pc:sldLayoutMkLst>
          <pc:spChg chg="del">
            <ac:chgData name="Buitink, Fleur" userId="cf590200-e243-4b2e-a585-9874ef062f38" providerId="ADAL" clId="{A8794E4C-22D0-41AE-91F1-C6695F6ED763}" dt="2022-01-25T14:48:25.614" v="23" actId="478"/>
            <ac:spMkLst>
              <pc:docMk/>
              <pc:sldMasterMk cId="3641486974" sldId="2147483648"/>
              <pc:sldLayoutMk cId="1051067155" sldId="2147483655"/>
              <ac:spMk id="4" creationId="{DFDBD2BC-DA55-2D4E-8862-5C21587C474A}"/>
            </ac:spMkLst>
          </pc:spChg>
          <pc:spChg chg="del mod">
            <ac:chgData name="Buitink, Fleur" userId="cf590200-e243-4b2e-a585-9874ef062f38" providerId="ADAL" clId="{A8794E4C-22D0-41AE-91F1-C6695F6ED763}" dt="2022-01-25T14:48:27.002" v="25" actId="478"/>
            <ac:spMkLst>
              <pc:docMk/>
              <pc:sldMasterMk cId="3641486974" sldId="2147483648"/>
              <pc:sldLayoutMk cId="1051067155" sldId="2147483655"/>
              <ac:spMk id="5" creationId="{F89539FD-5243-4C46-8F82-AD1320F7297A}"/>
            </ac:spMkLst>
          </pc:spChg>
          <pc:picChg chg="del">
            <ac:chgData name="Buitink, Fleur" userId="cf590200-e243-4b2e-a585-9874ef062f38" providerId="ADAL" clId="{A8794E4C-22D0-41AE-91F1-C6695F6ED763}" dt="2022-01-25T14:48:23.941" v="22" actId="478"/>
            <ac:picMkLst>
              <pc:docMk/>
              <pc:sldMasterMk cId="3641486974" sldId="2147483648"/>
              <pc:sldLayoutMk cId="1051067155" sldId="2147483655"/>
              <ac:picMk id="7" creationId="{B4B125FC-2D3E-0244-AD16-4F1AB1E9342A}"/>
            </ac:picMkLst>
          </pc:picChg>
        </pc:sldLayoutChg>
        <pc:sldLayoutChg chg="delSp mod">
          <pc:chgData name="Buitink, Fleur" userId="cf590200-e243-4b2e-a585-9874ef062f38" providerId="ADAL" clId="{A8794E4C-22D0-41AE-91F1-C6695F6ED763}" dt="2022-01-25T14:48:29.678" v="26" actId="478"/>
          <pc:sldLayoutMkLst>
            <pc:docMk/>
            <pc:sldMasterMk cId="3641486974" sldId="2147483648"/>
            <pc:sldLayoutMk cId="867535932" sldId="2147483656"/>
          </pc:sldLayoutMkLst>
          <pc:spChg chg="del">
            <ac:chgData name="Buitink, Fleur" userId="cf590200-e243-4b2e-a585-9874ef062f38" providerId="ADAL" clId="{A8794E4C-22D0-41AE-91F1-C6695F6ED763}" dt="2022-01-25T14:48:29.678" v="26" actId="478"/>
            <ac:spMkLst>
              <pc:docMk/>
              <pc:sldMasterMk cId="3641486974" sldId="2147483648"/>
              <pc:sldLayoutMk cId="867535932" sldId="2147483656"/>
              <ac:spMk id="5" creationId="{F89539FD-5243-4C46-8F82-AD1320F7297A}"/>
            </ac:spMkLst>
          </pc:spChg>
        </pc:sldLayoutChg>
        <pc:sldLayoutChg chg="delSp mod">
          <pc:chgData name="Buitink, Fleur" userId="cf590200-e243-4b2e-a585-9874ef062f38" providerId="ADAL" clId="{A8794E4C-22D0-41AE-91F1-C6695F6ED763}" dt="2022-01-25T14:48:37.487" v="30" actId="478"/>
          <pc:sldLayoutMkLst>
            <pc:docMk/>
            <pc:sldMasterMk cId="3641486974" sldId="2147483648"/>
            <pc:sldLayoutMk cId="2322944216" sldId="2147483657"/>
          </pc:sldLayoutMkLst>
          <pc:spChg chg="del">
            <ac:chgData name="Buitink, Fleur" userId="cf590200-e243-4b2e-a585-9874ef062f38" providerId="ADAL" clId="{A8794E4C-22D0-41AE-91F1-C6695F6ED763}" dt="2022-01-25T14:48:37.487" v="30" actId="478"/>
            <ac:spMkLst>
              <pc:docMk/>
              <pc:sldMasterMk cId="3641486974" sldId="2147483648"/>
              <pc:sldLayoutMk cId="2322944216" sldId="2147483657"/>
              <ac:spMk id="11" creationId="{A7E0E0D9-0E6B-004D-96FC-F9322EA8A181}"/>
            </ac:spMkLst>
          </pc:spChg>
        </pc:sldLayoutChg>
        <pc:sldLayoutChg chg="delSp mod">
          <pc:chgData name="Buitink, Fleur" userId="cf590200-e243-4b2e-a585-9874ef062f38" providerId="ADAL" clId="{A8794E4C-22D0-41AE-91F1-C6695F6ED763}" dt="2022-01-25T14:48:44.333" v="34" actId="478"/>
          <pc:sldLayoutMkLst>
            <pc:docMk/>
            <pc:sldMasterMk cId="3641486974" sldId="2147483648"/>
            <pc:sldLayoutMk cId="2730041371" sldId="2147483658"/>
          </pc:sldLayoutMkLst>
          <pc:spChg chg="del">
            <ac:chgData name="Buitink, Fleur" userId="cf590200-e243-4b2e-a585-9874ef062f38" providerId="ADAL" clId="{A8794E4C-22D0-41AE-91F1-C6695F6ED763}" dt="2022-01-25T14:48:44.333" v="34" actId="478"/>
            <ac:spMkLst>
              <pc:docMk/>
              <pc:sldMasterMk cId="3641486974" sldId="2147483648"/>
              <pc:sldLayoutMk cId="2730041371" sldId="2147483658"/>
              <ac:spMk id="11" creationId="{A7E0E0D9-0E6B-004D-96FC-F9322EA8A181}"/>
            </ac:spMkLst>
          </pc:spChg>
        </pc:sldLayoutChg>
        <pc:sldLayoutChg chg="delSp mod">
          <pc:chgData name="Buitink, Fleur" userId="cf590200-e243-4b2e-a585-9874ef062f38" providerId="ADAL" clId="{A8794E4C-22D0-41AE-91F1-C6695F6ED763}" dt="2022-01-25T14:48:52.704" v="38" actId="478"/>
          <pc:sldLayoutMkLst>
            <pc:docMk/>
            <pc:sldMasterMk cId="3641486974" sldId="2147483648"/>
            <pc:sldLayoutMk cId="1009169000" sldId="2147483659"/>
          </pc:sldLayoutMkLst>
          <pc:spChg chg="del">
            <ac:chgData name="Buitink, Fleur" userId="cf590200-e243-4b2e-a585-9874ef062f38" providerId="ADAL" clId="{A8794E4C-22D0-41AE-91F1-C6695F6ED763}" dt="2022-01-25T14:48:52.704" v="38" actId="478"/>
            <ac:spMkLst>
              <pc:docMk/>
              <pc:sldMasterMk cId="3641486974" sldId="2147483648"/>
              <pc:sldLayoutMk cId="1009169000" sldId="2147483659"/>
              <ac:spMk id="8" creationId="{3E5EECF5-25A3-0B4B-A3A3-A7C94E7D7036}"/>
            </ac:spMkLst>
          </pc:spChg>
        </pc:sldLayoutChg>
        <pc:sldLayoutChg chg="delSp mod">
          <pc:chgData name="Buitink, Fleur" userId="cf590200-e243-4b2e-a585-9874ef062f38" providerId="ADAL" clId="{A8794E4C-22D0-41AE-91F1-C6695F6ED763}" dt="2022-01-25T14:48:59.871" v="42" actId="478"/>
          <pc:sldLayoutMkLst>
            <pc:docMk/>
            <pc:sldMasterMk cId="3641486974" sldId="2147483648"/>
            <pc:sldLayoutMk cId="3662854059" sldId="2147483660"/>
          </pc:sldLayoutMkLst>
          <pc:spChg chg="del">
            <ac:chgData name="Buitink, Fleur" userId="cf590200-e243-4b2e-a585-9874ef062f38" providerId="ADAL" clId="{A8794E4C-22D0-41AE-91F1-C6695F6ED763}" dt="2022-01-25T14:48:59.871" v="42" actId="478"/>
            <ac:spMkLst>
              <pc:docMk/>
              <pc:sldMasterMk cId="3641486974" sldId="2147483648"/>
              <pc:sldLayoutMk cId="3662854059" sldId="2147483660"/>
              <ac:spMk id="8" creationId="{3E5EECF5-25A3-0B4B-A3A3-A7C94E7D7036}"/>
            </ac:spMkLst>
          </pc:spChg>
        </pc:sldLayoutChg>
      </pc:sldMasterChg>
    </pc:docChg>
  </pc:docChgLst>
  <pc:docChgLst>
    <pc:chgData name="Buitink, Fleur" userId="cf590200-e243-4b2e-a585-9874ef062f38" providerId="ADAL" clId="{9552EEC9-7134-4D04-9DB2-121E32E46506}"/>
    <pc:docChg chg="modSld">
      <pc:chgData name="Buitink, Fleur" userId="cf590200-e243-4b2e-a585-9874ef062f38" providerId="ADAL" clId="{9552EEC9-7134-4D04-9DB2-121E32E46506}" dt="2021-09-15T11:03:27.869" v="1"/>
      <pc:docMkLst>
        <pc:docMk/>
      </pc:docMkLst>
      <pc:sldChg chg="modSp modNotesTx">
        <pc:chgData name="Buitink, Fleur" userId="cf590200-e243-4b2e-a585-9874ef062f38" providerId="ADAL" clId="{9552EEC9-7134-4D04-9DB2-121E32E46506}" dt="2021-09-15T11:03:27.869" v="1"/>
        <pc:sldMkLst>
          <pc:docMk/>
          <pc:sldMk cId="427062573" sldId="278"/>
        </pc:sldMkLst>
        <pc:picChg chg="mod">
          <ac:chgData name="Buitink, Fleur" userId="cf590200-e243-4b2e-a585-9874ef062f38" providerId="ADAL" clId="{9552EEC9-7134-4D04-9DB2-121E32E46506}" dt="2021-09-15T11:03:27.869" v="1"/>
          <ac:picMkLst>
            <pc:docMk/>
            <pc:sldMk cId="427062573" sldId="278"/>
            <ac:picMk id="6" creationId="{266B7AC8-A2C5-4236-8C62-1E17179DED16}"/>
          </ac:picMkLst>
        </pc:picChg>
      </pc:sldChg>
    </pc:docChg>
  </pc:docChgLst>
  <pc:docChgLst>
    <pc:chgData name="Roordink, Bas" userId="e6b80f22-b7ea-4a1b-9826-4cad8536796c" providerId="ADAL" clId="{041B2560-018D-49C7-B58D-EDF018B3B6AC}"/>
    <pc:docChg chg="custSel modSld">
      <pc:chgData name="Roordink, Bas" userId="e6b80f22-b7ea-4a1b-9826-4cad8536796c" providerId="ADAL" clId="{041B2560-018D-49C7-B58D-EDF018B3B6AC}" dt="2022-01-27T13:14:43.105" v="68" actId="6549"/>
      <pc:docMkLst>
        <pc:docMk/>
      </pc:docMkLst>
      <pc:sldChg chg="modSp mod">
        <pc:chgData name="Roordink, Bas" userId="e6b80f22-b7ea-4a1b-9826-4cad8536796c" providerId="ADAL" clId="{041B2560-018D-49C7-B58D-EDF018B3B6AC}" dt="2022-01-18T14:30:55.115" v="67" actId="20577"/>
        <pc:sldMkLst>
          <pc:docMk/>
          <pc:sldMk cId="1573546633" sldId="273"/>
        </pc:sldMkLst>
        <pc:spChg chg="mod">
          <ac:chgData name="Roordink, Bas" userId="e6b80f22-b7ea-4a1b-9826-4cad8536796c" providerId="ADAL" clId="{041B2560-018D-49C7-B58D-EDF018B3B6AC}" dt="2022-01-18T14:30:55.115" v="67" actId="20577"/>
          <ac:spMkLst>
            <pc:docMk/>
            <pc:sldMk cId="1573546633" sldId="273"/>
            <ac:spMk id="3" creationId="{E8E46241-0006-440B-B286-03AD5E19865E}"/>
          </ac:spMkLst>
        </pc:spChg>
      </pc:sldChg>
      <pc:sldChg chg="modNotesTx">
        <pc:chgData name="Roordink, Bas" userId="e6b80f22-b7ea-4a1b-9826-4cad8536796c" providerId="ADAL" clId="{041B2560-018D-49C7-B58D-EDF018B3B6AC}" dt="2022-01-27T13:14:43.105" v="68" actId="6549"/>
        <pc:sldMkLst>
          <pc:docMk/>
          <pc:sldMk cId="160370366" sldId="2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5C2C8-B723-4546-AA45-0F060A885A57}" type="datetimeFigureOut">
              <a:rPr lang="nl-NL" smtClean="0"/>
              <a:t>24-2-2022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30059-9356-5542-B7AC-C623CB1A6CD8}" type="slidenum">
              <a:rPr lang="nl-NL" smtClean="0"/>
              <a:t>‹nr.›</a:t>
            </a:fld>
            <a:endParaRPr lang="nl-NL"/>
          </a:p>
        </p:txBody>
      </p:sp>
    </p:spTree>
    <p:extLst>
      <p:ext uri="{BB962C8B-B14F-4D97-AF65-F5344CB8AC3E}">
        <p14:creationId xmlns:p14="http://schemas.microsoft.com/office/powerpoint/2010/main" val="2764296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tksNVC-fMhc"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veiligheidsdag2022.volkerwessels.co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71730059-9356-5542-B7AC-C623CB1A6CD8}" type="slidenum">
              <a:rPr lang="en-GB" smtClean="0"/>
              <a:t>2</a:t>
            </a:fld>
            <a:endParaRPr lang="en-GB" dirty="0"/>
          </a:p>
        </p:txBody>
      </p:sp>
    </p:spTree>
    <p:extLst>
      <p:ext uri="{BB962C8B-B14F-4D97-AF65-F5344CB8AC3E}">
        <p14:creationId xmlns:p14="http://schemas.microsoft.com/office/powerpoint/2010/main" val="1486267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71730059-9356-5542-B7AC-C623CB1A6CD8}" type="slidenum">
              <a:rPr lang="en-GB" smtClean="0"/>
              <a:t>3</a:t>
            </a:fld>
            <a:endParaRPr lang="en-GB" dirty="0"/>
          </a:p>
        </p:txBody>
      </p:sp>
    </p:spTree>
    <p:extLst>
      <p:ext uri="{BB962C8B-B14F-4D97-AF65-F5344CB8AC3E}">
        <p14:creationId xmlns:p14="http://schemas.microsoft.com/office/powerpoint/2010/main" val="1662320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71730059-9356-5542-B7AC-C623CB1A6CD8}" type="slidenum">
              <a:rPr lang="en-GB" smtClean="0"/>
              <a:t>4</a:t>
            </a:fld>
            <a:endParaRPr lang="en-GB" dirty="0"/>
          </a:p>
        </p:txBody>
      </p:sp>
    </p:spTree>
    <p:extLst>
      <p:ext uri="{BB962C8B-B14F-4D97-AF65-F5344CB8AC3E}">
        <p14:creationId xmlns:p14="http://schemas.microsoft.com/office/powerpoint/2010/main" val="50814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20000"/>
              </a:lnSpc>
            </a:pPr>
            <a:br>
              <a:rPr lang="en-GB"/>
            </a:br>
            <a:endParaRPr lang="en-GB"/>
          </a:p>
          <a:p>
            <a:endParaRPr lang="en-GB" dirty="0"/>
          </a:p>
        </p:txBody>
      </p:sp>
      <p:sp>
        <p:nvSpPr>
          <p:cNvPr id="4" name="Tijdelijke aanduiding voor dianummer 3"/>
          <p:cNvSpPr>
            <a:spLocks noGrp="1"/>
          </p:cNvSpPr>
          <p:nvPr>
            <p:ph type="sldNum" sz="quarter" idx="5"/>
          </p:nvPr>
        </p:nvSpPr>
        <p:spPr/>
        <p:txBody>
          <a:bodyPr/>
          <a:lstStyle/>
          <a:p>
            <a:fld id="{71730059-9356-5542-B7AC-C623CB1A6CD8}" type="slidenum">
              <a:rPr lang="en-GB" smtClean="0"/>
              <a:t>5</a:t>
            </a:fld>
            <a:endParaRPr lang="en-GB" dirty="0"/>
          </a:p>
        </p:txBody>
      </p:sp>
    </p:spTree>
    <p:extLst>
      <p:ext uri="{BB962C8B-B14F-4D97-AF65-F5344CB8AC3E}">
        <p14:creationId xmlns:p14="http://schemas.microsoft.com/office/powerpoint/2010/main" val="3963102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This animation can be found in different languages on the dedicated web page: https://www.volkerwessels.com/veiligheidsdag_2022</a:t>
            </a:r>
          </a:p>
          <a:p>
            <a:endParaRPr lang="en-GB" dirty="0"/>
          </a:p>
          <a:p>
            <a:r>
              <a:rPr lang="en-GB" dirty="0"/>
              <a:t>If the animation doesn’t open from the image, you can copy and paste this link into the browser: </a:t>
            </a:r>
            <a:r>
              <a:rPr lang="nl-NL" sz="1800" u="sng">
                <a:solidFill>
                  <a:srgbClr val="0563C1"/>
                </a:solidFill>
                <a:effectLst/>
                <a:latin typeface="Calibri" panose="020F0502020204030204" pitchFamily="34" charset="0"/>
                <a:ea typeface="Calibri" panose="020F0502020204030204" pitchFamily="34" charset="0"/>
                <a:hlinkClick r:id="rId3"/>
              </a:rPr>
              <a:t>https://youtu.be/tksNVC-fMhc</a:t>
            </a:r>
            <a:endParaRPr lang="nl-NL" sz="1800" u="sng">
              <a:solidFill>
                <a:srgbClr val="0563C1"/>
              </a:solidFill>
              <a:effectLst/>
              <a:latin typeface="Calibri" panose="020F0502020204030204" pitchFamily="34" charset="0"/>
              <a:ea typeface="Calibri" panose="020F0502020204030204" pitchFamily="34" charset="0"/>
            </a:endParaRPr>
          </a:p>
          <a:p>
            <a:r>
              <a:rPr lang="en-GB"/>
              <a:t>NOTE</a:t>
            </a:r>
            <a:r>
              <a:rPr lang="en-GB" dirty="0"/>
              <a:t>: ALWAYS USE CHROME</a:t>
            </a:r>
          </a:p>
        </p:txBody>
      </p:sp>
      <p:sp>
        <p:nvSpPr>
          <p:cNvPr id="4" name="Tijdelijke aanduiding voor dianummer 3"/>
          <p:cNvSpPr>
            <a:spLocks noGrp="1"/>
          </p:cNvSpPr>
          <p:nvPr>
            <p:ph type="sldNum" sz="quarter" idx="5"/>
          </p:nvPr>
        </p:nvSpPr>
        <p:spPr/>
        <p:txBody>
          <a:bodyPr/>
          <a:lstStyle/>
          <a:p>
            <a:fld id="{71730059-9356-5542-B7AC-C623CB1A6CD8}" type="slidenum">
              <a:rPr lang="en-GB" smtClean="0"/>
              <a:t>6</a:t>
            </a:fld>
            <a:endParaRPr lang="en-GB" dirty="0"/>
          </a:p>
        </p:txBody>
      </p:sp>
    </p:spTree>
    <p:extLst>
      <p:ext uri="{BB962C8B-B14F-4D97-AF65-F5344CB8AC3E}">
        <p14:creationId xmlns:p14="http://schemas.microsoft.com/office/powerpoint/2010/main" val="592698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The game can be played via: </a:t>
            </a:r>
            <a:r>
              <a:rPr lang="en-GB" sz="1800" u="sng">
                <a:solidFill>
                  <a:schemeClr val="tx1"/>
                </a:solidFill>
                <a:effectLst/>
                <a:highlight>
                  <a:srgbClr val="FFFF00"/>
                </a:highligh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https://veiligheidsdag2022.volkerwessels.com/</a:t>
            </a:r>
            <a:r>
              <a:rPr lang="en-GB" sz="1200">
                <a:solidFill>
                  <a:schemeClr val="tx1"/>
                </a:solidFill>
              </a:rPr>
              <a:t> </a:t>
            </a:r>
            <a:r>
              <a:rPr lang="en-GB" sz="1200" kern="1200">
                <a:solidFill>
                  <a:schemeClr val="tx1"/>
                </a:solidFill>
                <a:effectLst/>
                <a:latin typeface="+mn-lt"/>
                <a:ea typeface="+mn-ea"/>
                <a:cs typeface="+mn-cs"/>
              </a:rPr>
              <a:t>or by clicking on the image. </a:t>
            </a:r>
            <a:r>
              <a:rPr lang="en-GB" b="1"/>
              <a:t>!! NOTE: ALWAYS USE CHROME!</a:t>
            </a:r>
            <a:br>
              <a:rPr lang="en-GB" sz="1200" kern="1200">
                <a:solidFill>
                  <a:schemeClr val="tx1"/>
                </a:solidFill>
                <a:effectLst/>
                <a:latin typeface="+mn-lt"/>
                <a:ea typeface="+mn-ea"/>
                <a:cs typeface="+mn-cs"/>
              </a:rPr>
            </a:br>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Username Dutch version: Veiligheid2022</a:t>
            </a:r>
          </a:p>
          <a:p>
            <a:r>
              <a:rPr lang="en-GB" sz="1200" kern="1200">
                <a:solidFill>
                  <a:schemeClr val="tx1"/>
                </a:solidFill>
                <a:effectLst/>
                <a:latin typeface="+mn-lt"/>
                <a:ea typeface="+mn-ea"/>
                <a:cs typeface="+mn-cs"/>
              </a:rPr>
              <a:t>Username English version: Veiligheid2022_ENG</a:t>
            </a:r>
          </a:p>
          <a:p>
            <a:r>
              <a:rPr lang="en-GB" sz="1200" kern="1200">
                <a:solidFill>
                  <a:schemeClr val="tx1"/>
                </a:solidFill>
                <a:effectLst/>
                <a:latin typeface="+mn-lt"/>
                <a:ea typeface="+mn-ea"/>
                <a:cs typeface="+mn-cs"/>
              </a:rPr>
              <a:t>Username Polish version: Veiligheid2022_PL</a:t>
            </a:r>
          </a:p>
          <a:p>
            <a:r>
              <a:rPr lang="en-GB" sz="1200" kern="1200">
                <a:solidFill>
                  <a:schemeClr val="tx1"/>
                </a:solidFill>
                <a:effectLst/>
                <a:latin typeface="+mn-lt"/>
                <a:ea typeface="+mn-ea"/>
                <a:cs typeface="+mn-cs"/>
              </a:rPr>
              <a:t>Username Turkish version: Veiligheid2022_TUR</a:t>
            </a:r>
          </a:p>
          <a:p>
            <a:r>
              <a:rPr lang="en-GB" sz="1200" kern="1200">
                <a:solidFill>
                  <a:schemeClr val="tx1"/>
                </a:solidFill>
                <a:effectLst/>
                <a:latin typeface="+mn-lt"/>
                <a:ea typeface="+mn-ea"/>
                <a:cs typeface="+mn-cs"/>
              </a:rPr>
              <a:t>Username Romanian version: Veiligheid2022_ROE</a:t>
            </a:r>
          </a:p>
          <a:p>
            <a:r>
              <a:rPr lang="en-GB" sz="1200" kern="1200">
                <a:solidFill>
                  <a:schemeClr val="tx1"/>
                </a:solidFill>
                <a:effectLst/>
                <a:latin typeface="+mn-lt"/>
                <a:ea typeface="+mn-ea"/>
                <a:cs typeface="+mn-cs"/>
              </a:rPr>
              <a:t>Username German version: Veiligheid2022_DUI</a:t>
            </a:r>
          </a:p>
          <a:p>
            <a:r>
              <a:rPr lang="en-GB" sz="1200" kern="1200">
                <a:solidFill>
                  <a:schemeClr val="tx1"/>
                </a:solidFill>
                <a:effectLst/>
                <a:latin typeface="+mn-lt"/>
                <a:ea typeface="+mn-ea"/>
                <a:cs typeface="+mn-cs"/>
              </a:rPr>
              <a:t>Username Bulgarian version: Veiligheid2022_BUL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Username Portuguese version: Veiligheid2022_PT</a:t>
            </a:r>
          </a:p>
          <a:p>
            <a:br>
              <a:rPr lang="en-GB" sz="1200" kern="1200">
                <a:solidFill>
                  <a:schemeClr val="tx1"/>
                </a:solidFill>
                <a:effectLst/>
                <a:latin typeface="+mn-lt"/>
                <a:ea typeface="+mn-ea"/>
                <a:cs typeface="+mn-cs"/>
              </a:rPr>
            </a:br>
            <a:r>
              <a:rPr lang="en-GB" sz="1200" kern="1200">
                <a:solidFill>
                  <a:schemeClr val="tx1"/>
                </a:solidFill>
                <a:effectLst/>
                <a:latin typeface="+mn-lt"/>
                <a:ea typeface="+mn-ea"/>
                <a:cs typeface="+mn-cs"/>
              </a:rPr>
              <a:t>Password for all versions: Versnel</a:t>
            </a:r>
          </a:p>
          <a:p>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This can also be found in the instructor’s manual. It can also be found on the dedicated web page: </a:t>
            </a:r>
            <a:r>
              <a:rPr lang="en-GB"/>
              <a:t>https://www.volkerwessels.com/veiligheidsdag_2022</a:t>
            </a:r>
            <a:br>
              <a:rPr lang="en-GB" sz="1200" kern="1200">
                <a:solidFill>
                  <a:schemeClr val="tx1"/>
                </a:solidFill>
                <a:effectLst/>
                <a:latin typeface="+mn-lt"/>
                <a:ea typeface="+mn-ea"/>
                <a:cs typeface="+mn-cs"/>
              </a:rPr>
            </a:br>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 </a:t>
            </a:r>
          </a:p>
          <a:p>
            <a:endParaRPr lang="en-GB" dirty="0"/>
          </a:p>
        </p:txBody>
      </p:sp>
      <p:sp>
        <p:nvSpPr>
          <p:cNvPr id="4" name="Tijdelijke aanduiding voor dianummer 3"/>
          <p:cNvSpPr>
            <a:spLocks noGrp="1"/>
          </p:cNvSpPr>
          <p:nvPr>
            <p:ph type="sldNum" sz="quarter" idx="5"/>
          </p:nvPr>
        </p:nvSpPr>
        <p:spPr/>
        <p:txBody>
          <a:bodyPr/>
          <a:lstStyle/>
          <a:p>
            <a:fld id="{71730059-9356-5542-B7AC-C623CB1A6CD8}" type="slidenum">
              <a:rPr lang="en-GB" smtClean="0"/>
              <a:t>7</a:t>
            </a:fld>
            <a:endParaRPr lang="en-GB" dirty="0"/>
          </a:p>
        </p:txBody>
      </p:sp>
    </p:spTree>
    <p:extLst>
      <p:ext uri="{BB962C8B-B14F-4D97-AF65-F5344CB8AC3E}">
        <p14:creationId xmlns:p14="http://schemas.microsoft.com/office/powerpoint/2010/main" val="1612258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a:t>Evaluation: discuss the questions on the sheet with each other. </a:t>
            </a:r>
          </a:p>
          <a:p>
            <a:endParaRPr lang="en-GB"/>
          </a:p>
          <a:p>
            <a:r>
              <a:rPr lang="en-GB"/>
              <a:t>Feedback: make a </a:t>
            </a:r>
            <a:r>
              <a:rPr lang="en-GB" sz="1200" kern="1200">
                <a:solidFill>
                  <a:schemeClr val="tx1"/>
                </a:solidFill>
                <a:effectLst/>
                <a:latin typeface="+mn-lt"/>
                <a:ea typeface="+mn-ea"/>
                <a:cs typeface="+mn-cs"/>
              </a:rPr>
              <a:t>brief summary of the day and send it to veiligheid@volkerwessels.com, along with a photo</a:t>
            </a:r>
            <a:endParaRPr lang="en-GB"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71730059-9356-5542-B7AC-C623CB1A6CD8}" type="slidenum">
              <a:rPr lang="en-GB" smtClean="0"/>
              <a:t>8</a:t>
            </a:fld>
            <a:endParaRPr lang="en-GB" dirty="0"/>
          </a:p>
        </p:txBody>
      </p:sp>
    </p:spTree>
    <p:extLst>
      <p:ext uri="{BB962C8B-B14F-4D97-AF65-F5344CB8AC3E}">
        <p14:creationId xmlns:p14="http://schemas.microsoft.com/office/powerpoint/2010/main" val="1129402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71730059-9356-5542-B7AC-C623CB1A6CD8}" type="slidenum">
              <a:rPr lang="en-GB" smtClean="0"/>
              <a:t>9</a:t>
            </a:fld>
            <a:endParaRPr lang="en-GB" dirty="0"/>
          </a:p>
        </p:txBody>
      </p:sp>
    </p:spTree>
    <p:extLst>
      <p:ext uri="{BB962C8B-B14F-4D97-AF65-F5344CB8AC3E}">
        <p14:creationId xmlns:p14="http://schemas.microsoft.com/office/powerpoint/2010/main" val="3046353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MSLAG">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D8FB9-68D9-3A4E-BA36-E98222042F9B}"/>
              </a:ext>
            </a:extLst>
          </p:cNvPr>
          <p:cNvSpPr>
            <a:spLocks noGrp="1"/>
          </p:cNvSpPr>
          <p:nvPr>
            <p:ph type="ctrTitle" hasCustomPrompt="1"/>
          </p:nvPr>
        </p:nvSpPr>
        <p:spPr>
          <a:xfrm>
            <a:off x="1524000" y="1122363"/>
            <a:ext cx="8321040" cy="2387600"/>
          </a:xfrm>
        </p:spPr>
        <p:txBody>
          <a:bodyPr anchor="b"/>
          <a:lstStyle>
            <a:lvl1pPr algn="l">
              <a:defRPr sz="6000" b="1"/>
            </a:lvl1pPr>
          </a:lstStyle>
          <a:p>
            <a:r>
              <a:rPr lang="nl-NL" dirty="0"/>
              <a:t>KLIK OM STIJL TE BEWERKEN</a:t>
            </a:r>
          </a:p>
        </p:txBody>
      </p:sp>
      <p:sp>
        <p:nvSpPr>
          <p:cNvPr id="3" name="Ondertitel 2">
            <a:extLst>
              <a:ext uri="{FF2B5EF4-FFF2-40B4-BE49-F238E27FC236}">
                <a16:creationId xmlns:a16="http://schemas.microsoft.com/office/drawing/2014/main" id="{91372C4B-75E6-804D-9777-948308A865E7}"/>
              </a:ext>
            </a:extLst>
          </p:cNvPr>
          <p:cNvSpPr>
            <a:spLocks noGrp="1"/>
          </p:cNvSpPr>
          <p:nvPr>
            <p:ph type="subTitle" idx="1" hasCustomPrompt="1"/>
          </p:nvPr>
        </p:nvSpPr>
        <p:spPr>
          <a:xfrm>
            <a:off x="1524000" y="3602038"/>
            <a:ext cx="832104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6" name="Afbeelding 5">
            <a:extLst>
              <a:ext uri="{FF2B5EF4-FFF2-40B4-BE49-F238E27FC236}">
                <a16:creationId xmlns:a16="http://schemas.microsoft.com/office/drawing/2014/main" id="{A54E2AAF-7BCC-8B4F-90E2-B7A0A3CDE3B0}"/>
              </a:ext>
            </a:extLst>
          </p:cNvPr>
          <p:cNvPicPr>
            <a:picLocks noChangeAspect="1"/>
          </p:cNvPicPr>
          <p:nvPr userDrawn="1"/>
        </p:nvPicPr>
        <p:blipFill>
          <a:blip r:embed="rId2"/>
          <a:srcRect/>
          <a:stretch/>
        </p:blipFill>
        <p:spPr>
          <a:xfrm>
            <a:off x="11007114" y="0"/>
            <a:ext cx="841985" cy="1250950"/>
          </a:xfrm>
          <a:prstGeom prst="rect">
            <a:avLst/>
          </a:prstGeom>
        </p:spPr>
      </p:pic>
    </p:spTree>
    <p:extLst>
      <p:ext uri="{BB962C8B-B14F-4D97-AF65-F5344CB8AC3E}">
        <p14:creationId xmlns:p14="http://schemas.microsoft.com/office/powerpoint/2010/main" val="105106715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Pagina 1 geel">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D4D016-C12F-444E-AACE-DC1D196DD8F8}"/>
              </a:ext>
            </a:extLst>
          </p:cNvPr>
          <p:cNvSpPr>
            <a:spLocks noGrp="1"/>
          </p:cNvSpPr>
          <p:nvPr>
            <p:ph type="title" hasCustomPrompt="1"/>
          </p:nvPr>
        </p:nvSpPr>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B11B3BE7-3259-5E46-815A-2CC5881101E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a:extLst>
              <a:ext uri="{FF2B5EF4-FFF2-40B4-BE49-F238E27FC236}">
                <a16:creationId xmlns:a16="http://schemas.microsoft.com/office/drawing/2014/main" id="{B6DBA526-162B-0B4C-823B-DD00F481D284}"/>
              </a:ext>
            </a:extLst>
          </p:cNvPr>
          <p:cNvPicPr>
            <a:picLocks noChangeAspect="1"/>
          </p:cNvPicPr>
          <p:nvPr userDrawn="1"/>
        </p:nvPicPr>
        <p:blipFill>
          <a:blip r:embed="rId2"/>
          <a:srcRect/>
          <a:stretch/>
        </p:blipFill>
        <p:spPr>
          <a:xfrm>
            <a:off x="11007114" y="0"/>
            <a:ext cx="841985" cy="1250950"/>
          </a:xfrm>
          <a:prstGeom prst="rect">
            <a:avLst/>
          </a:prstGeom>
        </p:spPr>
      </p:pic>
    </p:spTree>
    <p:extLst>
      <p:ext uri="{BB962C8B-B14F-4D97-AF65-F5344CB8AC3E}">
        <p14:creationId xmlns:p14="http://schemas.microsoft.com/office/powerpoint/2010/main" val="366285405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OMSLAG">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D8FB9-68D9-3A4E-BA36-E98222042F9B}"/>
              </a:ext>
            </a:extLst>
          </p:cNvPr>
          <p:cNvSpPr>
            <a:spLocks noGrp="1"/>
          </p:cNvSpPr>
          <p:nvPr>
            <p:ph type="ctrTitle" hasCustomPrompt="1"/>
          </p:nvPr>
        </p:nvSpPr>
        <p:spPr>
          <a:xfrm>
            <a:off x="1524000" y="1122363"/>
            <a:ext cx="8321040" cy="2387600"/>
          </a:xfrm>
        </p:spPr>
        <p:txBody>
          <a:bodyPr anchor="b"/>
          <a:lstStyle>
            <a:lvl1pPr algn="l">
              <a:defRPr sz="6000" b="1"/>
            </a:lvl1pPr>
          </a:lstStyle>
          <a:p>
            <a:r>
              <a:rPr lang="nl-NL" dirty="0"/>
              <a:t>KLIK OM STIJL TE BEWERKEN</a:t>
            </a:r>
          </a:p>
        </p:txBody>
      </p:sp>
      <p:sp>
        <p:nvSpPr>
          <p:cNvPr id="3" name="Ondertitel 2">
            <a:extLst>
              <a:ext uri="{FF2B5EF4-FFF2-40B4-BE49-F238E27FC236}">
                <a16:creationId xmlns:a16="http://schemas.microsoft.com/office/drawing/2014/main" id="{91372C4B-75E6-804D-9777-948308A865E7}"/>
              </a:ext>
            </a:extLst>
          </p:cNvPr>
          <p:cNvSpPr>
            <a:spLocks noGrp="1"/>
          </p:cNvSpPr>
          <p:nvPr>
            <p:ph type="subTitle" idx="1" hasCustomPrompt="1"/>
          </p:nvPr>
        </p:nvSpPr>
        <p:spPr>
          <a:xfrm>
            <a:off x="1524000" y="3602038"/>
            <a:ext cx="832104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6" name="Afbeelding 5">
            <a:extLst>
              <a:ext uri="{FF2B5EF4-FFF2-40B4-BE49-F238E27FC236}">
                <a16:creationId xmlns:a16="http://schemas.microsoft.com/office/drawing/2014/main" id="{A54E2AAF-7BCC-8B4F-90E2-B7A0A3CDE3B0}"/>
              </a:ext>
            </a:extLst>
          </p:cNvPr>
          <p:cNvPicPr>
            <a:picLocks noChangeAspect="1"/>
          </p:cNvPicPr>
          <p:nvPr userDrawn="1"/>
        </p:nvPicPr>
        <p:blipFill>
          <a:blip r:embed="rId2"/>
          <a:srcRect/>
          <a:stretch/>
        </p:blipFill>
        <p:spPr>
          <a:xfrm>
            <a:off x="11007114" y="0"/>
            <a:ext cx="841985" cy="1250950"/>
          </a:xfrm>
          <a:prstGeom prst="rect">
            <a:avLst/>
          </a:prstGeom>
        </p:spPr>
      </p:pic>
    </p:spTree>
    <p:extLst>
      <p:ext uri="{BB962C8B-B14F-4D97-AF65-F5344CB8AC3E}">
        <p14:creationId xmlns:p14="http://schemas.microsoft.com/office/powerpoint/2010/main" val="86753593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Pagin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D8FB9-68D9-3A4E-BA36-E98222042F9B}"/>
              </a:ext>
            </a:extLst>
          </p:cNvPr>
          <p:cNvSpPr>
            <a:spLocks noGrp="1"/>
          </p:cNvSpPr>
          <p:nvPr>
            <p:ph type="ctrTitle" hasCustomPrompt="1"/>
          </p:nvPr>
        </p:nvSpPr>
        <p:spPr>
          <a:xfrm>
            <a:off x="1524000" y="1122363"/>
            <a:ext cx="9144000" cy="2387600"/>
          </a:xfrm>
        </p:spPr>
        <p:txBody>
          <a:bodyPr anchor="b"/>
          <a:lstStyle>
            <a:lvl1pPr algn="ctr">
              <a:defRPr sz="6000" b="1"/>
            </a:lvl1pPr>
          </a:lstStyle>
          <a:p>
            <a:r>
              <a:rPr lang="nl-NL" dirty="0"/>
              <a:t>KLIK OM STIJL TE BEWERKEN</a:t>
            </a:r>
          </a:p>
        </p:txBody>
      </p:sp>
      <p:sp>
        <p:nvSpPr>
          <p:cNvPr id="3" name="Ondertitel 2">
            <a:extLst>
              <a:ext uri="{FF2B5EF4-FFF2-40B4-BE49-F238E27FC236}">
                <a16:creationId xmlns:a16="http://schemas.microsoft.com/office/drawing/2014/main" id="{91372C4B-75E6-804D-9777-948308A865E7}"/>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3758720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Pagin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D8FB9-68D9-3A4E-BA36-E98222042F9B}"/>
              </a:ext>
            </a:extLst>
          </p:cNvPr>
          <p:cNvSpPr>
            <a:spLocks noGrp="1"/>
          </p:cNvSpPr>
          <p:nvPr>
            <p:ph type="ctrTitle" hasCustomPrompt="1"/>
          </p:nvPr>
        </p:nvSpPr>
        <p:spPr>
          <a:xfrm>
            <a:off x="1524000" y="1122363"/>
            <a:ext cx="9144000" cy="2387600"/>
          </a:xfrm>
        </p:spPr>
        <p:txBody>
          <a:bodyPr anchor="b"/>
          <a:lstStyle>
            <a:lvl1pPr algn="ctr">
              <a:defRPr sz="6000" b="1"/>
            </a:lvl1pPr>
          </a:lstStyle>
          <a:p>
            <a:r>
              <a:rPr lang="nl-NL" dirty="0"/>
              <a:t>KLIK OM STIJL TE BEWERKEN</a:t>
            </a:r>
          </a:p>
        </p:txBody>
      </p:sp>
      <p:sp>
        <p:nvSpPr>
          <p:cNvPr id="3" name="Ondertitel 2">
            <a:extLst>
              <a:ext uri="{FF2B5EF4-FFF2-40B4-BE49-F238E27FC236}">
                <a16:creationId xmlns:a16="http://schemas.microsoft.com/office/drawing/2014/main" id="{91372C4B-75E6-804D-9777-948308A865E7}"/>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2322944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Pagina geel">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D8FB9-68D9-3A4E-BA36-E98222042F9B}"/>
              </a:ext>
            </a:extLst>
          </p:cNvPr>
          <p:cNvSpPr>
            <a:spLocks noGrp="1"/>
          </p:cNvSpPr>
          <p:nvPr>
            <p:ph type="ctrTitle" hasCustomPrompt="1"/>
          </p:nvPr>
        </p:nvSpPr>
        <p:spPr>
          <a:xfrm>
            <a:off x="1524000" y="1122363"/>
            <a:ext cx="9144000" cy="2387600"/>
          </a:xfrm>
        </p:spPr>
        <p:txBody>
          <a:bodyPr anchor="b"/>
          <a:lstStyle>
            <a:lvl1pPr algn="ctr">
              <a:defRPr sz="6000" b="1"/>
            </a:lvl1pPr>
          </a:lstStyle>
          <a:p>
            <a:r>
              <a:rPr lang="nl-NL" dirty="0"/>
              <a:t>KLIK OM STIJL TE BEWERKEN</a:t>
            </a:r>
          </a:p>
        </p:txBody>
      </p:sp>
      <p:sp>
        <p:nvSpPr>
          <p:cNvPr id="3" name="Ondertitel 2">
            <a:extLst>
              <a:ext uri="{FF2B5EF4-FFF2-40B4-BE49-F238E27FC236}">
                <a16:creationId xmlns:a16="http://schemas.microsoft.com/office/drawing/2014/main" id="{91372C4B-75E6-804D-9777-948308A865E7}"/>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6" name="Afbeelding 5">
            <a:extLst>
              <a:ext uri="{FF2B5EF4-FFF2-40B4-BE49-F238E27FC236}">
                <a16:creationId xmlns:a16="http://schemas.microsoft.com/office/drawing/2014/main" id="{A54E2AAF-7BCC-8B4F-90E2-B7A0A3CDE3B0}"/>
              </a:ext>
            </a:extLst>
          </p:cNvPr>
          <p:cNvPicPr>
            <a:picLocks noChangeAspect="1"/>
          </p:cNvPicPr>
          <p:nvPr userDrawn="1"/>
        </p:nvPicPr>
        <p:blipFill>
          <a:blip r:embed="rId2"/>
          <a:srcRect/>
          <a:stretch/>
        </p:blipFill>
        <p:spPr>
          <a:xfrm>
            <a:off x="11007114" y="0"/>
            <a:ext cx="841985" cy="1250950"/>
          </a:xfrm>
          <a:prstGeom prst="rect">
            <a:avLst/>
          </a:prstGeom>
        </p:spPr>
      </p:pic>
    </p:spTree>
    <p:extLst>
      <p:ext uri="{BB962C8B-B14F-4D97-AF65-F5344CB8AC3E}">
        <p14:creationId xmlns:p14="http://schemas.microsoft.com/office/powerpoint/2010/main" val="134162426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Pagina geel">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D8FB9-68D9-3A4E-BA36-E98222042F9B}"/>
              </a:ext>
            </a:extLst>
          </p:cNvPr>
          <p:cNvSpPr>
            <a:spLocks noGrp="1"/>
          </p:cNvSpPr>
          <p:nvPr>
            <p:ph type="ctrTitle" hasCustomPrompt="1"/>
          </p:nvPr>
        </p:nvSpPr>
        <p:spPr>
          <a:xfrm>
            <a:off x="1524000" y="1122363"/>
            <a:ext cx="9144000" cy="2387600"/>
          </a:xfrm>
        </p:spPr>
        <p:txBody>
          <a:bodyPr anchor="b"/>
          <a:lstStyle>
            <a:lvl1pPr algn="ctr">
              <a:defRPr sz="6000" b="1"/>
            </a:lvl1pPr>
          </a:lstStyle>
          <a:p>
            <a:r>
              <a:rPr lang="nl-NL" dirty="0"/>
              <a:t>KLIK OM STIJL TE BEWERKEN</a:t>
            </a:r>
          </a:p>
        </p:txBody>
      </p:sp>
      <p:sp>
        <p:nvSpPr>
          <p:cNvPr id="3" name="Ondertitel 2">
            <a:extLst>
              <a:ext uri="{FF2B5EF4-FFF2-40B4-BE49-F238E27FC236}">
                <a16:creationId xmlns:a16="http://schemas.microsoft.com/office/drawing/2014/main" id="{91372C4B-75E6-804D-9777-948308A865E7}"/>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6" name="Afbeelding 5">
            <a:extLst>
              <a:ext uri="{FF2B5EF4-FFF2-40B4-BE49-F238E27FC236}">
                <a16:creationId xmlns:a16="http://schemas.microsoft.com/office/drawing/2014/main" id="{A54E2AAF-7BCC-8B4F-90E2-B7A0A3CDE3B0}"/>
              </a:ext>
            </a:extLst>
          </p:cNvPr>
          <p:cNvPicPr>
            <a:picLocks noChangeAspect="1"/>
          </p:cNvPicPr>
          <p:nvPr userDrawn="1"/>
        </p:nvPicPr>
        <p:blipFill>
          <a:blip r:embed="rId2"/>
          <a:srcRect/>
          <a:stretch/>
        </p:blipFill>
        <p:spPr>
          <a:xfrm>
            <a:off x="11007114" y="0"/>
            <a:ext cx="841985" cy="1250950"/>
          </a:xfrm>
          <a:prstGeom prst="rect">
            <a:avLst/>
          </a:prstGeom>
        </p:spPr>
      </p:pic>
    </p:spTree>
    <p:extLst>
      <p:ext uri="{BB962C8B-B14F-4D97-AF65-F5344CB8AC3E}">
        <p14:creationId xmlns:p14="http://schemas.microsoft.com/office/powerpoint/2010/main" val="273004137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Pagina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D4D016-C12F-444E-AACE-DC1D196DD8F8}"/>
              </a:ext>
            </a:extLst>
          </p:cNvPr>
          <p:cNvSpPr>
            <a:spLocks noGrp="1"/>
          </p:cNvSpPr>
          <p:nvPr>
            <p:ph type="title" hasCustomPrompt="1"/>
          </p:nvPr>
        </p:nvSpPr>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B11B3BE7-3259-5E46-815A-2CC5881101E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646846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Pagina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D4D016-C12F-444E-AACE-DC1D196DD8F8}"/>
              </a:ext>
            </a:extLst>
          </p:cNvPr>
          <p:cNvSpPr>
            <a:spLocks noGrp="1"/>
          </p:cNvSpPr>
          <p:nvPr>
            <p:ph type="title" hasCustomPrompt="1"/>
          </p:nvPr>
        </p:nvSpPr>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B11B3BE7-3259-5E46-815A-2CC5881101E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009169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Pagina 1 geel">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D4D016-C12F-444E-AACE-DC1D196DD8F8}"/>
              </a:ext>
            </a:extLst>
          </p:cNvPr>
          <p:cNvSpPr>
            <a:spLocks noGrp="1"/>
          </p:cNvSpPr>
          <p:nvPr>
            <p:ph type="title" hasCustomPrompt="1"/>
          </p:nvPr>
        </p:nvSpPr>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B11B3BE7-3259-5E46-815A-2CC5881101E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a:extLst>
              <a:ext uri="{FF2B5EF4-FFF2-40B4-BE49-F238E27FC236}">
                <a16:creationId xmlns:a16="http://schemas.microsoft.com/office/drawing/2014/main" id="{B6DBA526-162B-0B4C-823B-DD00F481D284}"/>
              </a:ext>
            </a:extLst>
          </p:cNvPr>
          <p:cNvPicPr>
            <a:picLocks noChangeAspect="1"/>
          </p:cNvPicPr>
          <p:nvPr userDrawn="1"/>
        </p:nvPicPr>
        <p:blipFill>
          <a:blip r:embed="rId2"/>
          <a:srcRect/>
          <a:stretch/>
        </p:blipFill>
        <p:spPr>
          <a:xfrm>
            <a:off x="11007114" y="0"/>
            <a:ext cx="841985" cy="1250950"/>
          </a:xfrm>
          <a:prstGeom prst="rect">
            <a:avLst/>
          </a:prstGeom>
        </p:spPr>
      </p:pic>
    </p:spTree>
    <p:extLst>
      <p:ext uri="{BB962C8B-B14F-4D97-AF65-F5344CB8AC3E}">
        <p14:creationId xmlns:p14="http://schemas.microsoft.com/office/powerpoint/2010/main" val="13406927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074628F-69FD-CA41-8C79-B23139C53FDC}"/>
              </a:ext>
            </a:extLst>
          </p:cNvPr>
          <p:cNvSpPr>
            <a:spLocks noGrp="1"/>
          </p:cNvSpPr>
          <p:nvPr>
            <p:ph type="title"/>
          </p:nvPr>
        </p:nvSpPr>
        <p:spPr>
          <a:xfrm>
            <a:off x="838200" y="741680"/>
            <a:ext cx="10515600" cy="949008"/>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70D8E5CA-E8EA-5C4A-8BE1-E97760729F04}"/>
              </a:ext>
            </a:extLst>
          </p:cNvPr>
          <p:cNvSpPr>
            <a:spLocks noGrp="1"/>
          </p:cNvSpPr>
          <p:nvPr>
            <p:ph type="body" idx="1"/>
          </p:nvPr>
        </p:nvSpPr>
        <p:spPr>
          <a:xfrm>
            <a:off x="838200" y="1825625"/>
            <a:ext cx="10515600" cy="4064000"/>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voettekst 4">
            <a:extLst>
              <a:ext uri="{FF2B5EF4-FFF2-40B4-BE49-F238E27FC236}">
                <a16:creationId xmlns:a16="http://schemas.microsoft.com/office/drawing/2014/main" id="{F96F3169-F004-1E41-859E-C1F213D219E5}"/>
              </a:ext>
            </a:extLst>
          </p:cNvPr>
          <p:cNvSpPr>
            <a:spLocks noGrp="1"/>
          </p:cNvSpPr>
          <p:nvPr>
            <p:ph type="ftr" sz="quarter" idx="3"/>
          </p:nvPr>
        </p:nvSpPr>
        <p:spPr>
          <a:xfrm>
            <a:off x="838200" y="6066234"/>
            <a:ext cx="4185920" cy="221457"/>
          </a:xfrm>
          <a:prstGeom prst="rect">
            <a:avLst/>
          </a:prstGeom>
        </p:spPr>
        <p:txBody>
          <a:bodyPr/>
          <a:lstStyle>
            <a:lvl1pPr algn="l">
              <a:defRPr sz="1000">
                <a:solidFill>
                  <a:schemeClr val="tx1"/>
                </a:solidFill>
              </a:defRPr>
            </a:lvl1pPr>
          </a:lstStyle>
          <a:p>
            <a:r>
              <a:rPr lang="nl-NL"/>
              <a:t>Onderdeel van de campagne ‘Samen vallen voor veiligheid’.</a:t>
            </a:r>
            <a:endParaRPr lang="nl-NL" dirty="0"/>
          </a:p>
        </p:txBody>
      </p:sp>
      <p:sp>
        <p:nvSpPr>
          <p:cNvPr id="8" name="Tijdelijke aanduiding voor dianummer 5">
            <a:extLst>
              <a:ext uri="{FF2B5EF4-FFF2-40B4-BE49-F238E27FC236}">
                <a16:creationId xmlns:a16="http://schemas.microsoft.com/office/drawing/2014/main" id="{CAF06113-FFA7-1846-9695-2AC84ECFB0A3}"/>
              </a:ext>
            </a:extLst>
          </p:cNvPr>
          <p:cNvSpPr>
            <a:spLocks noGrp="1"/>
          </p:cNvSpPr>
          <p:nvPr>
            <p:ph type="sldNum" sz="quarter" idx="4"/>
          </p:nvPr>
        </p:nvSpPr>
        <p:spPr>
          <a:xfrm>
            <a:off x="342900" y="6066234"/>
            <a:ext cx="495300" cy="221457"/>
          </a:xfrm>
          <a:prstGeom prst="rect">
            <a:avLst/>
          </a:prstGeom>
        </p:spPr>
        <p:txBody>
          <a:bodyPr/>
          <a:lstStyle>
            <a:lvl1pPr algn="l">
              <a:defRPr sz="1000">
                <a:solidFill>
                  <a:schemeClr val="tx1"/>
                </a:solidFill>
              </a:defRPr>
            </a:lvl1pPr>
          </a:lstStyle>
          <a:p>
            <a:fld id="{4EE4AD8C-2841-0441-ABCE-FDDBA89E857F}" type="slidenum">
              <a:rPr lang="nl-NL" smtClean="0"/>
              <a:pPr/>
              <a:t>‹nr.›</a:t>
            </a:fld>
            <a:endParaRPr lang="nl-NL" dirty="0"/>
          </a:p>
        </p:txBody>
      </p:sp>
      <p:pic>
        <p:nvPicPr>
          <p:cNvPr id="9" name="Afbeelding 8">
            <a:extLst>
              <a:ext uri="{FF2B5EF4-FFF2-40B4-BE49-F238E27FC236}">
                <a16:creationId xmlns:a16="http://schemas.microsoft.com/office/drawing/2014/main" id="{2D734FFE-290E-224F-ACC3-02E50E931091}"/>
              </a:ext>
            </a:extLst>
          </p:cNvPr>
          <p:cNvPicPr>
            <a:picLocks noChangeAspect="1"/>
          </p:cNvPicPr>
          <p:nvPr userDrawn="1"/>
        </p:nvPicPr>
        <p:blipFill>
          <a:blip r:embed="rId12"/>
          <a:stretch>
            <a:fillRect/>
          </a:stretch>
        </p:blipFill>
        <p:spPr>
          <a:xfrm>
            <a:off x="0" y="0"/>
            <a:ext cx="12192000" cy="393700"/>
          </a:xfrm>
          <a:prstGeom prst="rect">
            <a:avLst/>
          </a:prstGeom>
        </p:spPr>
      </p:pic>
      <p:pic>
        <p:nvPicPr>
          <p:cNvPr id="10" name="Afbeelding 9">
            <a:extLst>
              <a:ext uri="{FF2B5EF4-FFF2-40B4-BE49-F238E27FC236}">
                <a16:creationId xmlns:a16="http://schemas.microsoft.com/office/drawing/2014/main" id="{6CF49184-0590-824E-BF9A-DE0914F033CA}"/>
              </a:ext>
            </a:extLst>
          </p:cNvPr>
          <p:cNvPicPr>
            <a:picLocks noChangeAspect="1"/>
          </p:cNvPicPr>
          <p:nvPr userDrawn="1"/>
        </p:nvPicPr>
        <p:blipFill>
          <a:blip r:embed="rId12"/>
          <a:stretch>
            <a:fillRect/>
          </a:stretch>
        </p:blipFill>
        <p:spPr>
          <a:xfrm>
            <a:off x="0" y="6464300"/>
            <a:ext cx="12192000" cy="393700"/>
          </a:xfrm>
          <a:prstGeom prst="rect">
            <a:avLst/>
          </a:prstGeom>
        </p:spPr>
      </p:pic>
      <p:pic>
        <p:nvPicPr>
          <p:cNvPr id="18" name="Afbeelding 17" descr="Afbeelding met geel, mensen, tekening, man&#10;&#10;Automatisch gegenereerde beschrijving">
            <a:extLst>
              <a:ext uri="{FF2B5EF4-FFF2-40B4-BE49-F238E27FC236}">
                <a16:creationId xmlns:a16="http://schemas.microsoft.com/office/drawing/2014/main" id="{62D31040-170C-634D-A801-DB5693374B0C}"/>
              </a:ext>
            </a:extLst>
          </p:cNvPr>
          <p:cNvPicPr>
            <a:picLocks noChangeAspect="1"/>
          </p:cNvPicPr>
          <p:nvPr userDrawn="1"/>
        </p:nvPicPr>
        <p:blipFill>
          <a:blip r:embed="rId13"/>
          <a:stretch>
            <a:fillRect/>
          </a:stretch>
        </p:blipFill>
        <p:spPr>
          <a:xfrm>
            <a:off x="11007114" y="0"/>
            <a:ext cx="841986" cy="1250950"/>
          </a:xfrm>
          <a:prstGeom prst="rect">
            <a:avLst/>
          </a:prstGeom>
        </p:spPr>
      </p:pic>
    </p:spTree>
    <p:extLst>
      <p:ext uri="{BB962C8B-B14F-4D97-AF65-F5344CB8AC3E}">
        <p14:creationId xmlns:p14="http://schemas.microsoft.com/office/powerpoint/2010/main" val="3641486974"/>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49" r:id="rId3"/>
    <p:sldLayoutId id="2147483657" r:id="rId4"/>
    <p:sldLayoutId id="2147483653" r:id="rId5"/>
    <p:sldLayoutId id="2147483658" r:id="rId6"/>
    <p:sldLayoutId id="2147483650" r:id="rId7"/>
    <p:sldLayoutId id="2147483659" r:id="rId8"/>
    <p:sldLayoutId id="2147483654" r:id="rId9"/>
    <p:sldLayoutId id="2147483660" r:id="rId10"/>
  </p:sldLayoutIdLst>
  <p:hf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tksNVC-fMhc"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veiligheidsdag2022.volkerwessels.com/"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FA767E-3DB7-7B46-855B-3C179A0A7873}"/>
              </a:ext>
            </a:extLst>
          </p:cNvPr>
          <p:cNvSpPr>
            <a:spLocks noGrp="1"/>
          </p:cNvSpPr>
          <p:nvPr>
            <p:ph type="ctrTitle"/>
          </p:nvPr>
        </p:nvSpPr>
        <p:spPr>
          <a:xfrm>
            <a:off x="644155" y="1931655"/>
            <a:ext cx="8962300" cy="2387600"/>
          </a:xfrm>
        </p:spPr>
        <p:txBody>
          <a:bodyPr>
            <a:normAutofit fontScale="90000"/>
          </a:bodyPr>
          <a:lstStyle/>
          <a:p>
            <a:r>
              <a:rPr lang="en-GB"/>
              <a:t>SAFETY DAY</a:t>
            </a:r>
            <a:r>
              <a:rPr lang="en-GB" sz="5400"/>
              <a:t> </a:t>
            </a:r>
            <a:br>
              <a:rPr lang="en-GB"/>
            </a:br>
            <a:r>
              <a:rPr lang="en-GB" sz="4000"/>
              <a:t>GEARING UP SAFETY! WILL YOU HELP US TO ACCELERATE? </a:t>
            </a:r>
            <a:br>
              <a:rPr lang="en-GB" sz="3600"/>
            </a:br>
            <a:br>
              <a:rPr lang="en-GB" sz="3600"/>
            </a:br>
            <a:br>
              <a:rPr lang="en-GB" sz="3600"/>
            </a:br>
            <a:r>
              <a:rPr lang="en-GB" sz="2000"/>
              <a:t>30 March 2022</a:t>
            </a:r>
            <a:endParaRPr lang="en-GB" sz="2000" dirty="0"/>
          </a:p>
        </p:txBody>
      </p:sp>
      <p:sp>
        <p:nvSpPr>
          <p:cNvPr id="3" name="Ondertitel 2">
            <a:extLst>
              <a:ext uri="{FF2B5EF4-FFF2-40B4-BE49-F238E27FC236}">
                <a16:creationId xmlns:a16="http://schemas.microsoft.com/office/drawing/2014/main" id="{5AC63826-AA46-8547-9011-215698E5E527}"/>
              </a:ext>
            </a:extLst>
          </p:cNvPr>
          <p:cNvSpPr>
            <a:spLocks noGrp="1"/>
          </p:cNvSpPr>
          <p:nvPr>
            <p:ph type="subTitle" idx="1"/>
          </p:nvPr>
        </p:nvSpPr>
        <p:spPr>
          <a:xfrm>
            <a:off x="644155" y="4737150"/>
            <a:ext cx="8321040" cy="1655762"/>
          </a:xfrm>
        </p:spPr>
        <p:txBody>
          <a:bodyPr/>
          <a:lstStyle/>
          <a:p>
            <a:endParaRPr lang="en-GB"/>
          </a:p>
          <a:p>
            <a:r>
              <a:rPr lang="en-GB"/>
              <a:t>START PRESENTATION</a:t>
            </a:r>
          </a:p>
          <a:p>
            <a:endParaRPr lang="en-GB" sz="1800" dirty="0"/>
          </a:p>
        </p:txBody>
      </p:sp>
      <p:pic>
        <p:nvPicPr>
          <p:cNvPr id="7" name="Afbeelding 6">
            <a:extLst>
              <a:ext uri="{FF2B5EF4-FFF2-40B4-BE49-F238E27FC236}">
                <a16:creationId xmlns:a16="http://schemas.microsoft.com/office/drawing/2014/main" id="{ACFBBD0D-BC51-40D5-9FCE-369C6FB148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9044"/>
          <a:stretch/>
        </p:blipFill>
        <p:spPr bwMode="auto">
          <a:xfrm>
            <a:off x="7221004" y="3421943"/>
            <a:ext cx="4059862" cy="2068768"/>
          </a:xfrm>
          <a:prstGeom prst="rect">
            <a:avLst/>
          </a:prstGeom>
          <a:ln>
            <a:noFill/>
          </a:ln>
          <a:extLst>
            <a:ext uri="{53640926-AAD7-44D8-BBD7-CCE9431645EC}">
              <a14:shadowObscured xmlns:a14="http://schemas.microsoft.com/office/drawing/2010/main"/>
            </a:ext>
          </a:extLst>
        </p:spPr>
      </p:pic>
      <p:sp>
        <p:nvSpPr>
          <p:cNvPr id="8" name="Rechthoek 7">
            <a:extLst>
              <a:ext uri="{FF2B5EF4-FFF2-40B4-BE49-F238E27FC236}">
                <a16:creationId xmlns:a16="http://schemas.microsoft.com/office/drawing/2014/main" id="{5E204290-63D0-4FED-B026-01BE6577D0C9}"/>
              </a:ext>
            </a:extLst>
          </p:cNvPr>
          <p:cNvSpPr/>
          <p:nvPr/>
        </p:nvSpPr>
        <p:spPr>
          <a:xfrm>
            <a:off x="9044713" y="5325786"/>
            <a:ext cx="390618" cy="164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2953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B2A0E52-A3D1-AC44-97E9-4AE4FCB62B0E}"/>
              </a:ext>
            </a:extLst>
          </p:cNvPr>
          <p:cNvSpPr>
            <a:spLocks noGrp="1"/>
          </p:cNvSpPr>
          <p:nvPr>
            <p:ph idx="1"/>
          </p:nvPr>
        </p:nvSpPr>
        <p:spPr>
          <a:xfrm>
            <a:off x="838200" y="1825625"/>
            <a:ext cx="7111482" cy="4064000"/>
          </a:xfrm>
        </p:spPr>
        <p:txBody>
          <a:bodyPr>
            <a:normAutofit/>
          </a:bodyPr>
          <a:lstStyle/>
          <a:p>
            <a:r>
              <a:rPr lang="en-GB"/>
              <a:t>Do you know where to find the emergency exit?</a:t>
            </a:r>
          </a:p>
          <a:p>
            <a:pPr marL="0" indent="0">
              <a:buNone/>
            </a:pPr>
            <a:endParaRPr lang="en-GB"/>
          </a:p>
          <a:p>
            <a:pPr marL="0" indent="0">
              <a:buNone/>
            </a:pPr>
            <a:endParaRPr lang="en-GB"/>
          </a:p>
          <a:p>
            <a:r>
              <a:rPr lang="en-GB"/>
              <a:t>Are you familiar with the assembly point of this building or the project location? </a:t>
            </a:r>
          </a:p>
          <a:p>
            <a:endParaRPr lang="en-GB" dirty="0"/>
          </a:p>
        </p:txBody>
      </p:sp>
      <p:pic>
        <p:nvPicPr>
          <p:cNvPr id="5" name="Picture 2">
            <a:extLst>
              <a:ext uri="{FF2B5EF4-FFF2-40B4-BE49-F238E27FC236}">
                <a16:creationId xmlns:a16="http://schemas.microsoft.com/office/drawing/2014/main" id="{3425C626-DBB0-440C-8183-FFC393677E7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64" t="-2516" b="-24297"/>
          <a:stretch/>
        </p:blipFill>
        <p:spPr bwMode="auto">
          <a:xfrm>
            <a:off x="8350065" y="1380538"/>
            <a:ext cx="2587126" cy="2429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a:extLst>
              <a:ext uri="{FF2B5EF4-FFF2-40B4-BE49-F238E27FC236}">
                <a16:creationId xmlns:a16="http://schemas.microsoft.com/office/drawing/2014/main" id="{A9CC7BF5-3202-4545-9716-2B194E7A81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1982" y="3389275"/>
            <a:ext cx="2384323" cy="2330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jdelijke aanduiding voor voettekst 3">
            <a:extLst>
              <a:ext uri="{FF2B5EF4-FFF2-40B4-BE49-F238E27FC236}">
                <a16:creationId xmlns:a16="http://schemas.microsoft.com/office/drawing/2014/main" id="{CF4984B5-DF10-44AB-9EE2-910975A525F5}"/>
              </a:ext>
            </a:extLst>
          </p:cNvPr>
          <p:cNvSpPr txBox="1">
            <a:spLocks/>
          </p:cNvSpPr>
          <p:nvPr/>
        </p:nvSpPr>
        <p:spPr>
          <a:xfrm>
            <a:off x="838200" y="6075112"/>
            <a:ext cx="4185920" cy="221457"/>
          </a:xfrm>
          <a:prstGeom prst="rect">
            <a:avLst/>
          </a:prstGeom>
        </p:spPr>
        <p:txBody>
          <a:bodyPr/>
          <a:lstStyle>
            <a:defPPr>
              <a:defRPr lang="nl-NL"/>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Gearing up safety! Will you help us to accelerate? </a:t>
            </a:r>
            <a:endParaRPr lang="en-GB" dirty="0"/>
          </a:p>
        </p:txBody>
      </p:sp>
    </p:spTree>
    <p:extLst>
      <p:ext uri="{BB962C8B-B14F-4D97-AF65-F5344CB8AC3E}">
        <p14:creationId xmlns:p14="http://schemas.microsoft.com/office/powerpoint/2010/main" val="3753470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BF05C8-E819-4C6F-8902-AF54FFAE3603}"/>
              </a:ext>
            </a:extLst>
          </p:cNvPr>
          <p:cNvSpPr>
            <a:spLocks noGrp="1"/>
          </p:cNvSpPr>
          <p:nvPr>
            <p:ph type="title"/>
          </p:nvPr>
        </p:nvSpPr>
        <p:spPr/>
        <p:txBody>
          <a:bodyPr/>
          <a:lstStyle/>
          <a:p>
            <a:r>
              <a:rPr lang="en-GB"/>
              <a:t>SAFETY DAY 2022</a:t>
            </a:r>
            <a:endParaRPr lang="en-GB" dirty="0"/>
          </a:p>
        </p:txBody>
      </p:sp>
      <p:sp>
        <p:nvSpPr>
          <p:cNvPr id="3" name="Tijdelijke aanduiding voor inhoud 2">
            <a:extLst>
              <a:ext uri="{FF2B5EF4-FFF2-40B4-BE49-F238E27FC236}">
                <a16:creationId xmlns:a16="http://schemas.microsoft.com/office/drawing/2014/main" id="{40FEFCFE-A5FA-4851-B261-F01A571C0DE4}"/>
              </a:ext>
            </a:extLst>
          </p:cNvPr>
          <p:cNvSpPr>
            <a:spLocks noGrp="1"/>
          </p:cNvSpPr>
          <p:nvPr>
            <p:ph idx="1"/>
          </p:nvPr>
        </p:nvSpPr>
        <p:spPr/>
        <p:txBody>
          <a:bodyPr>
            <a:normAutofit fontScale="85000" lnSpcReduction="20000"/>
          </a:bodyPr>
          <a:lstStyle/>
          <a:p>
            <a:pPr>
              <a:lnSpc>
                <a:spcPct val="120000"/>
              </a:lnSpc>
            </a:pPr>
            <a:r>
              <a:rPr lang="en-GB"/>
              <a:t>Background: how can we gear up our perception of safety? </a:t>
            </a:r>
          </a:p>
          <a:p>
            <a:pPr lvl="1">
              <a:lnSpc>
                <a:spcPct val="120000"/>
              </a:lnSpc>
            </a:pPr>
            <a:r>
              <a:rPr lang="en-GB"/>
              <a:t>We are convinced that this can be realised by making safety more personal and by maintaining a dialogue with each other, for instance by using the 'WAVE accelerator' </a:t>
            </a:r>
            <a:br>
              <a:rPr lang="en-GB"/>
            </a:br>
            <a:endParaRPr lang="en-GB"/>
          </a:p>
          <a:p>
            <a:r>
              <a:rPr lang="en-GB"/>
              <a:t>Animation</a:t>
            </a:r>
          </a:p>
          <a:p>
            <a:pPr lvl="1">
              <a:lnSpc>
                <a:spcPct val="120000"/>
              </a:lnSpc>
            </a:pPr>
            <a:r>
              <a:rPr lang="en-GB"/>
              <a:t>‘Gearing up safety! Will you help us to accelerate?’</a:t>
            </a:r>
          </a:p>
          <a:p>
            <a:pPr lvl="1">
              <a:lnSpc>
                <a:spcPct val="120000"/>
              </a:lnSpc>
            </a:pPr>
            <a:r>
              <a:rPr lang="en-GB"/>
              <a:t>Explanation of the game</a:t>
            </a:r>
          </a:p>
          <a:p>
            <a:pPr marL="457200" lvl="1" indent="0">
              <a:buNone/>
            </a:pPr>
            <a:endParaRPr lang="en-GB"/>
          </a:p>
          <a:p>
            <a:r>
              <a:rPr lang="en-GB"/>
              <a:t>Playing the game</a:t>
            </a:r>
          </a:p>
          <a:p>
            <a:pPr marL="0" indent="0">
              <a:buNone/>
            </a:pPr>
            <a:endParaRPr lang="en-GB"/>
          </a:p>
          <a:p>
            <a:r>
              <a:rPr lang="en-GB"/>
              <a:t>Evaluation &amp; feedback</a:t>
            </a:r>
          </a:p>
          <a:p>
            <a:endParaRPr lang="en-GB" dirty="0"/>
          </a:p>
        </p:txBody>
      </p:sp>
      <p:sp>
        <p:nvSpPr>
          <p:cNvPr id="5" name="Tijdelijke aanduiding voor voettekst 3">
            <a:extLst>
              <a:ext uri="{FF2B5EF4-FFF2-40B4-BE49-F238E27FC236}">
                <a16:creationId xmlns:a16="http://schemas.microsoft.com/office/drawing/2014/main" id="{50FE5032-301F-43AC-922E-1D5B7436C805}"/>
              </a:ext>
            </a:extLst>
          </p:cNvPr>
          <p:cNvSpPr txBox="1">
            <a:spLocks/>
          </p:cNvSpPr>
          <p:nvPr/>
        </p:nvSpPr>
        <p:spPr>
          <a:xfrm>
            <a:off x="838200" y="6075112"/>
            <a:ext cx="4185920" cy="221457"/>
          </a:xfrm>
          <a:prstGeom prst="rect">
            <a:avLst/>
          </a:prstGeom>
        </p:spPr>
        <p:txBody>
          <a:bodyPr/>
          <a:lstStyle>
            <a:defPPr>
              <a:defRPr lang="nl-NL"/>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Gearing up safety! Will you help us to accelerate? </a:t>
            </a:r>
            <a:endParaRPr lang="en-GB" dirty="0"/>
          </a:p>
        </p:txBody>
      </p:sp>
    </p:spTree>
    <p:extLst>
      <p:ext uri="{BB962C8B-B14F-4D97-AF65-F5344CB8AC3E}">
        <p14:creationId xmlns:p14="http://schemas.microsoft.com/office/powerpoint/2010/main" val="133151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2E971E-E72E-4FFD-8268-87378A1C2398}"/>
              </a:ext>
            </a:extLst>
          </p:cNvPr>
          <p:cNvSpPr>
            <a:spLocks noGrp="1"/>
          </p:cNvSpPr>
          <p:nvPr>
            <p:ph type="title"/>
          </p:nvPr>
        </p:nvSpPr>
        <p:spPr>
          <a:xfrm>
            <a:off x="838200" y="494937"/>
            <a:ext cx="10515600" cy="949008"/>
          </a:xfrm>
        </p:spPr>
        <p:txBody>
          <a:bodyPr/>
          <a:lstStyle/>
          <a:p>
            <a:r>
              <a:rPr lang="en-GB"/>
              <a:t>Background</a:t>
            </a:r>
            <a:endParaRPr lang="en-GB" dirty="0"/>
          </a:p>
        </p:txBody>
      </p:sp>
      <p:sp>
        <p:nvSpPr>
          <p:cNvPr id="3" name="Tijdelijke aanduiding voor inhoud 2">
            <a:extLst>
              <a:ext uri="{FF2B5EF4-FFF2-40B4-BE49-F238E27FC236}">
                <a16:creationId xmlns:a16="http://schemas.microsoft.com/office/drawing/2014/main" id="{19939605-1392-4D30-A99E-0D408BF74A46}"/>
              </a:ext>
            </a:extLst>
          </p:cNvPr>
          <p:cNvSpPr>
            <a:spLocks noGrp="1"/>
          </p:cNvSpPr>
          <p:nvPr>
            <p:ph idx="1"/>
          </p:nvPr>
        </p:nvSpPr>
        <p:spPr>
          <a:xfrm>
            <a:off x="838200" y="1797269"/>
            <a:ext cx="9851571" cy="4719644"/>
          </a:xfrm>
        </p:spPr>
        <p:txBody>
          <a:bodyPr>
            <a:noAutofit/>
          </a:bodyPr>
          <a:lstStyle/>
          <a:p>
            <a:pPr marL="0" indent="0">
              <a:lnSpc>
                <a:spcPct val="120000"/>
              </a:lnSpc>
              <a:buNone/>
            </a:pPr>
            <a:r>
              <a:rPr lang="en-GB" sz="1800" b="1"/>
              <a:t>How can we gear up our perception of safety?</a:t>
            </a:r>
          </a:p>
          <a:p>
            <a:pPr>
              <a:lnSpc>
                <a:spcPct val="120000"/>
              </a:lnSpc>
            </a:pPr>
            <a:r>
              <a:rPr lang="en-GB" sz="1800"/>
              <a:t>All too often, the subject of safety is still considered as something to quickly tick off in meetings, with the focus usually on 'the other' and the hard side of safety. However, it is more important to discuss safety behaviour to gain insight into what drives us in terms of safety. </a:t>
            </a:r>
          </a:p>
          <a:p>
            <a:pPr>
              <a:lnSpc>
                <a:spcPct val="120000"/>
              </a:lnSpc>
            </a:pPr>
            <a:r>
              <a:rPr lang="en-GB" sz="1800"/>
              <a:t>By discussing safety in the workplace based on various topics (WAVE rules - values and key risks). Gain insight into each other's motivations and personal dilemmas by answering questions aimed at (each other's) safety behaviour.</a:t>
            </a:r>
            <a:br>
              <a:rPr lang="en-GB" sz="1800" b="1"/>
            </a:br>
            <a:endParaRPr lang="en-GB" sz="1800" b="1"/>
          </a:p>
          <a:p>
            <a:pPr lvl="1">
              <a:lnSpc>
                <a:spcPct val="120000"/>
              </a:lnSpc>
            </a:pPr>
            <a:endParaRPr lang="en-GB" sz="1400" b="1" dirty="0"/>
          </a:p>
        </p:txBody>
      </p:sp>
      <p:sp>
        <p:nvSpPr>
          <p:cNvPr id="5" name="Tijdelijke aanduiding voor voettekst 3">
            <a:extLst>
              <a:ext uri="{FF2B5EF4-FFF2-40B4-BE49-F238E27FC236}">
                <a16:creationId xmlns:a16="http://schemas.microsoft.com/office/drawing/2014/main" id="{40EE9D69-4F73-45AD-9BE7-9BFBF51E1624}"/>
              </a:ext>
            </a:extLst>
          </p:cNvPr>
          <p:cNvSpPr txBox="1">
            <a:spLocks/>
          </p:cNvSpPr>
          <p:nvPr/>
        </p:nvSpPr>
        <p:spPr>
          <a:xfrm>
            <a:off x="838200" y="6075112"/>
            <a:ext cx="4185920" cy="221457"/>
          </a:xfrm>
          <a:prstGeom prst="rect">
            <a:avLst/>
          </a:prstGeom>
        </p:spPr>
        <p:txBody>
          <a:bodyPr/>
          <a:lstStyle>
            <a:defPPr>
              <a:defRPr lang="nl-NL"/>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Gearing up safety! Will you help us to accelerate? </a:t>
            </a:r>
            <a:endParaRPr lang="en-GB" dirty="0"/>
          </a:p>
        </p:txBody>
      </p:sp>
    </p:spTree>
    <p:extLst>
      <p:ext uri="{BB962C8B-B14F-4D97-AF65-F5344CB8AC3E}">
        <p14:creationId xmlns:p14="http://schemas.microsoft.com/office/powerpoint/2010/main" val="3650263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B64FC5-7C8A-4115-B484-EEA04F1A2A1C}"/>
              </a:ext>
            </a:extLst>
          </p:cNvPr>
          <p:cNvSpPr>
            <a:spLocks noGrp="1"/>
          </p:cNvSpPr>
          <p:nvPr>
            <p:ph type="title"/>
          </p:nvPr>
        </p:nvSpPr>
        <p:spPr/>
        <p:txBody>
          <a:bodyPr/>
          <a:lstStyle/>
          <a:p>
            <a:r>
              <a:rPr lang="en-GB"/>
              <a:t>Animation</a:t>
            </a:r>
            <a:endParaRPr lang="en-GB" dirty="0"/>
          </a:p>
        </p:txBody>
      </p:sp>
      <p:sp>
        <p:nvSpPr>
          <p:cNvPr id="3" name="Tijdelijke aanduiding voor inhoud 2">
            <a:extLst>
              <a:ext uri="{FF2B5EF4-FFF2-40B4-BE49-F238E27FC236}">
                <a16:creationId xmlns:a16="http://schemas.microsoft.com/office/drawing/2014/main" id="{8E3AC4FA-5DA6-44B4-B4D7-FABDDB55450F}"/>
              </a:ext>
            </a:extLst>
          </p:cNvPr>
          <p:cNvSpPr>
            <a:spLocks noGrp="1"/>
          </p:cNvSpPr>
          <p:nvPr>
            <p:ph idx="1"/>
          </p:nvPr>
        </p:nvSpPr>
        <p:spPr>
          <a:xfrm>
            <a:off x="206828" y="1702027"/>
            <a:ext cx="8632371" cy="4064000"/>
          </a:xfrm>
        </p:spPr>
        <p:txBody>
          <a:bodyPr/>
          <a:lstStyle/>
          <a:p>
            <a:pPr marL="457200" lvl="1" indent="0">
              <a:buNone/>
            </a:pPr>
            <a:endParaRPr lang="en-GB" sz="2800" dirty="0"/>
          </a:p>
          <a:p>
            <a:pPr marL="457200" lvl="1" indent="0">
              <a:buNone/>
            </a:pPr>
            <a:endParaRPr lang="en-GB" sz="2800" dirty="0"/>
          </a:p>
          <a:p>
            <a:pPr lvl="1"/>
            <a:r>
              <a:rPr lang="en-GB" dirty="0"/>
              <a:t>‘Gearing up safety! </a:t>
            </a:r>
          </a:p>
          <a:p>
            <a:pPr marL="457200" lvl="1" indent="0">
              <a:buNone/>
            </a:pPr>
            <a:r>
              <a:rPr lang="en-GB" dirty="0"/>
              <a:t>   Will you help us to accelerate?’</a:t>
            </a:r>
          </a:p>
          <a:p>
            <a:pPr lvl="1"/>
            <a:endParaRPr lang="en-GB" dirty="0"/>
          </a:p>
          <a:p>
            <a:pPr lvl="1"/>
            <a:r>
              <a:rPr lang="en-GB" dirty="0"/>
              <a:t>Explanation of the game</a:t>
            </a:r>
          </a:p>
          <a:p>
            <a:pPr lvl="1"/>
            <a:endParaRPr lang="en-GB" dirty="0"/>
          </a:p>
          <a:p>
            <a:endParaRPr lang="en-GB" dirty="0"/>
          </a:p>
        </p:txBody>
      </p:sp>
      <p:sp>
        <p:nvSpPr>
          <p:cNvPr id="6" name="Tijdelijke aanduiding voor voettekst 3">
            <a:extLst>
              <a:ext uri="{FF2B5EF4-FFF2-40B4-BE49-F238E27FC236}">
                <a16:creationId xmlns:a16="http://schemas.microsoft.com/office/drawing/2014/main" id="{7CEC5D9B-769A-48F1-AB5E-5939CD8FBBA5}"/>
              </a:ext>
            </a:extLst>
          </p:cNvPr>
          <p:cNvSpPr txBox="1">
            <a:spLocks/>
          </p:cNvSpPr>
          <p:nvPr/>
        </p:nvSpPr>
        <p:spPr>
          <a:xfrm>
            <a:off x="838200" y="6075112"/>
            <a:ext cx="4185920" cy="221457"/>
          </a:xfrm>
          <a:prstGeom prst="rect">
            <a:avLst/>
          </a:prstGeom>
        </p:spPr>
        <p:txBody>
          <a:bodyPr/>
          <a:lstStyle>
            <a:defPPr>
              <a:defRPr lang="nl-NL"/>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Gearing up safety! Will you help us to accelerate? </a:t>
            </a:r>
            <a:endParaRPr lang="en-GB" dirty="0"/>
          </a:p>
        </p:txBody>
      </p:sp>
      <p:pic>
        <p:nvPicPr>
          <p:cNvPr id="5" name="Afbeelding 4">
            <a:hlinkClick r:id="rId3"/>
            <a:extLst>
              <a:ext uri="{FF2B5EF4-FFF2-40B4-BE49-F238E27FC236}">
                <a16:creationId xmlns:a16="http://schemas.microsoft.com/office/drawing/2014/main" id="{6EF32733-E33E-4448-919C-6FC10A000219}"/>
              </a:ext>
            </a:extLst>
          </p:cNvPr>
          <p:cNvPicPr>
            <a:picLocks noChangeAspect="1"/>
          </p:cNvPicPr>
          <p:nvPr/>
        </p:nvPicPr>
        <p:blipFill>
          <a:blip r:embed="rId4"/>
          <a:stretch>
            <a:fillRect/>
          </a:stretch>
        </p:blipFill>
        <p:spPr>
          <a:xfrm>
            <a:off x="6629225" y="2466639"/>
            <a:ext cx="4185920" cy="2353457"/>
          </a:xfrm>
          <a:prstGeom prst="rect">
            <a:avLst/>
          </a:prstGeom>
        </p:spPr>
      </p:pic>
    </p:spTree>
    <p:extLst>
      <p:ext uri="{BB962C8B-B14F-4D97-AF65-F5344CB8AC3E}">
        <p14:creationId xmlns:p14="http://schemas.microsoft.com/office/powerpoint/2010/main" val="427062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3FFF5-2921-41DC-9DDE-29AA9050D1EE}"/>
              </a:ext>
            </a:extLst>
          </p:cNvPr>
          <p:cNvSpPr>
            <a:spLocks noGrp="1"/>
          </p:cNvSpPr>
          <p:nvPr>
            <p:ph type="title"/>
          </p:nvPr>
        </p:nvSpPr>
        <p:spPr/>
        <p:txBody>
          <a:bodyPr/>
          <a:lstStyle/>
          <a:p>
            <a:r>
              <a:rPr lang="en-GB"/>
              <a:t>Playing the game</a:t>
            </a:r>
            <a:endParaRPr lang="en-GB" dirty="0"/>
          </a:p>
        </p:txBody>
      </p:sp>
      <p:sp>
        <p:nvSpPr>
          <p:cNvPr id="8" name="Tijdelijke aanduiding voor inhoud 2">
            <a:extLst>
              <a:ext uri="{FF2B5EF4-FFF2-40B4-BE49-F238E27FC236}">
                <a16:creationId xmlns:a16="http://schemas.microsoft.com/office/drawing/2014/main" id="{EEACDC8E-A717-49CA-8C41-0F0BC614D3DC}"/>
              </a:ext>
            </a:extLst>
          </p:cNvPr>
          <p:cNvSpPr>
            <a:spLocks noGrp="1"/>
          </p:cNvSpPr>
          <p:nvPr>
            <p:ph idx="1"/>
          </p:nvPr>
        </p:nvSpPr>
        <p:spPr>
          <a:xfrm>
            <a:off x="139700" y="2141764"/>
            <a:ext cx="5424714" cy="2139950"/>
          </a:xfrm>
        </p:spPr>
        <p:txBody>
          <a:bodyPr/>
          <a:lstStyle/>
          <a:p>
            <a:pPr marL="457200" lvl="1" indent="0">
              <a:buNone/>
            </a:pPr>
            <a:endParaRPr lang="en-GB" sz="2800"/>
          </a:p>
          <a:p>
            <a:pPr marL="457200" lvl="1" indent="0">
              <a:buNone/>
            </a:pPr>
            <a:endParaRPr lang="en-GB" sz="2800"/>
          </a:p>
          <a:p>
            <a:pPr lvl="1"/>
            <a:r>
              <a:rPr lang="en-GB"/>
              <a:t>Let’s play the game together!</a:t>
            </a:r>
          </a:p>
          <a:p>
            <a:pPr lvl="1"/>
            <a:endParaRPr lang="en-GB"/>
          </a:p>
          <a:p>
            <a:pPr marL="457200" lvl="1" indent="0">
              <a:buNone/>
            </a:pPr>
            <a:endParaRPr lang="en-GB"/>
          </a:p>
          <a:p>
            <a:endParaRPr lang="en-GB" dirty="0"/>
          </a:p>
        </p:txBody>
      </p:sp>
      <p:sp>
        <p:nvSpPr>
          <p:cNvPr id="5" name="Tijdelijke aanduiding voor voettekst 3">
            <a:extLst>
              <a:ext uri="{FF2B5EF4-FFF2-40B4-BE49-F238E27FC236}">
                <a16:creationId xmlns:a16="http://schemas.microsoft.com/office/drawing/2014/main" id="{3E100A24-0A98-45A2-B8E6-C2BF0610367D}"/>
              </a:ext>
            </a:extLst>
          </p:cNvPr>
          <p:cNvSpPr txBox="1">
            <a:spLocks/>
          </p:cNvSpPr>
          <p:nvPr/>
        </p:nvSpPr>
        <p:spPr>
          <a:xfrm>
            <a:off x="838200" y="6075112"/>
            <a:ext cx="4185920" cy="221457"/>
          </a:xfrm>
          <a:prstGeom prst="rect">
            <a:avLst/>
          </a:prstGeom>
        </p:spPr>
        <p:txBody>
          <a:bodyPr/>
          <a:lstStyle>
            <a:defPPr>
              <a:defRPr lang="nl-NL"/>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Gearing up safety! Will you help us to accelerate? </a:t>
            </a:r>
            <a:endParaRPr lang="en-GB" dirty="0"/>
          </a:p>
        </p:txBody>
      </p:sp>
      <p:pic>
        <p:nvPicPr>
          <p:cNvPr id="6" name="Afbeelding 5">
            <a:hlinkClick r:id="rId3"/>
            <a:extLst>
              <a:ext uri="{FF2B5EF4-FFF2-40B4-BE49-F238E27FC236}">
                <a16:creationId xmlns:a16="http://schemas.microsoft.com/office/drawing/2014/main" id="{741E3CDD-E3EE-4345-A4D8-C593859CFFAA}"/>
              </a:ext>
            </a:extLst>
          </p:cNvPr>
          <p:cNvPicPr>
            <a:picLocks noChangeAspect="1"/>
          </p:cNvPicPr>
          <p:nvPr/>
        </p:nvPicPr>
        <p:blipFill rotWithShape="1">
          <a:blip r:embed="rId4"/>
          <a:srcRect l="4650" t="18411" r="71425" b="43299"/>
          <a:stretch/>
        </p:blipFill>
        <p:spPr>
          <a:xfrm>
            <a:off x="5728063" y="2057400"/>
            <a:ext cx="5945426" cy="3727540"/>
          </a:xfrm>
          <a:prstGeom prst="rect">
            <a:avLst/>
          </a:prstGeom>
        </p:spPr>
      </p:pic>
      <p:sp>
        <p:nvSpPr>
          <p:cNvPr id="3" name="Rechthoek 2">
            <a:extLst>
              <a:ext uri="{FF2B5EF4-FFF2-40B4-BE49-F238E27FC236}">
                <a16:creationId xmlns:a16="http://schemas.microsoft.com/office/drawing/2014/main" id="{8D0DEFE1-CCA0-4DE0-B8DB-72F46974D564}"/>
              </a:ext>
            </a:extLst>
          </p:cNvPr>
          <p:cNvSpPr/>
          <p:nvPr/>
        </p:nvSpPr>
        <p:spPr>
          <a:xfrm>
            <a:off x="11462657" y="3320143"/>
            <a:ext cx="210832" cy="1317171"/>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914DF7FE-C41C-490B-8FD4-5F723963E6AC}"/>
              </a:ext>
            </a:extLst>
          </p:cNvPr>
          <p:cNvSpPr/>
          <p:nvPr/>
        </p:nvSpPr>
        <p:spPr>
          <a:xfrm>
            <a:off x="8545286" y="5377543"/>
            <a:ext cx="326571" cy="174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0370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1937F1-97A4-4003-980B-EC6F1D1FBF10}"/>
              </a:ext>
            </a:extLst>
          </p:cNvPr>
          <p:cNvSpPr>
            <a:spLocks noGrp="1"/>
          </p:cNvSpPr>
          <p:nvPr>
            <p:ph type="title"/>
          </p:nvPr>
        </p:nvSpPr>
        <p:spPr/>
        <p:txBody>
          <a:bodyPr/>
          <a:lstStyle/>
          <a:p>
            <a:r>
              <a:rPr lang="en-GB"/>
              <a:t>Evaluation and feedback</a:t>
            </a:r>
            <a:endParaRPr lang="en-GB" dirty="0"/>
          </a:p>
        </p:txBody>
      </p:sp>
      <p:sp>
        <p:nvSpPr>
          <p:cNvPr id="3" name="Tijdelijke aanduiding voor inhoud 2">
            <a:extLst>
              <a:ext uri="{FF2B5EF4-FFF2-40B4-BE49-F238E27FC236}">
                <a16:creationId xmlns:a16="http://schemas.microsoft.com/office/drawing/2014/main" id="{E8E46241-0006-440B-B286-03AD5E19865E}"/>
              </a:ext>
            </a:extLst>
          </p:cNvPr>
          <p:cNvSpPr>
            <a:spLocks noGrp="1"/>
          </p:cNvSpPr>
          <p:nvPr>
            <p:ph idx="1"/>
          </p:nvPr>
        </p:nvSpPr>
        <p:spPr>
          <a:xfrm>
            <a:off x="838200" y="2493282"/>
            <a:ext cx="10515600" cy="2056947"/>
          </a:xfrm>
        </p:spPr>
        <p:txBody>
          <a:bodyPr vert="horz" lIns="91440" tIns="45720" rIns="91440" bIns="45720" rtlCol="0" anchor="t">
            <a:normAutofit fontScale="70000" lnSpcReduction="20000"/>
          </a:bodyPr>
          <a:lstStyle/>
          <a:p>
            <a:pPr lvl="0">
              <a:lnSpc>
                <a:spcPct val="110000"/>
              </a:lnSpc>
            </a:pPr>
            <a:r>
              <a:rPr lang="en-GB"/>
              <a:t>What was it like playing this game together?</a:t>
            </a:r>
          </a:p>
          <a:p>
            <a:pPr lvl="0">
              <a:lnSpc>
                <a:spcPct val="110000"/>
              </a:lnSpc>
            </a:pPr>
            <a:r>
              <a:rPr lang="en-GB"/>
              <a:t>What did you learn from it? Name something you didn't know about a colleague this morning.</a:t>
            </a:r>
            <a:endParaRPr lang="en-GB">
              <a:cs typeface="Arial"/>
            </a:endParaRPr>
          </a:p>
          <a:p>
            <a:pPr lvl="0">
              <a:lnSpc>
                <a:spcPct val="110000"/>
              </a:lnSpc>
            </a:pPr>
            <a:r>
              <a:rPr lang="en-GB"/>
              <a:t>What will you do differently at work tomorrow?</a:t>
            </a:r>
          </a:p>
          <a:p>
            <a:pPr marL="0" indent="0">
              <a:lnSpc>
                <a:spcPct val="110000"/>
              </a:lnSpc>
              <a:buNone/>
            </a:pPr>
            <a:br>
              <a:rPr lang="en-GB" sz="2200" b="1"/>
            </a:br>
            <a:endParaRPr lang="en-GB" dirty="0"/>
          </a:p>
        </p:txBody>
      </p:sp>
      <p:sp>
        <p:nvSpPr>
          <p:cNvPr id="5" name="Tijdelijke aanduiding voor voettekst 3">
            <a:extLst>
              <a:ext uri="{FF2B5EF4-FFF2-40B4-BE49-F238E27FC236}">
                <a16:creationId xmlns:a16="http://schemas.microsoft.com/office/drawing/2014/main" id="{A9498B43-3B63-4627-8645-177F4E66772C}"/>
              </a:ext>
            </a:extLst>
          </p:cNvPr>
          <p:cNvSpPr txBox="1">
            <a:spLocks/>
          </p:cNvSpPr>
          <p:nvPr/>
        </p:nvSpPr>
        <p:spPr>
          <a:xfrm>
            <a:off x="838200" y="6075112"/>
            <a:ext cx="4185920" cy="221457"/>
          </a:xfrm>
          <a:prstGeom prst="rect">
            <a:avLst/>
          </a:prstGeom>
        </p:spPr>
        <p:txBody>
          <a:bodyPr/>
          <a:lstStyle>
            <a:defPPr>
              <a:defRPr lang="nl-NL"/>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Gearing up safety! Will you help us to accelerate? </a:t>
            </a:r>
            <a:endParaRPr lang="en-GB" dirty="0"/>
          </a:p>
        </p:txBody>
      </p:sp>
    </p:spTree>
    <p:extLst>
      <p:ext uri="{BB962C8B-B14F-4D97-AF65-F5344CB8AC3E}">
        <p14:creationId xmlns:p14="http://schemas.microsoft.com/office/powerpoint/2010/main" val="1573546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F5016C-916D-3B41-BAF0-9C1EEFE0BB39}"/>
              </a:ext>
            </a:extLst>
          </p:cNvPr>
          <p:cNvSpPr>
            <a:spLocks noGrp="1"/>
          </p:cNvSpPr>
          <p:nvPr>
            <p:ph type="ctrTitle"/>
          </p:nvPr>
        </p:nvSpPr>
        <p:spPr>
          <a:xfrm>
            <a:off x="1524000" y="1942168"/>
            <a:ext cx="9144000" cy="2387600"/>
          </a:xfrm>
        </p:spPr>
        <p:txBody>
          <a:bodyPr>
            <a:normAutofit fontScale="90000"/>
          </a:bodyPr>
          <a:lstStyle/>
          <a:p>
            <a:r>
              <a:rPr lang="en-GB"/>
              <a:t>GEARING UP SAFETY! WILL YOU HELP US TO ACCELERATE? </a:t>
            </a:r>
            <a:endParaRPr lang="en-GB" dirty="0"/>
          </a:p>
        </p:txBody>
      </p:sp>
      <p:sp>
        <p:nvSpPr>
          <p:cNvPr id="5" name="Tijdelijke aanduiding voor voettekst 3">
            <a:extLst>
              <a:ext uri="{FF2B5EF4-FFF2-40B4-BE49-F238E27FC236}">
                <a16:creationId xmlns:a16="http://schemas.microsoft.com/office/drawing/2014/main" id="{62FE2703-4141-47AF-B920-26CEDA04CF81}"/>
              </a:ext>
            </a:extLst>
          </p:cNvPr>
          <p:cNvSpPr txBox="1">
            <a:spLocks/>
          </p:cNvSpPr>
          <p:nvPr/>
        </p:nvSpPr>
        <p:spPr>
          <a:xfrm>
            <a:off x="838200" y="6075112"/>
            <a:ext cx="4185920" cy="221457"/>
          </a:xfrm>
          <a:prstGeom prst="rect">
            <a:avLst/>
          </a:prstGeom>
        </p:spPr>
        <p:txBody>
          <a:bodyPr/>
          <a:lstStyle>
            <a:defPPr>
              <a:defRPr lang="nl-NL"/>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Gearing up safety! Will you help us to accelerate? </a:t>
            </a:r>
            <a:endParaRPr lang="en-GB" dirty="0"/>
          </a:p>
        </p:txBody>
      </p:sp>
    </p:spTree>
    <p:extLst>
      <p:ext uri="{BB962C8B-B14F-4D97-AF65-F5344CB8AC3E}">
        <p14:creationId xmlns:p14="http://schemas.microsoft.com/office/powerpoint/2010/main" val="4075292507"/>
      </p:ext>
    </p:extLst>
  </p:cSld>
  <p:clrMapOvr>
    <a:masterClrMapping/>
  </p:clrMapOvr>
</p:sld>
</file>

<file path=ppt/theme/theme1.xml><?xml version="1.0" encoding="utf-8"?>
<a:theme xmlns:a="http://schemas.openxmlformats.org/drawingml/2006/main" name="Kantoorthema">
  <a:themeElements>
    <a:clrScheme name="Aangepast 11">
      <a:dk1>
        <a:srgbClr val="000000"/>
      </a:dk1>
      <a:lt1>
        <a:srgbClr val="FFFFFF"/>
      </a:lt1>
      <a:dk2>
        <a:srgbClr val="000000"/>
      </a:dk2>
      <a:lt2>
        <a:srgbClr val="FFDD00"/>
      </a:lt2>
      <a:accent1>
        <a:srgbClr val="000000"/>
      </a:accent1>
      <a:accent2>
        <a:srgbClr val="FFDD00"/>
      </a:accent2>
      <a:accent3>
        <a:srgbClr val="FFFFFF"/>
      </a:accent3>
      <a:accent4>
        <a:srgbClr val="666666"/>
      </a:accent4>
      <a:accent5>
        <a:srgbClr val="5B9BD5"/>
      </a:accent5>
      <a:accent6>
        <a:srgbClr val="70AD47"/>
      </a:accent6>
      <a:hlink>
        <a:srgbClr val="000000"/>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9252B65C-5470-0A41-9940-C699F80E7CA4}" vid="{AD2F2E86-5680-F847-BA77-AE4D3793842B}"/>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9779495F2B33B469E652710A0C0F712" ma:contentTypeVersion="13" ma:contentTypeDescription="Een nieuw document maken." ma:contentTypeScope="" ma:versionID="a1b57c885b454338d96d3fdc69ff5697">
  <xsd:schema xmlns:xsd="http://www.w3.org/2001/XMLSchema" xmlns:xs="http://www.w3.org/2001/XMLSchema" xmlns:p="http://schemas.microsoft.com/office/2006/metadata/properties" xmlns:ns2="80547ce2-a977-4319-b44a-40ea7c5ebcbb" xmlns:ns3="24e35ab4-3cf1-46c9-8eaa-1b1e0ea8a84b" targetNamespace="http://schemas.microsoft.com/office/2006/metadata/properties" ma:root="true" ma:fieldsID="8660757890225718ef8ff2da58549c9e" ns2:_="" ns3:_="">
    <xsd:import namespace="80547ce2-a977-4319-b44a-40ea7c5ebcbb"/>
    <xsd:import namespace="24e35ab4-3cf1-46c9-8eaa-1b1e0ea8a84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Locatio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547ce2-a977-4319-b44a-40ea7c5ebc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e35ab4-3cf1-46c9-8eaa-1b1e0ea8a84b"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936F94-DD5C-4CDF-A8B0-37D7D1F70389}">
  <ds:schemaRefs>
    <ds:schemaRef ds:uri="http://schemas.microsoft.com/sharepoint/v3/contenttype/forms"/>
  </ds:schemaRefs>
</ds:datastoreItem>
</file>

<file path=customXml/itemProps2.xml><?xml version="1.0" encoding="utf-8"?>
<ds:datastoreItem xmlns:ds="http://schemas.openxmlformats.org/officeDocument/2006/customXml" ds:itemID="{DFDC7A87-6AA4-467B-8AF7-A0B39BD606C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FA72D8A-B96A-4714-A5A9-E785F1DA28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547ce2-a977-4319-b44a-40ea7c5ebcbb"/>
    <ds:schemaRef ds:uri="24e35ab4-3cf1-46c9-8eaa-1b1e0ea8a8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Template>
  <TotalTime>461</TotalTime>
  <Words>606</Words>
  <Application>Microsoft Office PowerPoint</Application>
  <PresentationFormat>Breedbeeld</PresentationFormat>
  <Paragraphs>75</Paragraphs>
  <Slides>8</Slides>
  <Notes>8</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8</vt:i4>
      </vt:variant>
    </vt:vector>
  </HeadingPairs>
  <TitlesOfParts>
    <vt:vector size="11" baseType="lpstr">
      <vt:lpstr>Arial</vt:lpstr>
      <vt:lpstr>Calibri</vt:lpstr>
      <vt:lpstr>Kantoorthema</vt:lpstr>
      <vt:lpstr>SAFETY DAY  GEARING UP SAFETY! WILL YOU HELP US TO ACCELERATE?    30 March 2022</vt:lpstr>
      <vt:lpstr>PowerPoint-presentatie</vt:lpstr>
      <vt:lpstr>SAFETY DAY 2022</vt:lpstr>
      <vt:lpstr>Background</vt:lpstr>
      <vt:lpstr>Animation</vt:lpstr>
      <vt:lpstr>Playing the game</vt:lpstr>
      <vt:lpstr>Evaluation and feedback</vt:lpstr>
      <vt:lpstr>GEARING UP SAFETY! WILL YOU HELP US TO ACCELERATE?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VEILIGHEIDSDAG  SAMEN VALLEN VOOR VEILIGHEID  6 oktober 2020</dc:title>
  <dc:creator>Hendrikx, Yvonne</dc:creator>
  <cp:lastModifiedBy>Buitink, Fleur</cp:lastModifiedBy>
  <cp:revision>46</cp:revision>
  <dcterms:created xsi:type="dcterms:W3CDTF">2020-01-27T11:52:02Z</dcterms:created>
  <dcterms:modified xsi:type="dcterms:W3CDTF">2022-02-24T15:14:26Z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0x010100F9779495F2B33B469E652710A0C0F712</vt:lpwstr>
  </property>
  <property fmtid="{D5CDD505-2E9C-101B-9397-08002B2CF9AE}" pid="3" name="Order">
    <vt:r8>100</vt:r8>
  </property>
</Properties>
</file>