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7"/>
  </p:notesMasterIdLst>
  <p:sldIdLst>
    <p:sldId id="257" r:id="rId5"/>
    <p:sldId id="260" r:id="rId6"/>
    <p:sldId id="263" r:id="rId7"/>
    <p:sldId id="264" r:id="rId8"/>
    <p:sldId id="266" r:id="rId9"/>
    <p:sldId id="267" r:id="rId10"/>
    <p:sldId id="265" r:id="rId11"/>
    <p:sldId id="274" r:id="rId12"/>
    <p:sldId id="271" r:id="rId13"/>
    <p:sldId id="272" r:id="rId14"/>
    <p:sldId id="273" r:id="rId15"/>
    <p:sldId id="259"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15" clrIdx="0">
    <p:extLst>
      <p:ext uri="{19B8F6BF-5375-455C-9EA6-DF929625EA0E}">
        <p15:presenceInfo xmlns:p15="http://schemas.microsoft.com/office/powerpoint/2012/main" userId="S::fbuitink@volkerwessels.com::cf590200-e243-4b2e-a585-9874ef062f38" providerId="AD"/>
      </p:ext>
    </p:extLst>
  </p:cmAuthor>
  <p:cmAuthor id="2" name="Bas Roordink" initials="BR" lastIdx="5"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59D4F-1013-4230-9B3D-E403F130DEBA}" v="27" dt="2022-01-27T13:09:14.094"/>
    <p1510:client id="{4965455E-2814-DA5E-B04B-F3D51E80E050}" v="4" dt="2022-01-27T09:12:13.659"/>
    <p1510:client id="{A208CF99-C893-4916-9436-818E74BF4C8C}" v="42" dt="2022-01-27T13:08:40.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p:scale>
          <a:sx n="50" d="100"/>
          <a:sy n="50" d="100"/>
        </p:scale>
        <p:origin x="3654" y="-9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A208CF99-C893-4916-9436-818E74BF4C8C}"/>
    <pc:docChg chg="undo custSel modSld modMainMaster">
      <pc:chgData name="Buitink, Fleur" userId="cf590200-e243-4b2e-a585-9874ef062f38" providerId="ADAL" clId="{A208CF99-C893-4916-9436-818E74BF4C8C}" dt="2022-01-27T13:08:40.947" v="118" actId="114"/>
      <pc:docMkLst>
        <pc:docMk/>
      </pc:docMkLst>
      <pc:sldChg chg="addSp modSp mod">
        <pc:chgData name="Buitink, Fleur" userId="cf590200-e243-4b2e-a585-9874ef062f38" providerId="ADAL" clId="{A208CF99-C893-4916-9436-818E74BF4C8C}" dt="2022-01-25T15:05:16.577" v="79" actId="20577"/>
        <pc:sldMkLst>
          <pc:docMk/>
          <pc:sldMk cId="192953906" sldId="257"/>
        </pc:sldMkLst>
        <pc:spChg chg="mod">
          <ac:chgData name="Buitink, Fleur" userId="cf590200-e243-4b2e-a585-9874ef062f38" providerId="ADAL" clId="{A208CF99-C893-4916-9436-818E74BF4C8C}" dt="2022-01-25T15:05:16.577" v="79" actId="20577"/>
          <ac:spMkLst>
            <pc:docMk/>
            <pc:sldMk cId="192953906" sldId="257"/>
            <ac:spMk id="2" creationId="{8BFA767E-3DB7-7B46-855B-3C179A0A7873}"/>
          </ac:spMkLst>
        </pc:spChg>
        <pc:spChg chg="add mod">
          <ac:chgData name="Buitink, Fleur" userId="cf590200-e243-4b2e-a585-9874ef062f38" providerId="ADAL" clId="{A208CF99-C893-4916-9436-818E74BF4C8C}" dt="2022-01-25T14:44:37.416" v="3" actId="2085"/>
          <ac:spMkLst>
            <pc:docMk/>
            <pc:sldMk cId="192953906" sldId="257"/>
            <ac:spMk id="4" creationId="{4D568C01-99A0-4127-BD1E-0F99216A8EDF}"/>
          </ac:spMkLst>
        </pc:spChg>
        <pc:spChg chg="add mod">
          <ac:chgData name="Buitink, Fleur" userId="cf590200-e243-4b2e-a585-9874ef062f38" providerId="ADAL" clId="{A208CF99-C893-4916-9436-818E74BF4C8C}" dt="2022-01-25T14:47:19.087" v="27" actId="164"/>
          <ac:spMkLst>
            <pc:docMk/>
            <pc:sldMk cId="192953906" sldId="257"/>
            <ac:spMk id="5" creationId="{A12784E7-B071-4D07-A14A-1589B91E511F}"/>
          </ac:spMkLst>
        </pc:spChg>
        <pc:grpChg chg="add mod">
          <ac:chgData name="Buitink, Fleur" userId="cf590200-e243-4b2e-a585-9874ef062f38" providerId="ADAL" clId="{A208CF99-C893-4916-9436-818E74BF4C8C}" dt="2022-01-25T14:47:19.087" v="27" actId="164"/>
          <ac:grpSpMkLst>
            <pc:docMk/>
            <pc:sldMk cId="192953906" sldId="257"/>
            <ac:grpSpMk id="7" creationId="{6A6D4193-E537-4C00-A71A-FE4B26ED8091}"/>
          </ac:grpSpMkLst>
        </pc:grpChg>
        <pc:picChg chg="mod">
          <ac:chgData name="Buitink, Fleur" userId="cf590200-e243-4b2e-a585-9874ef062f38" providerId="ADAL" clId="{A208CF99-C893-4916-9436-818E74BF4C8C}" dt="2022-01-25T14:47:19.087" v="27" actId="164"/>
          <ac:picMkLst>
            <pc:docMk/>
            <pc:sldMk cId="192953906" sldId="257"/>
            <ac:picMk id="6" creationId="{96D188E9-CC84-430C-B4A8-2496A1E55BE6}"/>
          </ac:picMkLst>
        </pc:picChg>
      </pc:sldChg>
      <pc:sldChg chg="addSp delSp modSp mod">
        <pc:chgData name="Buitink, Fleur" userId="cf590200-e243-4b2e-a585-9874ef062f38" providerId="ADAL" clId="{A208CF99-C893-4916-9436-818E74BF4C8C}" dt="2022-01-25T15:06:22.906" v="103"/>
        <pc:sldMkLst>
          <pc:docMk/>
          <pc:sldMk cId="4075292507" sldId="259"/>
        </pc:sldMkLst>
        <pc:spChg chg="add mod">
          <ac:chgData name="Buitink, Fleur" userId="cf590200-e243-4b2e-a585-9874ef062f38" providerId="ADAL" clId="{A208CF99-C893-4916-9436-818E74BF4C8C}" dt="2022-01-25T15:06:22.906" v="103"/>
          <ac:spMkLst>
            <pc:docMk/>
            <pc:sldMk cId="4075292507" sldId="259"/>
            <ac:spMk id="4" creationId="{5A9C3140-4541-41CE-A965-134B5927EA25}"/>
          </ac:spMkLst>
        </pc:spChg>
        <pc:spChg chg="del">
          <ac:chgData name="Buitink, Fleur" userId="cf590200-e243-4b2e-a585-9874ef062f38" providerId="ADAL" clId="{A208CF99-C893-4916-9436-818E74BF4C8C}" dt="2022-01-25T15:02:32.811" v="43" actId="478"/>
          <ac:spMkLst>
            <pc:docMk/>
            <pc:sldMk cId="4075292507" sldId="259"/>
            <ac:spMk id="4" creationId="{D639BBED-AFA2-BA4C-B406-7DE1FC559E3F}"/>
          </ac:spMkLst>
        </pc:spChg>
        <pc:spChg chg="add del mod">
          <ac:chgData name="Buitink, Fleur" userId="cf590200-e243-4b2e-a585-9874ef062f38" providerId="ADAL" clId="{A208CF99-C893-4916-9436-818E74BF4C8C}" dt="2022-01-25T15:06:22.547" v="102" actId="478"/>
          <ac:spMkLst>
            <pc:docMk/>
            <pc:sldMk cId="4075292507" sldId="259"/>
            <ac:spMk id="5" creationId="{57384328-90A6-4BD6-B49B-1421C2DA9A7F}"/>
          </ac:spMkLst>
        </pc:spChg>
      </pc:sldChg>
      <pc:sldChg chg="addSp delSp modSp mod">
        <pc:chgData name="Buitink, Fleur" userId="cf590200-e243-4b2e-a585-9874ef062f38" providerId="ADAL" clId="{A208CF99-C893-4916-9436-818E74BF4C8C}" dt="2022-01-25T15:05:33.132" v="83" actId="20577"/>
        <pc:sldMkLst>
          <pc:docMk/>
          <pc:sldMk cId="3753470074" sldId="260"/>
        </pc:sldMkLst>
        <pc:spChg chg="del">
          <ac:chgData name="Buitink, Fleur" userId="cf590200-e243-4b2e-a585-9874ef062f38" providerId="ADAL" clId="{A208CF99-C893-4916-9436-818E74BF4C8C}" dt="2022-01-25T15:01:54.148" v="31" actId="478"/>
          <ac:spMkLst>
            <pc:docMk/>
            <pc:sldMk cId="3753470074" sldId="260"/>
            <ac:spMk id="4" creationId="{7126FB9D-B883-6741-8B26-1B8549314BD4}"/>
          </ac:spMkLst>
        </pc:spChg>
        <pc:spChg chg="add del mod">
          <ac:chgData name="Buitink, Fleur" userId="cf590200-e243-4b2e-a585-9874ef062f38" providerId="ADAL" clId="{A208CF99-C893-4916-9436-818E74BF4C8C}" dt="2022-01-25T15:01:57.674" v="33" actId="478"/>
          <ac:spMkLst>
            <pc:docMk/>
            <pc:sldMk cId="3753470074" sldId="260"/>
            <ac:spMk id="5" creationId="{8DAEFFBF-7EC5-4586-BB5A-D217B7324599}"/>
          </ac:spMkLst>
        </pc:spChg>
        <pc:spChg chg="add mod">
          <ac:chgData name="Buitink, Fleur" userId="cf590200-e243-4b2e-a585-9874ef062f38" providerId="ADAL" clId="{A208CF99-C893-4916-9436-818E74BF4C8C}" dt="2022-01-25T15:05:33.132" v="83" actId="20577"/>
          <ac:spMkLst>
            <pc:docMk/>
            <pc:sldMk cId="3753470074" sldId="260"/>
            <ac:spMk id="6" creationId="{C9CCBA47-68B2-4614-BDE6-E16C6D351904}"/>
          </ac:spMkLst>
        </pc:spChg>
      </pc:sldChg>
      <pc:sldChg chg="addSp delSp modSp mod">
        <pc:chgData name="Buitink, Fleur" userId="cf590200-e243-4b2e-a585-9874ef062f38" providerId="ADAL" clId="{A208CF99-C893-4916-9436-818E74BF4C8C}" dt="2022-01-25T15:05:39.948" v="85"/>
        <pc:sldMkLst>
          <pc:docMk/>
          <pc:sldMk cId="3650263679" sldId="263"/>
        </pc:sldMkLst>
        <pc:spChg chg="del">
          <ac:chgData name="Buitink, Fleur" userId="cf590200-e243-4b2e-a585-9874ef062f38" providerId="ADAL" clId="{A208CF99-C893-4916-9436-818E74BF4C8C}" dt="2022-01-25T15:02:01.102" v="34" actId="478"/>
          <ac:spMkLst>
            <pc:docMk/>
            <pc:sldMk cId="3650263679" sldId="263"/>
            <ac:spMk id="4" creationId="{40015FFC-A606-411C-B653-78A2999209EF}"/>
          </ac:spMkLst>
        </pc:spChg>
        <pc:spChg chg="add del mod">
          <ac:chgData name="Buitink, Fleur" userId="cf590200-e243-4b2e-a585-9874ef062f38" providerId="ADAL" clId="{A208CF99-C893-4916-9436-818E74BF4C8C}" dt="2022-01-25T15:05:39.077" v="84" actId="478"/>
          <ac:spMkLst>
            <pc:docMk/>
            <pc:sldMk cId="3650263679" sldId="263"/>
            <ac:spMk id="5" creationId="{F3A59454-3F9A-48AC-99C8-4F73B430B488}"/>
          </ac:spMkLst>
        </pc:spChg>
        <pc:spChg chg="add mod">
          <ac:chgData name="Buitink, Fleur" userId="cf590200-e243-4b2e-a585-9874ef062f38" providerId="ADAL" clId="{A208CF99-C893-4916-9436-818E74BF4C8C}" dt="2022-01-25T15:05:39.948" v="85"/>
          <ac:spMkLst>
            <pc:docMk/>
            <pc:sldMk cId="3650263679" sldId="263"/>
            <ac:spMk id="6" creationId="{73290DE5-DA47-4D00-A474-2C9ACBB96B45}"/>
          </ac:spMkLst>
        </pc:spChg>
      </pc:sldChg>
      <pc:sldChg chg="addSp delSp modSp mod">
        <pc:chgData name="Buitink, Fleur" userId="cf590200-e243-4b2e-a585-9874ef062f38" providerId="ADAL" clId="{A208CF99-C893-4916-9436-818E74BF4C8C}" dt="2022-01-25T15:05:45.613" v="87"/>
        <pc:sldMkLst>
          <pc:docMk/>
          <pc:sldMk cId="1410310819" sldId="264"/>
        </pc:sldMkLst>
        <pc:spChg chg="del mod">
          <ac:chgData name="Buitink, Fleur" userId="cf590200-e243-4b2e-a585-9874ef062f38" providerId="ADAL" clId="{A208CF99-C893-4916-9436-818E74BF4C8C}" dt="2022-01-25T15:02:03.662" v="35" actId="478"/>
          <ac:spMkLst>
            <pc:docMk/>
            <pc:sldMk cId="1410310819" sldId="264"/>
            <ac:spMk id="4" creationId="{1BAB35D6-9BB2-4948-A391-F810277F37A1}"/>
          </ac:spMkLst>
        </pc:spChg>
        <pc:spChg chg="add del mod">
          <ac:chgData name="Buitink, Fleur" userId="cf590200-e243-4b2e-a585-9874ef062f38" providerId="ADAL" clId="{A208CF99-C893-4916-9436-818E74BF4C8C}" dt="2022-01-25T15:05:45.264" v="86" actId="478"/>
          <ac:spMkLst>
            <pc:docMk/>
            <pc:sldMk cId="1410310819" sldId="264"/>
            <ac:spMk id="5" creationId="{2487CC3B-A7B4-42F3-8659-AE428282099F}"/>
          </ac:spMkLst>
        </pc:spChg>
        <pc:spChg chg="add mod">
          <ac:chgData name="Buitink, Fleur" userId="cf590200-e243-4b2e-a585-9874ef062f38" providerId="ADAL" clId="{A208CF99-C893-4916-9436-818E74BF4C8C}" dt="2022-01-25T15:05:45.613" v="87"/>
          <ac:spMkLst>
            <pc:docMk/>
            <pc:sldMk cId="1410310819" sldId="264"/>
            <ac:spMk id="6" creationId="{27BD19F8-89EC-412E-A066-D44669D2446F}"/>
          </ac:spMkLst>
        </pc:spChg>
      </pc:sldChg>
      <pc:sldChg chg="addSp delSp modSp mod">
        <pc:chgData name="Buitink, Fleur" userId="cf590200-e243-4b2e-a585-9874ef062f38" providerId="ADAL" clId="{A208CF99-C893-4916-9436-818E74BF4C8C}" dt="2022-01-25T15:06:01.371" v="93"/>
        <pc:sldMkLst>
          <pc:docMk/>
          <pc:sldMk cId="450315576" sldId="265"/>
        </pc:sldMkLst>
        <pc:spChg chg="del">
          <ac:chgData name="Buitink, Fleur" userId="cf590200-e243-4b2e-a585-9874ef062f38" providerId="ADAL" clId="{A208CF99-C893-4916-9436-818E74BF4C8C}" dt="2022-01-25T15:02:11.430" v="38" actId="478"/>
          <ac:spMkLst>
            <pc:docMk/>
            <pc:sldMk cId="450315576" sldId="265"/>
            <ac:spMk id="4" creationId="{A0BF99E7-219D-4E1B-B7F3-B76A8B127184}"/>
          </ac:spMkLst>
        </pc:spChg>
        <pc:spChg chg="add del mod">
          <ac:chgData name="Buitink, Fleur" userId="cf590200-e243-4b2e-a585-9874ef062f38" providerId="ADAL" clId="{A208CF99-C893-4916-9436-818E74BF4C8C}" dt="2022-01-25T15:06:01.023" v="92" actId="478"/>
          <ac:spMkLst>
            <pc:docMk/>
            <pc:sldMk cId="450315576" sldId="265"/>
            <ac:spMk id="5" creationId="{6CC49A5B-CF74-43E6-BADD-757F1368AB2C}"/>
          </ac:spMkLst>
        </pc:spChg>
        <pc:spChg chg="add mod">
          <ac:chgData name="Buitink, Fleur" userId="cf590200-e243-4b2e-a585-9874ef062f38" providerId="ADAL" clId="{A208CF99-C893-4916-9436-818E74BF4C8C}" dt="2022-01-25T15:06:01.371" v="93"/>
          <ac:spMkLst>
            <pc:docMk/>
            <pc:sldMk cId="450315576" sldId="265"/>
            <ac:spMk id="6" creationId="{571F8670-49E2-4AB9-921D-731904BF6646}"/>
          </ac:spMkLst>
        </pc:spChg>
      </pc:sldChg>
      <pc:sldChg chg="addSp delSp modSp mod">
        <pc:chgData name="Buitink, Fleur" userId="cf590200-e243-4b2e-a585-9874ef062f38" providerId="ADAL" clId="{A208CF99-C893-4916-9436-818E74BF4C8C}" dt="2022-01-27T13:08:40.947" v="118" actId="114"/>
        <pc:sldMkLst>
          <pc:docMk/>
          <pc:sldMk cId="73219855" sldId="266"/>
        </pc:sldMkLst>
        <pc:spChg chg="mod">
          <ac:chgData name="Buitink, Fleur" userId="cf590200-e243-4b2e-a585-9874ef062f38" providerId="ADAL" clId="{A208CF99-C893-4916-9436-818E74BF4C8C}" dt="2022-01-27T13:08:40.947" v="118" actId="114"/>
          <ac:spMkLst>
            <pc:docMk/>
            <pc:sldMk cId="73219855" sldId="266"/>
            <ac:spMk id="3" creationId="{D45585B5-D809-4C79-A0E1-57E5D446C592}"/>
          </ac:spMkLst>
        </pc:spChg>
        <pc:spChg chg="del">
          <ac:chgData name="Buitink, Fleur" userId="cf590200-e243-4b2e-a585-9874ef062f38" providerId="ADAL" clId="{A208CF99-C893-4916-9436-818E74BF4C8C}" dt="2022-01-25T15:02:06.085" v="36" actId="478"/>
          <ac:spMkLst>
            <pc:docMk/>
            <pc:sldMk cId="73219855" sldId="266"/>
            <ac:spMk id="4" creationId="{1D71F143-2E9A-45F8-8BE9-32608695363E}"/>
          </ac:spMkLst>
        </pc:spChg>
        <pc:spChg chg="add del mod">
          <ac:chgData name="Buitink, Fleur" userId="cf590200-e243-4b2e-a585-9874ef062f38" providerId="ADAL" clId="{A208CF99-C893-4916-9436-818E74BF4C8C}" dt="2022-01-25T15:05:49.037" v="88" actId="478"/>
          <ac:spMkLst>
            <pc:docMk/>
            <pc:sldMk cId="73219855" sldId="266"/>
            <ac:spMk id="5" creationId="{34C39FA2-8496-4B24-9211-4E3961558A7F}"/>
          </ac:spMkLst>
        </pc:spChg>
        <pc:spChg chg="add mod">
          <ac:chgData name="Buitink, Fleur" userId="cf590200-e243-4b2e-a585-9874ef062f38" providerId="ADAL" clId="{A208CF99-C893-4916-9436-818E74BF4C8C}" dt="2022-01-25T15:05:49.306" v="89"/>
          <ac:spMkLst>
            <pc:docMk/>
            <pc:sldMk cId="73219855" sldId="266"/>
            <ac:spMk id="6" creationId="{49C8D631-90E5-463F-9839-1B43B90D6116}"/>
          </ac:spMkLst>
        </pc:spChg>
      </pc:sldChg>
      <pc:sldChg chg="addSp delSp modSp mod">
        <pc:chgData name="Buitink, Fleur" userId="cf590200-e243-4b2e-a585-9874ef062f38" providerId="ADAL" clId="{A208CF99-C893-4916-9436-818E74BF4C8C}" dt="2022-01-25T15:05:56.943" v="91"/>
        <pc:sldMkLst>
          <pc:docMk/>
          <pc:sldMk cId="2282449554" sldId="267"/>
        </pc:sldMkLst>
        <pc:spChg chg="del">
          <ac:chgData name="Buitink, Fleur" userId="cf590200-e243-4b2e-a585-9874ef062f38" providerId="ADAL" clId="{A208CF99-C893-4916-9436-818E74BF4C8C}" dt="2022-01-25T15:02:09.527" v="37" actId="478"/>
          <ac:spMkLst>
            <pc:docMk/>
            <pc:sldMk cId="2282449554" sldId="267"/>
            <ac:spMk id="4" creationId="{E7F4370F-F28C-48E0-AF00-23D82083B24D}"/>
          </ac:spMkLst>
        </pc:spChg>
        <pc:spChg chg="add del mod">
          <ac:chgData name="Buitink, Fleur" userId="cf590200-e243-4b2e-a585-9874ef062f38" providerId="ADAL" clId="{A208CF99-C893-4916-9436-818E74BF4C8C}" dt="2022-01-25T15:05:56.442" v="90" actId="478"/>
          <ac:spMkLst>
            <pc:docMk/>
            <pc:sldMk cId="2282449554" sldId="267"/>
            <ac:spMk id="5" creationId="{9CDFE8FE-1407-47F5-BBAC-2DD7DEC89303}"/>
          </ac:spMkLst>
        </pc:spChg>
        <pc:spChg chg="add mod">
          <ac:chgData name="Buitink, Fleur" userId="cf590200-e243-4b2e-a585-9874ef062f38" providerId="ADAL" clId="{A208CF99-C893-4916-9436-818E74BF4C8C}" dt="2022-01-25T15:05:56.943" v="91"/>
          <ac:spMkLst>
            <pc:docMk/>
            <pc:sldMk cId="2282449554" sldId="267"/>
            <ac:spMk id="6" creationId="{2DB93982-E351-4DE9-8062-CED3D3027BB3}"/>
          </ac:spMkLst>
        </pc:spChg>
      </pc:sldChg>
      <pc:sldChg chg="addSp delSp modSp mod">
        <pc:chgData name="Buitink, Fleur" userId="cf590200-e243-4b2e-a585-9874ef062f38" providerId="ADAL" clId="{A208CF99-C893-4916-9436-818E74BF4C8C}" dt="2022-01-25T15:06:11.281" v="97"/>
        <pc:sldMkLst>
          <pc:docMk/>
          <pc:sldMk cId="2564984213" sldId="271"/>
        </pc:sldMkLst>
        <pc:spChg chg="del">
          <ac:chgData name="Buitink, Fleur" userId="cf590200-e243-4b2e-a585-9874ef062f38" providerId="ADAL" clId="{A208CF99-C893-4916-9436-818E74BF4C8C}" dt="2022-01-25T15:02:17.494" v="40" actId="478"/>
          <ac:spMkLst>
            <pc:docMk/>
            <pc:sldMk cId="2564984213" sldId="271"/>
            <ac:spMk id="4" creationId="{37C755EA-4943-4130-8AD4-36B55BEBEE37}"/>
          </ac:spMkLst>
        </pc:spChg>
        <pc:spChg chg="add del mod">
          <ac:chgData name="Buitink, Fleur" userId="cf590200-e243-4b2e-a585-9874ef062f38" providerId="ADAL" clId="{A208CF99-C893-4916-9436-818E74BF4C8C}" dt="2022-01-25T15:06:10.928" v="96" actId="478"/>
          <ac:spMkLst>
            <pc:docMk/>
            <pc:sldMk cId="2564984213" sldId="271"/>
            <ac:spMk id="5" creationId="{9FDA4505-86FE-4F91-B1F5-324E67C1307D}"/>
          </ac:spMkLst>
        </pc:spChg>
        <pc:spChg chg="add mod">
          <ac:chgData name="Buitink, Fleur" userId="cf590200-e243-4b2e-a585-9874ef062f38" providerId="ADAL" clId="{A208CF99-C893-4916-9436-818E74BF4C8C}" dt="2022-01-25T15:06:11.281" v="97"/>
          <ac:spMkLst>
            <pc:docMk/>
            <pc:sldMk cId="2564984213" sldId="271"/>
            <ac:spMk id="6" creationId="{B3D34200-793C-44D7-871D-40557AED7ACA}"/>
          </ac:spMkLst>
        </pc:spChg>
      </pc:sldChg>
      <pc:sldChg chg="addSp delSp modSp mod">
        <pc:chgData name="Buitink, Fleur" userId="cf590200-e243-4b2e-a585-9874ef062f38" providerId="ADAL" clId="{A208CF99-C893-4916-9436-818E74BF4C8C}" dt="2022-01-25T15:06:14.527" v="99"/>
        <pc:sldMkLst>
          <pc:docMk/>
          <pc:sldMk cId="1673755409" sldId="272"/>
        </pc:sldMkLst>
        <pc:spChg chg="del">
          <ac:chgData name="Buitink, Fleur" userId="cf590200-e243-4b2e-a585-9874ef062f38" providerId="ADAL" clId="{A208CF99-C893-4916-9436-818E74BF4C8C}" dt="2022-01-25T15:02:22.393" v="41" actId="478"/>
          <ac:spMkLst>
            <pc:docMk/>
            <pc:sldMk cId="1673755409" sldId="272"/>
            <ac:spMk id="4" creationId="{B55CDFD4-3F10-4D9A-965C-13F244AF9DC9}"/>
          </ac:spMkLst>
        </pc:spChg>
        <pc:spChg chg="add del mod">
          <ac:chgData name="Buitink, Fleur" userId="cf590200-e243-4b2e-a585-9874ef062f38" providerId="ADAL" clId="{A208CF99-C893-4916-9436-818E74BF4C8C}" dt="2022-01-25T15:06:14.242" v="98" actId="478"/>
          <ac:spMkLst>
            <pc:docMk/>
            <pc:sldMk cId="1673755409" sldId="272"/>
            <ac:spMk id="5" creationId="{CE807F33-7E60-465A-9D9E-2DD043407CA6}"/>
          </ac:spMkLst>
        </pc:spChg>
        <pc:spChg chg="add mod">
          <ac:chgData name="Buitink, Fleur" userId="cf590200-e243-4b2e-a585-9874ef062f38" providerId="ADAL" clId="{A208CF99-C893-4916-9436-818E74BF4C8C}" dt="2022-01-25T15:06:14.527" v="99"/>
          <ac:spMkLst>
            <pc:docMk/>
            <pc:sldMk cId="1673755409" sldId="272"/>
            <ac:spMk id="6" creationId="{170BDF87-3AAB-449A-8319-0E7B24FDE6D4}"/>
          </ac:spMkLst>
        </pc:spChg>
      </pc:sldChg>
      <pc:sldChg chg="addSp delSp modSp mod">
        <pc:chgData name="Buitink, Fleur" userId="cf590200-e243-4b2e-a585-9874ef062f38" providerId="ADAL" clId="{A208CF99-C893-4916-9436-818E74BF4C8C}" dt="2022-01-25T15:06:19.355" v="101"/>
        <pc:sldMkLst>
          <pc:docMk/>
          <pc:sldMk cId="1573546633" sldId="273"/>
        </pc:sldMkLst>
        <pc:spChg chg="del">
          <ac:chgData name="Buitink, Fleur" userId="cf590200-e243-4b2e-a585-9874ef062f38" providerId="ADAL" clId="{A208CF99-C893-4916-9436-818E74BF4C8C}" dt="2022-01-25T15:02:25.517" v="42" actId="478"/>
          <ac:spMkLst>
            <pc:docMk/>
            <pc:sldMk cId="1573546633" sldId="273"/>
            <ac:spMk id="4" creationId="{17C70257-20D1-4FAE-B2E4-6216618E954C}"/>
          </ac:spMkLst>
        </pc:spChg>
        <pc:spChg chg="add del mod">
          <ac:chgData name="Buitink, Fleur" userId="cf590200-e243-4b2e-a585-9874ef062f38" providerId="ADAL" clId="{A208CF99-C893-4916-9436-818E74BF4C8C}" dt="2022-01-25T15:06:19.017" v="100" actId="478"/>
          <ac:spMkLst>
            <pc:docMk/>
            <pc:sldMk cId="1573546633" sldId="273"/>
            <ac:spMk id="5" creationId="{23488589-C81B-4D9F-8708-34C623651351}"/>
          </ac:spMkLst>
        </pc:spChg>
        <pc:spChg chg="add mod">
          <ac:chgData name="Buitink, Fleur" userId="cf590200-e243-4b2e-a585-9874ef062f38" providerId="ADAL" clId="{A208CF99-C893-4916-9436-818E74BF4C8C}" dt="2022-01-25T15:06:19.355" v="101"/>
          <ac:spMkLst>
            <pc:docMk/>
            <pc:sldMk cId="1573546633" sldId="273"/>
            <ac:spMk id="6" creationId="{D0227A18-ED01-4B50-AD90-2C8D82D34CB3}"/>
          </ac:spMkLst>
        </pc:spChg>
      </pc:sldChg>
      <pc:sldChg chg="addSp delSp modSp mod">
        <pc:chgData name="Buitink, Fleur" userId="cf590200-e243-4b2e-a585-9874ef062f38" providerId="ADAL" clId="{A208CF99-C893-4916-9436-818E74BF4C8C}" dt="2022-01-25T15:33:34.561" v="104" actId="6549"/>
        <pc:sldMkLst>
          <pc:docMk/>
          <pc:sldMk cId="221279007" sldId="274"/>
        </pc:sldMkLst>
        <pc:spChg chg="mod">
          <ac:chgData name="Buitink, Fleur" userId="cf590200-e243-4b2e-a585-9874ef062f38" providerId="ADAL" clId="{A208CF99-C893-4916-9436-818E74BF4C8C}" dt="2022-01-25T15:33:34.561" v="104" actId="6549"/>
          <ac:spMkLst>
            <pc:docMk/>
            <pc:sldMk cId="221279007" sldId="274"/>
            <ac:spMk id="3" creationId="{1C6D1A77-AD3F-428F-BEB4-5F364A34E09C}"/>
          </ac:spMkLst>
        </pc:spChg>
        <pc:spChg chg="del">
          <ac:chgData name="Buitink, Fleur" userId="cf590200-e243-4b2e-a585-9874ef062f38" providerId="ADAL" clId="{A208CF99-C893-4916-9436-818E74BF4C8C}" dt="2022-01-25T15:02:14.423" v="39" actId="478"/>
          <ac:spMkLst>
            <pc:docMk/>
            <pc:sldMk cId="221279007" sldId="274"/>
            <ac:spMk id="4" creationId="{C5324A0B-464A-48D2-8313-C2444E880E78}"/>
          </ac:spMkLst>
        </pc:spChg>
        <pc:spChg chg="add del mod">
          <ac:chgData name="Buitink, Fleur" userId="cf590200-e243-4b2e-a585-9874ef062f38" providerId="ADAL" clId="{A208CF99-C893-4916-9436-818E74BF4C8C}" dt="2022-01-25T15:06:06.075" v="94" actId="478"/>
          <ac:spMkLst>
            <pc:docMk/>
            <pc:sldMk cId="221279007" sldId="274"/>
            <ac:spMk id="5" creationId="{42D0AF6F-3495-4D55-9A7D-1BAF526451F5}"/>
          </ac:spMkLst>
        </pc:spChg>
        <pc:spChg chg="add mod">
          <ac:chgData name="Buitink, Fleur" userId="cf590200-e243-4b2e-a585-9874ef062f38" providerId="ADAL" clId="{A208CF99-C893-4916-9436-818E74BF4C8C}" dt="2022-01-25T15:06:06.360" v="95"/>
          <ac:spMkLst>
            <pc:docMk/>
            <pc:sldMk cId="221279007" sldId="274"/>
            <ac:spMk id="6" creationId="{FA14F0F2-1EB8-4A0A-9904-1E9F1A54F2C5}"/>
          </ac:spMkLst>
        </pc:spChg>
      </pc:sldChg>
      <pc:sldMasterChg chg="addSp delSp modSp mod modSldLayout">
        <pc:chgData name="Buitink, Fleur" userId="cf590200-e243-4b2e-a585-9874ef062f38" providerId="ADAL" clId="{A208CF99-C893-4916-9436-818E74BF4C8C}" dt="2022-01-25T15:03:06.565" v="51"/>
        <pc:sldMasterMkLst>
          <pc:docMk/>
          <pc:sldMasterMk cId="3641486974" sldId="2147483648"/>
        </pc:sldMasterMkLst>
        <pc:spChg chg="add del">
          <ac:chgData name="Buitink, Fleur" userId="cf590200-e243-4b2e-a585-9874ef062f38" providerId="ADAL" clId="{A208CF99-C893-4916-9436-818E74BF4C8C}" dt="2022-01-25T15:03:01.970" v="49" actId="478"/>
          <ac:spMkLst>
            <pc:docMk/>
            <pc:sldMasterMk cId="3641486974" sldId="2147483648"/>
            <ac:spMk id="7" creationId="{F96F3169-F004-1E41-859E-C1F213D219E5}"/>
          </ac:spMkLst>
        </pc:spChg>
        <pc:spChg chg="add del">
          <ac:chgData name="Buitink, Fleur" userId="cf590200-e243-4b2e-a585-9874ef062f38" providerId="ADAL" clId="{A208CF99-C893-4916-9436-818E74BF4C8C}" dt="2022-01-25T15:03:01.268" v="48" actId="478"/>
          <ac:spMkLst>
            <pc:docMk/>
            <pc:sldMasterMk cId="3641486974" sldId="2147483648"/>
            <ac:spMk id="8" creationId="{CAF06113-FFA7-1846-9695-2AC84ECFB0A3}"/>
          </ac:spMkLst>
        </pc:spChg>
        <pc:spChg chg="add del mod">
          <ac:chgData name="Buitink, Fleur" userId="cf590200-e243-4b2e-a585-9874ef062f38" providerId="ADAL" clId="{A208CF99-C893-4916-9436-818E74BF4C8C}" dt="2022-01-25T15:02:51.804" v="47"/>
          <ac:spMkLst>
            <pc:docMk/>
            <pc:sldMasterMk cId="3641486974" sldId="2147483648"/>
            <ac:spMk id="11" creationId="{E7AAC8D7-83AA-42E1-830B-4950E08F0043}"/>
          </ac:spMkLst>
        </pc:spChg>
        <pc:spChg chg="add del mod">
          <ac:chgData name="Buitink, Fleur" userId="cf590200-e243-4b2e-a585-9874ef062f38" providerId="ADAL" clId="{A208CF99-C893-4916-9436-818E74BF4C8C}" dt="2022-01-25T15:03:06.565" v="51"/>
          <ac:spMkLst>
            <pc:docMk/>
            <pc:sldMasterMk cId="3641486974" sldId="2147483648"/>
            <ac:spMk id="12" creationId="{E0FDDE64-9F22-42BC-93D1-A491C1B4FDCA}"/>
          </ac:spMkLst>
        </pc:spChg>
        <pc:sldLayoutChg chg="delSp mod">
          <pc:chgData name="Buitink, Fleur" userId="cf590200-e243-4b2e-a585-9874ef062f38" providerId="ADAL" clId="{A208CF99-C893-4916-9436-818E74BF4C8C}" dt="2022-01-25T14:45:31.397" v="13" actId="478"/>
          <pc:sldLayoutMkLst>
            <pc:docMk/>
            <pc:sldMasterMk cId="3641486974" sldId="2147483648"/>
            <pc:sldLayoutMk cId="3758720441" sldId="2147483649"/>
          </pc:sldLayoutMkLst>
          <pc:spChg chg="del">
            <ac:chgData name="Buitink, Fleur" userId="cf590200-e243-4b2e-a585-9874ef062f38" providerId="ADAL" clId="{A208CF99-C893-4916-9436-818E74BF4C8C}" dt="2022-01-25T14:45:30.118" v="12" actId="478"/>
            <ac:spMkLst>
              <pc:docMk/>
              <pc:sldMasterMk cId="3641486974" sldId="2147483648"/>
              <pc:sldLayoutMk cId="3758720441" sldId="2147483649"/>
              <ac:spMk id="10" creationId="{91471414-5971-9847-A9FC-BFE54C434B23}"/>
            </ac:spMkLst>
          </pc:spChg>
          <pc:spChg chg="del">
            <ac:chgData name="Buitink, Fleur" userId="cf590200-e243-4b2e-a585-9874ef062f38" providerId="ADAL" clId="{A208CF99-C893-4916-9436-818E74BF4C8C}" dt="2022-01-25T14:45:31.397" v="13" actId="478"/>
            <ac:spMkLst>
              <pc:docMk/>
              <pc:sldMasterMk cId="3641486974" sldId="2147483648"/>
              <pc:sldLayoutMk cId="3758720441" sldId="2147483649"/>
              <ac:spMk id="11" creationId="{A7E0E0D9-0E6B-004D-96FC-F9322EA8A181}"/>
            </ac:spMkLst>
          </pc:spChg>
          <pc:picChg chg="del">
            <ac:chgData name="Buitink, Fleur" userId="cf590200-e243-4b2e-a585-9874ef062f38" providerId="ADAL" clId="{A208CF99-C893-4916-9436-818E74BF4C8C}" dt="2022-01-25T14:45:28.668" v="11" actId="478"/>
            <ac:picMkLst>
              <pc:docMk/>
              <pc:sldMasterMk cId="3641486974" sldId="2147483648"/>
              <pc:sldLayoutMk cId="3758720441" sldId="2147483649"/>
              <ac:picMk id="6" creationId="{E59A9C6E-C737-0445-A5DF-459FC1CF0C4C}"/>
            </ac:picMkLst>
          </pc:picChg>
        </pc:sldLayoutChg>
        <pc:sldLayoutChg chg="delSp mod">
          <pc:chgData name="Buitink, Fleur" userId="cf590200-e243-4b2e-a585-9874ef062f38" providerId="ADAL" clId="{A208CF99-C893-4916-9436-818E74BF4C8C}" dt="2022-01-25T14:46:16.408" v="22" actId="478"/>
          <pc:sldLayoutMkLst>
            <pc:docMk/>
            <pc:sldMasterMk cId="3641486974" sldId="2147483648"/>
            <pc:sldLayoutMk cId="2646846720" sldId="2147483650"/>
          </pc:sldLayoutMkLst>
          <pc:spChg chg="del">
            <ac:chgData name="Buitink, Fleur" userId="cf590200-e243-4b2e-a585-9874ef062f38" providerId="ADAL" clId="{A208CF99-C893-4916-9436-818E74BF4C8C}" dt="2022-01-25T14:46:14.705" v="20" actId="478"/>
            <ac:spMkLst>
              <pc:docMk/>
              <pc:sldMasterMk cId="3641486974" sldId="2147483648"/>
              <pc:sldLayoutMk cId="2646846720" sldId="2147483650"/>
              <ac:spMk id="7" creationId="{E07D8E4D-B322-D942-BC38-D7F60409B252}"/>
            </ac:spMkLst>
          </pc:spChg>
          <pc:spChg chg="del">
            <ac:chgData name="Buitink, Fleur" userId="cf590200-e243-4b2e-a585-9874ef062f38" providerId="ADAL" clId="{A208CF99-C893-4916-9436-818E74BF4C8C}" dt="2022-01-25T14:46:15.360" v="21" actId="478"/>
            <ac:spMkLst>
              <pc:docMk/>
              <pc:sldMasterMk cId="3641486974" sldId="2147483648"/>
              <pc:sldLayoutMk cId="2646846720" sldId="2147483650"/>
              <ac:spMk id="8" creationId="{3E5EECF5-25A3-0B4B-A3A3-A7C94E7D7036}"/>
            </ac:spMkLst>
          </pc:spChg>
          <pc:picChg chg="del">
            <ac:chgData name="Buitink, Fleur" userId="cf590200-e243-4b2e-a585-9874ef062f38" providerId="ADAL" clId="{A208CF99-C893-4916-9436-818E74BF4C8C}" dt="2022-01-25T14:46:16.408" v="22" actId="478"/>
            <ac:picMkLst>
              <pc:docMk/>
              <pc:sldMasterMk cId="3641486974" sldId="2147483648"/>
              <pc:sldLayoutMk cId="2646846720" sldId="2147483650"/>
              <ac:picMk id="6" creationId="{039DEE86-40DF-C74A-9A04-B6055F7B3F8B}"/>
            </ac:picMkLst>
          </pc:picChg>
        </pc:sldLayoutChg>
        <pc:sldLayoutChg chg="delSp mod">
          <pc:chgData name="Buitink, Fleur" userId="cf590200-e243-4b2e-a585-9874ef062f38" providerId="ADAL" clId="{A208CF99-C893-4916-9436-818E74BF4C8C}" dt="2022-01-25T14:46:50.404" v="25" actId="478"/>
          <pc:sldLayoutMkLst>
            <pc:docMk/>
            <pc:sldMasterMk cId="3641486974" sldId="2147483648"/>
            <pc:sldLayoutMk cId="1341624264" sldId="2147483653"/>
          </pc:sldLayoutMkLst>
          <pc:spChg chg="del">
            <ac:chgData name="Buitink, Fleur" userId="cf590200-e243-4b2e-a585-9874ef062f38" providerId="ADAL" clId="{A208CF99-C893-4916-9436-818E74BF4C8C}" dt="2022-01-25T14:46:48.407" v="23" actId="478"/>
            <ac:spMkLst>
              <pc:docMk/>
              <pc:sldMasterMk cId="3641486974" sldId="2147483648"/>
              <pc:sldLayoutMk cId="1341624264" sldId="2147483653"/>
              <ac:spMk id="10" creationId="{91471414-5971-9847-A9FC-BFE54C434B23}"/>
            </ac:spMkLst>
          </pc:spChg>
          <pc:spChg chg="del">
            <ac:chgData name="Buitink, Fleur" userId="cf590200-e243-4b2e-a585-9874ef062f38" providerId="ADAL" clId="{A208CF99-C893-4916-9436-818E74BF4C8C}" dt="2022-01-25T14:46:49.182" v="24" actId="478"/>
            <ac:spMkLst>
              <pc:docMk/>
              <pc:sldMasterMk cId="3641486974" sldId="2147483648"/>
              <pc:sldLayoutMk cId="1341624264" sldId="2147483653"/>
              <ac:spMk id="11" creationId="{A7E0E0D9-0E6B-004D-96FC-F9322EA8A181}"/>
            </ac:spMkLst>
          </pc:spChg>
          <pc:picChg chg="del">
            <ac:chgData name="Buitink, Fleur" userId="cf590200-e243-4b2e-a585-9874ef062f38" providerId="ADAL" clId="{A208CF99-C893-4916-9436-818E74BF4C8C}" dt="2022-01-25T14:46:50.404" v="25" actId="478"/>
            <ac:picMkLst>
              <pc:docMk/>
              <pc:sldMasterMk cId="3641486974" sldId="2147483648"/>
              <pc:sldLayoutMk cId="1341624264" sldId="2147483653"/>
              <ac:picMk id="7" creationId="{8D2AD3EC-E0F6-7645-929A-86B49ED34BBB}"/>
            </ac:picMkLst>
          </pc:picChg>
        </pc:sldLayoutChg>
        <pc:sldLayoutChg chg="delSp mod">
          <pc:chgData name="Buitink, Fleur" userId="cf590200-e243-4b2e-a585-9874ef062f38" providerId="ADAL" clId="{A208CF99-C893-4916-9436-818E74BF4C8C}" dt="2022-01-25T14:46:08.863" v="18" actId="478"/>
          <pc:sldLayoutMkLst>
            <pc:docMk/>
            <pc:sldMasterMk cId="3641486974" sldId="2147483648"/>
            <pc:sldLayoutMk cId="1340692724" sldId="2147483654"/>
          </pc:sldLayoutMkLst>
          <pc:spChg chg="del">
            <ac:chgData name="Buitink, Fleur" userId="cf590200-e243-4b2e-a585-9874ef062f38" providerId="ADAL" clId="{A208CF99-C893-4916-9436-818E74BF4C8C}" dt="2022-01-25T14:46:07.959" v="17" actId="478"/>
            <ac:spMkLst>
              <pc:docMk/>
              <pc:sldMasterMk cId="3641486974" sldId="2147483648"/>
              <pc:sldLayoutMk cId="1340692724" sldId="2147483654"/>
              <ac:spMk id="7" creationId="{E07D8E4D-B322-D942-BC38-D7F60409B252}"/>
            </ac:spMkLst>
          </pc:spChg>
          <pc:spChg chg="del">
            <ac:chgData name="Buitink, Fleur" userId="cf590200-e243-4b2e-a585-9874ef062f38" providerId="ADAL" clId="{A208CF99-C893-4916-9436-818E74BF4C8C}" dt="2022-01-25T14:46:06.603" v="16" actId="478"/>
            <ac:spMkLst>
              <pc:docMk/>
              <pc:sldMasterMk cId="3641486974" sldId="2147483648"/>
              <pc:sldLayoutMk cId="1340692724" sldId="2147483654"/>
              <ac:spMk id="8" creationId="{3E5EECF5-25A3-0B4B-A3A3-A7C94E7D7036}"/>
            </ac:spMkLst>
          </pc:spChg>
          <pc:picChg chg="del">
            <ac:chgData name="Buitink, Fleur" userId="cf590200-e243-4b2e-a585-9874ef062f38" providerId="ADAL" clId="{A208CF99-C893-4916-9436-818E74BF4C8C}" dt="2022-01-25T14:46:08.863" v="18" actId="478"/>
            <ac:picMkLst>
              <pc:docMk/>
              <pc:sldMasterMk cId="3641486974" sldId="2147483648"/>
              <pc:sldLayoutMk cId="1340692724" sldId="2147483654"/>
              <ac:picMk id="9" creationId="{8617EB2F-571B-2A4E-9F7B-E04F0A86F7A9}"/>
            </ac:picMkLst>
          </pc:picChg>
        </pc:sldLayoutChg>
        <pc:sldLayoutChg chg="delSp mod">
          <pc:chgData name="Buitink, Fleur" userId="cf590200-e243-4b2e-a585-9874ef062f38" providerId="ADAL" clId="{A208CF99-C893-4916-9436-818E74BF4C8C}" dt="2022-01-25T14:45:20.706" v="9" actId="478"/>
          <pc:sldLayoutMkLst>
            <pc:docMk/>
            <pc:sldMasterMk cId="3641486974" sldId="2147483648"/>
            <pc:sldLayoutMk cId="1051067155" sldId="2147483655"/>
          </pc:sldLayoutMkLst>
          <pc:spChg chg="del">
            <ac:chgData name="Buitink, Fleur" userId="cf590200-e243-4b2e-a585-9874ef062f38" providerId="ADAL" clId="{A208CF99-C893-4916-9436-818E74BF4C8C}" dt="2022-01-25T14:45:20.706" v="9" actId="478"/>
            <ac:spMkLst>
              <pc:docMk/>
              <pc:sldMasterMk cId="3641486974" sldId="2147483648"/>
              <pc:sldLayoutMk cId="1051067155" sldId="2147483655"/>
              <ac:spMk id="4" creationId="{DFDBD2BC-DA55-2D4E-8862-5C21587C474A}"/>
            </ac:spMkLst>
          </pc:spChg>
          <pc:spChg chg="del">
            <ac:chgData name="Buitink, Fleur" userId="cf590200-e243-4b2e-a585-9874ef062f38" providerId="ADAL" clId="{A208CF99-C893-4916-9436-818E74BF4C8C}" dt="2022-01-25T14:45:16.354" v="8" actId="478"/>
            <ac:spMkLst>
              <pc:docMk/>
              <pc:sldMasterMk cId="3641486974" sldId="2147483648"/>
              <pc:sldLayoutMk cId="1051067155" sldId="2147483655"/>
              <ac:spMk id="5" creationId="{F89539FD-5243-4C46-8F82-AD1320F7297A}"/>
            </ac:spMkLst>
          </pc:spChg>
          <pc:picChg chg="del">
            <ac:chgData name="Buitink, Fleur" userId="cf590200-e243-4b2e-a585-9874ef062f38" providerId="ADAL" clId="{A208CF99-C893-4916-9436-818E74BF4C8C}" dt="2022-01-25T14:45:09.097" v="7" actId="478"/>
            <ac:picMkLst>
              <pc:docMk/>
              <pc:sldMasterMk cId="3641486974" sldId="2147483648"/>
              <pc:sldLayoutMk cId="1051067155" sldId="2147483655"/>
              <ac:picMk id="7" creationId="{B4B125FC-2D3E-0244-AD16-4F1AB1E9342A}"/>
            </ac:picMkLst>
          </pc:picChg>
        </pc:sldLayoutChg>
        <pc:sldLayoutChg chg="delSp mod">
          <pc:chgData name="Buitink, Fleur" userId="cf590200-e243-4b2e-a585-9874ef062f38" providerId="ADAL" clId="{A208CF99-C893-4916-9436-818E74BF4C8C}" dt="2022-01-25T14:45:25.173" v="10" actId="478"/>
          <pc:sldLayoutMkLst>
            <pc:docMk/>
            <pc:sldMasterMk cId="3641486974" sldId="2147483648"/>
            <pc:sldLayoutMk cId="867535932" sldId="2147483656"/>
          </pc:sldLayoutMkLst>
          <pc:spChg chg="del">
            <ac:chgData name="Buitink, Fleur" userId="cf590200-e243-4b2e-a585-9874ef062f38" providerId="ADAL" clId="{A208CF99-C893-4916-9436-818E74BF4C8C}" dt="2022-01-25T14:45:25.173" v="10" actId="478"/>
            <ac:spMkLst>
              <pc:docMk/>
              <pc:sldMasterMk cId="3641486974" sldId="2147483648"/>
              <pc:sldLayoutMk cId="867535932" sldId="2147483656"/>
              <ac:spMk id="5" creationId="{F89539FD-5243-4C46-8F82-AD1320F7297A}"/>
            </ac:spMkLst>
          </pc:spChg>
        </pc:sldLayoutChg>
        <pc:sldLayoutChg chg="delSp mod">
          <pc:chgData name="Buitink, Fleur" userId="cf590200-e243-4b2e-a585-9874ef062f38" providerId="ADAL" clId="{A208CF99-C893-4916-9436-818E74BF4C8C}" dt="2022-01-25T14:45:34.281" v="14" actId="478"/>
          <pc:sldLayoutMkLst>
            <pc:docMk/>
            <pc:sldMasterMk cId="3641486974" sldId="2147483648"/>
            <pc:sldLayoutMk cId="2322944216" sldId="2147483657"/>
          </pc:sldLayoutMkLst>
          <pc:spChg chg="del">
            <ac:chgData name="Buitink, Fleur" userId="cf590200-e243-4b2e-a585-9874ef062f38" providerId="ADAL" clId="{A208CF99-C893-4916-9436-818E74BF4C8C}" dt="2022-01-25T14:45:34.281" v="14" actId="478"/>
            <ac:spMkLst>
              <pc:docMk/>
              <pc:sldMasterMk cId="3641486974" sldId="2147483648"/>
              <pc:sldLayoutMk cId="2322944216" sldId="2147483657"/>
              <ac:spMk id="11" creationId="{A7E0E0D9-0E6B-004D-96FC-F9322EA8A181}"/>
            </ac:spMkLst>
          </pc:spChg>
        </pc:sldLayoutChg>
        <pc:sldLayoutChg chg="delSp mod">
          <pc:chgData name="Buitink, Fleur" userId="cf590200-e243-4b2e-a585-9874ef062f38" providerId="ADAL" clId="{A208CF99-C893-4916-9436-818E74BF4C8C}" dt="2022-01-25T14:46:52.910" v="26" actId="478"/>
          <pc:sldLayoutMkLst>
            <pc:docMk/>
            <pc:sldMasterMk cId="3641486974" sldId="2147483648"/>
            <pc:sldLayoutMk cId="2730041371" sldId="2147483658"/>
          </pc:sldLayoutMkLst>
          <pc:spChg chg="del">
            <ac:chgData name="Buitink, Fleur" userId="cf590200-e243-4b2e-a585-9874ef062f38" providerId="ADAL" clId="{A208CF99-C893-4916-9436-818E74BF4C8C}" dt="2022-01-25T14:46:52.910" v="26" actId="478"/>
            <ac:spMkLst>
              <pc:docMk/>
              <pc:sldMasterMk cId="3641486974" sldId="2147483648"/>
              <pc:sldLayoutMk cId="2730041371" sldId="2147483658"/>
              <ac:spMk id="11" creationId="{A7E0E0D9-0E6B-004D-96FC-F9322EA8A181}"/>
            </ac:spMkLst>
          </pc:spChg>
        </pc:sldLayoutChg>
        <pc:sldLayoutChg chg="delSp mod">
          <pc:chgData name="Buitink, Fleur" userId="cf590200-e243-4b2e-a585-9874ef062f38" providerId="ADAL" clId="{A208CF99-C893-4916-9436-818E74BF4C8C}" dt="2022-01-25T14:46:04.434" v="15" actId="478"/>
          <pc:sldLayoutMkLst>
            <pc:docMk/>
            <pc:sldMasterMk cId="3641486974" sldId="2147483648"/>
            <pc:sldLayoutMk cId="1009169000" sldId="2147483659"/>
          </pc:sldLayoutMkLst>
          <pc:spChg chg="del">
            <ac:chgData name="Buitink, Fleur" userId="cf590200-e243-4b2e-a585-9874ef062f38" providerId="ADAL" clId="{A208CF99-C893-4916-9436-818E74BF4C8C}" dt="2022-01-25T14:46:04.434" v="15" actId="478"/>
            <ac:spMkLst>
              <pc:docMk/>
              <pc:sldMasterMk cId="3641486974" sldId="2147483648"/>
              <pc:sldLayoutMk cId="1009169000" sldId="2147483659"/>
              <ac:spMk id="8" creationId="{3E5EECF5-25A3-0B4B-A3A3-A7C94E7D7036}"/>
            </ac:spMkLst>
          </pc:spChg>
        </pc:sldLayoutChg>
        <pc:sldLayoutChg chg="delSp mod">
          <pc:chgData name="Buitink, Fleur" userId="cf590200-e243-4b2e-a585-9874ef062f38" providerId="ADAL" clId="{A208CF99-C893-4916-9436-818E74BF4C8C}" dt="2022-01-25T14:46:11.539" v="19" actId="478"/>
          <pc:sldLayoutMkLst>
            <pc:docMk/>
            <pc:sldMasterMk cId="3641486974" sldId="2147483648"/>
            <pc:sldLayoutMk cId="3662854059" sldId="2147483660"/>
          </pc:sldLayoutMkLst>
          <pc:spChg chg="del">
            <ac:chgData name="Buitink, Fleur" userId="cf590200-e243-4b2e-a585-9874ef062f38" providerId="ADAL" clId="{A208CF99-C893-4916-9436-818E74BF4C8C}" dt="2022-01-25T14:46:11.539" v="19" actId="478"/>
            <ac:spMkLst>
              <pc:docMk/>
              <pc:sldMasterMk cId="3641486974" sldId="2147483648"/>
              <pc:sldLayoutMk cId="3662854059" sldId="2147483660"/>
              <ac:spMk id="8" creationId="{3E5EECF5-25A3-0B4B-A3A3-A7C94E7D7036}"/>
            </ac:spMkLst>
          </pc:spChg>
        </pc:sldLayoutChg>
      </pc:sldMasterChg>
    </pc:docChg>
  </pc:docChgLst>
  <pc:docChgLst>
    <pc:chgData name="Buitink, Fleur" userId="cf590200-e243-4b2e-a585-9874ef062f38" providerId="ADAL" clId="{567985E1-D591-4C61-89E7-295AA74565BF}"/>
    <pc:docChg chg="delSld modSld">
      <pc:chgData name="Buitink, Fleur" userId="cf590200-e243-4b2e-a585-9874ef062f38" providerId="ADAL" clId="{567985E1-D591-4C61-89E7-295AA74565BF}" dt="2021-08-25T09:54:33.263" v="22" actId="47"/>
      <pc:docMkLst>
        <pc:docMk/>
      </pc:docMkLst>
      <pc:sldChg chg="modSp mod">
        <pc:chgData name="Buitink, Fleur" userId="cf590200-e243-4b2e-a585-9874ef062f38" providerId="ADAL" clId="{567985E1-D591-4C61-89E7-295AA74565BF}" dt="2021-07-27T07:39:19.885" v="11" actId="20577"/>
        <pc:sldMkLst>
          <pc:docMk/>
          <pc:sldMk cId="192953906" sldId="257"/>
        </pc:sldMkLst>
        <pc:spChg chg="mod">
          <ac:chgData name="Buitink, Fleur" userId="cf590200-e243-4b2e-a585-9874ef062f38" providerId="ADAL" clId="{567985E1-D591-4C61-89E7-295AA74565BF}" dt="2021-07-27T07:39:19.885" v="11" actId="20577"/>
          <ac:spMkLst>
            <pc:docMk/>
            <pc:sldMk cId="192953906" sldId="257"/>
            <ac:spMk id="2" creationId="{8BFA767E-3DB7-7B46-855B-3C179A0A7873}"/>
          </ac:spMkLst>
        </pc:spChg>
      </pc:sldChg>
      <pc:sldChg chg="modSp mod">
        <pc:chgData name="Buitink, Fleur" userId="cf590200-e243-4b2e-a585-9874ef062f38" providerId="ADAL" clId="{567985E1-D591-4C61-89E7-295AA74565BF}" dt="2021-08-25T09:49:13.989" v="15" actId="6549"/>
        <pc:sldMkLst>
          <pc:docMk/>
          <pc:sldMk cId="3650263679" sldId="263"/>
        </pc:sldMkLst>
        <pc:spChg chg="mod">
          <ac:chgData name="Buitink, Fleur" userId="cf590200-e243-4b2e-a585-9874ef062f38" providerId="ADAL" clId="{567985E1-D591-4C61-89E7-295AA74565BF}" dt="2021-08-25T09:49:13.989" v="15" actId="6549"/>
          <ac:spMkLst>
            <pc:docMk/>
            <pc:sldMk cId="3650263679" sldId="263"/>
            <ac:spMk id="3" creationId="{19939605-1392-4D30-A99E-0D408BF74A46}"/>
          </ac:spMkLst>
        </pc:spChg>
      </pc:sldChg>
      <pc:sldChg chg="del">
        <pc:chgData name="Buitink, Fleur" userId="cf590200-e243-4b2e-a585-9874ef062f38" providerId="ADAL" clId="{567985E1-D591-4C61-89E7-295AA74565BF}" dt="2021-08-25T09:54:13.405" v="18" actId="47"/>
        <pc:sldMkLst>
          <pc:docMk/>
          <pc:sldMk cId="1580304762" sldId="268"/>
        </pc:sldMkLst>
      </pc:sldChg>
      <pc:sldChg chg="del">
        <pc:chgData name="Buitink, Fleur" userId="cf590200-e243-4b2e-a585-9874ef062f38" providerId="ADAL" clId="{567985E1-D591-4C61-89E7-295AA74565BF}" dt="2021-08-25T09:54:15.719" v="19" actId="47"/>
        <pc:sldMkLst>
          <pc:docMk/>
          <pc:sldMk cId="2038403464" sldId="269"/>
        </pc:sldMkLst>
      </pc:sldChg>
      <pc:sldChg chg="del">
        <pc:chgData name="Buitink, Fleur" userId="cf590200-e243-4b2e-a585-9874ef062f38" providerId="ADAL" clId="{567985E1-D591-4C61-89E7-295AA74565BF}" dt="2021-08-25T09:54:21.679" v="20" actId="47"/>
        <pc:sldMkLst>
          <pc:docMk/>
          <pc:sldMk cId="3376605497" sldId="270"/>
        </pc:sldMkLst>
      </pc:sldChg>
      <pc:sldChg chg="modSp mod">
        <pc:chgData name="Buitink, Fleur" userId="cf590200-e243-4b2e-a585-9874ef062f38" providerId="ADAL" clId="{567985E1-D591-4C61-89E7-295AA74565BF}" dt="2021-08-25T09:51:14.091" v="17" actId="6549"/>
        <pc:sldMkLst>
          <pc:docMk/>
          <pc:sldMk cId="2564984213" sldId="271"/>
        </pc:sldMkLst>
        <pc:spChg chg="mod">
          <ac:chgData name="Buitink, Fleur" userId="cf590200-e243-4b2e-a585-9874ef062f38" providerId="ADAL" clId="{567985E1-D591-4C61-89E7-295AA74565BF}" dt="2021-08-25T09:51:14.091" v="17" actId="6549"/>
          <ac:spMkLst>
            <pc:docMk/>
            <pc:sldMk cId="2564984213" sldId="271"/>
            <ac:spMk id="3" creationId="{579FA90E-08D8-4C61-B3F7-3F003BF24E02}"/>
          </ac:spMkLst>
        </pc:spChg>
      </pc:sldChg>
      <pc:sldChg chg="del">
        <pc:chgData name="Buitink, Fleur" userId="cf590200-e243-4b2e-a585-9874ef062f38" providerId="ADAL" clId="{567985E1-D591-4C61-89E7-295AA74565BF}" dt="2021-08-25T09:54:32.077" v="21" actId="47"/>
        <pc:sldMkLst>
          <pc:docMk/>
          <pc:sldMk cId="3110323235" sldId="274"/>
        </pc:sldMkLst>
      </pc:sldChg>
      <pc:sldChg chg="del">
        <pc:chgData name="Buitink, Fleur" userId="cf590200-e243-4b2e-a585-9874ef062f38" providerId="ADAL" clId="{567985E1-D591-4C61-89E7-295AA74565BF}" dt="2021-08-25T09:54:33.263" v="22" actId="47"/>
        <pc:sldMkLst>
          <pc:docMk/>
          <pc:sldMk cId="1807277052" sldId="275"/>
        </pc:sldMkLst>
      </pc:sldChg>
    </pc:docChg>
  </pc:docChgLst>
  <pc:docChgLst>
    <pc:chgData name="Roordink, Bas" userId="e6b80f22-b7ea-4a1b-9826-4cad8536796c" providerId="ADAL" clId="{0C759D4F-1013-4230-9B3D-E403F130DEBA}"/>
    <pc:docChg chg="custSel modSld">
      <pc:chgData name="Roordink, Bas" userId="e6b80f22-b7ea-4a1b-9826-4cad8536796c" providerId="ADAL" clId="{0C759D4F-1013-4230-9B3D-E403F130DEBA}" dt="2022-01-27T13:09:14.094" v="614" actId="20577"/>
      <pc:docMkLst>
        <pc:docMk/>
      </pc:docMkLst>
      <pc:sldChg chg="modSp mod">
        <pc:chgData name="Roordink, Bas" userId="e6b80f22-b7ea-4a1b-9826-4cad8536796c" providerId="ADAL" clId="{0C759D4F-1013-4230-9B3D-E403F130DEBA}" dt="2022-01-18T09:17:03.815" v="2" actId="20577"/>
        <pc:sldMkLst>
          <pc:docMk/>
          <pc:sldMk cId="3753470074" sldId="260"/>
        </pc:sldMkLst>
        <pc:spChg chg="mod">
          <ac:chgData name="Roordink, Bas" userId="e6b80f22-b7ea-4a1b-9826-4cad8536796c" providerId="ADAL" clId="{0C759D4F-1013-4230-9B3D-E403F130DEBA}" dt="2022-01-18T09:17:03.815" v="2" actId="20577"/>
          <ac:spMkLst>
            <pc:docMk/>
            <pc:sldMk cId="3753470074" sldId="260"/>
            <ac:spMk id="3" creationId="{BB2A0E52-A3D1-AC44-97E9-4AE4FCB62B0E}"/>
          </ac:spMkLst>
        </pc:spChg>
      </pc:sldChg>
      <pc:sldChg chg="modSp mod">
        <pc:chgData name="Roordink, Bas" userId="e6b80f22-b7ea-4a1b-9826-4cad8536796c" providerId="ADAL" clId="{0C759D4F-1013-4230-9B3D-E403F130DEBA}" dt="2022-01-18T09:24:31.815" v="190" actId="207"/>
        <pc:sldMkLst>
          <pc:docMk/>
          <pc:sldMk cId="3650263679" sldId="263"/>
        </pc:sldMkLst>
        <pc:spChg chg="mod">
          <ac:chgData name="Roordink, Bas" userId="e6b80f22-b7ea-4a1b-9826-4cad8536796c" providerId="ADAL" clId="{0C759D4F-1013-4230-9B3D-E403F130DEBA}" dt="2022-01-18T09:24:31.815" v="190" actId="207"/>
          <ac:spMkLst>
            <pc:docMk/>
            <pc:sldMk cId="3650263679" sldId="263"/>
            <ac:spMk id="3" creationId="{19939605-1392-4D30-A99E-0D408BF74A46}"/>
          </ac:spMkLst>
        </pc:spChg>
      </pc:sldChg>
      <pc:sldChg chg="modSp mod">
        <pc:chgData name="Roordink, Bas" userId="e6b80f22-b7ea-4a1b-9826-4cad8536796c" providerId="ADAL" clId="{0C759D4F-1013-4230-9B3D-E403F130DEBA}" dt="2022-01-18T09:23:21.043" v="54" actId="20577"/>
        <pc:sldMkLst>
          <pc:docMk/>
          <pc:sldMk cId="1410310819" sldId="264"/>
        </pc:sldMkLst>
        <pc:spChg chg="mod">
          <ac:chgData name="Roordink, Bas" userId="e6b80f22-b7ea-4a1b-9826-4cad8536796c" providerId="ADAL" clId="{0C759D4F-1013-4230-9B3D-E403F130DEBA}" dt="2022-01-18T09:23:21.043" v="54" actId="20577"/>
          <ac:spMkLst>
            <pc:docMk/>
            <pc:sldMk cId="1410310819" sldId="264"/>
            <ac:spMk id="3" creationId="{B0BEDFB3-2F1F-4D97-B891-420307B9671D}"/>
          </ac:spMkLst>
        </pc:spChg>
      </pc:sldChg>
      <pc:sldChg chg="modSp mod">
        <pc:chgData name="Roordink, Bas" userId="e6b80f22-b7ea-4a1b-9826-4cad8536796c" providerId="ADAL" clId="{0C759D4F-1013-4230-9B3D-E403F130DEBA}" dt="2022-01-18T14:26:31.582" v="283" actId="20577"/>
        <pc:sldMkLst>
          <pc:docMk/>
          <pc:sldMk cId="450315576" sldId="265"/>
        </pc:sldMkLst>
        <pc:spChg chg="mod">
          <ac:chgData name="Roordink, Bas" userId="e6b80f22-b7ea-4a1b-9826-4cad8536796c" providerId="ADAL" clId="{0C759D4F-1013-4230-9B3D-E403F130DEBA}" dt="2022-01-18T14:26:31.582" v="283" actId="20577"/>
          <ac:spMkLst>
            <pc:docMk/>
            <pc:sldMk cId="450315576" sldId="265"/>
            <ac:spMk id="3" creationId="{86BB64C6-58E8-492B-B4E2-44C1E3D9119E}"/>
          </ac:spMkLst>
        </pc:spChg>
      </pc:sldChg>
      <pc:sldChg chg="modSp mod">
        <pc:chgData name="Roordink, Bas" userId="e6b80f22-b7ea-4a1b-9826-4cad8536796c" providerId="ADAL" clId="{0C759D4F-1013-4230-9B3D-E403F130DEBA}" dt="2022-01-27T13:05:31.688" v="589" actId="207"/>
        <pc:sldMkLst>
          <pc:docMk/>
          <pc:sldMk cId="73219855" sldId="266"/>
        </pc:sldMkLst>
        <pc:spChg chg="mod">
          <ac:chgData name="Roordink, Bas" userId="e6b80f22-b7ea-4a1b-9826-4cad8536796c" providerId="ADAL" clId="{0C759D4F-1013-4230-9B3D-E403F130DEBA}" dt="2022-01-27T13:05:31.688" v="589" actId="207"/>
          <ac:spMkLst>
            <pc:docMk/>
            <pc:sldMk cId="73219855" sldId="266"/>
            <ac:spMk id="3" creationId="{D45585B5-D809-4C79-A0E1-57E5D446C592}"/>
          </ac:spMkLst>
        </pc:spChg>
      </pc:sldChg>
      <pc:sldChg chg="modSp mod">
        <pc:chgData name="Roordink, Bas" userId="e6b80f22-b7ea-4a1b-9826-4cad8536796c" providerId="ADAL" clId="{0C759D4F-1013-4230-9B3D-E403F130DEBA}" dt="2022-01-18T14:25:05.701" v="208" actId="115"/>
        <pc:sldMkLst>
          <pc:docMk/>
          <pc:sldMk cId="2282449554" sldId="267"/>
        </pc:sldMkLst>
        <pc:spChg chg="mod">
          <ac:chgData name="Roordink, Bas" userId="e6b80f22-b7ea-4a1b-9826-4cad8536796c" providerId="ADAL" clId="{0C759D4F-1013-4230-9B3D-E403F130DEBA}" dt="2022-01-18T14:25:05.701" v="208" actId="115"/>
          <ac:spMkLst>
            <pc:docMk/>
            <pc:sldMk cId="2282449554" sldId="267"/>
            <ac:spMk id="3" creationId="{9BFA1311-E885-4DFC-AA7B-DDEA767C79D8}"/>
          </ac:spMkLst>
        </pc:spChg>
      </pc:sldChg>
      <pc:sldChg chg="modSp mod">
        <pc:chgData name="Roordink, Bas" userId="e6b80f22-b7ea-4a1b-9826-4cad8536796c" providerId="ADAL" clId="{0C759D4F-1013-4230-9B3D-E403F130DEBA}" dt="2022-01-27T13:09:14.094" v="614" actId="20577"/>
        <pc:sldMkLst>
          <pc:docMk/>
          <pc:sldMk cId="2564984213" sldId="271"/>
        </pc:sldMkLst>
        <pc:spChg chg="mod">
          <ac:chgData name="Roordink, Bas" userId="e6b80f22-b7ea-4a1b-9826-4cad8536796c" providerId="ADAL" clId="{0C759D4F-1013-4230-9B3D-E403F130DEBA}" dt="2022-01-27T13:09:14.094" v="614" actId="20577"/>
          <ac:spMkLst>
            <pc:docMk/>
            <pc:sldMk cId="2564984213" sldId="271"/>
            <ac:spMk id="3" creationId="{579FA90E-08D8-4C61-B3F7-3F003BF24E02}"/>
          </ac:spMkLst>
        </pc:spChg>
      </pc:sldChg>
      <pc:sldChg chg="modSp mod">
        <pc:chgData name="Roordink, Bas" userId="e6b80f22-b7ea-4a1b-9826-4cad8536796c" providerId="ADAL" clId="{0C759D4F-1013-4230-9B3D-E403F130DEBA}" dt="2022-01-18T14:29:13.254" v="587" actId="207"/>
        <pc:sldMkLst>
          <pc:docMk/>
          <pc:sldMk cId="1673755409" sldId="272"/>
        </pc:sldMkLst>
        <pc:spChg chg="mod">
          <ac:chgData name="Roordink, Bas" userId="e6b80f22-b7ea-4a1b-9826-4cad8536796c" providerId="ADAL" clId="{0C759D4F-1013-4230-9B3D-E403F130DEBA}" dt="2022-01-18T14:29:13.254" v="587" actId="207"/>
          <ac:spMkLst>
            <pc:docMk/>
            <pc:sldMk cId="1673755409" sldId="272"/>
            <ac:spMk id="3" creationId="{570D7AD6-D79C-47C3-930D-E97F94F43A44}"/>
          </ac:spMkLst>
        </pc:spChg>
      </pc:sldChg>
    </pc:docChg>
  </pc:docChgLst>
  <pc:docChgLst>
    <pc:chgData name="Buitink, Fleur" userId="S::fbuitink@volkerwessels.com::cf590200-e243-4b2e-a585-9874ef062f38" providerId="AD" clId="Web-{4A3462D5-005A-432E-BB3E-CE3C2922DAB4}"/>
    <pc:docChg chg="modSld">
      <pc:chgData name="Buitink, Fleur" userId="S::fbuitink@volkerwessels.com::cf590200-e243-4b2e-a585-9874ef062f38" providerId="AD" clId="Web-{4A3462D5-005A-432E-BB3E-CE3C2922DAB4}" dt="2022-01-24T12:32:11.260" v="12" actId="20577"/>
      <pc:docMkLst>
        <pc:docMk/>
      </pc:docMkLst>
      <pc:sldChg chg="modSp">
        <pc:chgData name="Buitink, Fleur" userId="S::fbuitink@volkerwessels.com::cf590200-e243-4b2e-a585-9874ef062f38" providerId="AD" clId="Web-{4A3462D5-005A-432E-BB3E-CE3C2922DAB4}" dt="2022-01-24T12:28:01.090" v="0" actId="20577"/>
        <pc:sldMkLst>
          <pc:docMk/>
          <pc:sldMk cId="3753470074" sldId="260"/>
        </pc:sldMkLst>
        <pc:spChg chg="mod">
          <ac:chgData name="Buitink, Fleur" userId="S::fbuitink@volkerwessels.com::cf590200-e243-4b2e-a585-9874ef062f38" providerId="AD" clId="Web-{4A3462D5-005A-432E-BB3E-CE3C2922DAB4}" dt="2022-01-24T12:28:01.090" v="0" actId="20577"/>
          <ac:spMkLst>
            <pc:docMk/>
            <pc:sldMk cId="3753470074" sldId="260"/>
            <ac:spMk id="3" creationId="{BB2A0E52-A3D1-AC44-97E9-4AE4FCB62B0E}"/>
          </ac:spMkLst>
        </pc:spChg>
      </pc:sldChg>
      <pc:sldChg chg="modSp">
        <pc:chgData name="Buitink, Fleur" userId="S::fbuitink@volkerwessels.com::cf590200-e243-4b2e-a585-9874ef062f38" providerId="AD" clId="Web-{4A3462D5-005A-432E-BB3E-CE3C2922DAB4}" dt="2022-01-24T12:28:43.437" v="3" actId="20577"/>
        <pc:sldMkLst>
          <pc:docMk/>
          <pc:sldMk cId="3650263679" sldId="263"/>
        </pc:sldMkLst>
        <pc:spChg chg="mod">
          <ac:chgData name="Buitink, Fleur" userId="S::fbuitink@volkerwessels.com::cf590200-e243-4b2e-a585-9874ef062f38" providerId="AD" clId="Web-{4A3462D5-005A-432E-BB3E-CE3C2922DAB4}" dt="2022-01-24T12:28:43.437" v="3" actId="20577"/>
          <ac:spMkLst>
            <pc:docMk/>
            <pc:sldMk cId="3650263679" sldId="263"/>
            <ac:spMk id="3" creationId="{19939605-1392-4D30-A99E-0D408BF74A46}"/>
          </ac:spMkLst>
        </pc:spChg>
      </pc:sldChg>
      <pc:sldChg chg="modSp">
        <pc:chgData name="Buitink, Fleur" userId="S::fbuitink@volkerwessels.com::cf590200-e243-4b2e-a585-9874ef062f38" providerId="AD" clId="Web-{4A3462D5-005A-432E-BB3E-CE3C2922DAB4}" dt="2022-01-24T12:28:51.515" v="4" actId="20577"/>
        <pc:sldMkLst>
          <pc:docMk/>
          <pc:sldMk cId="1410310819" sldId="264"/>
        </pc:sldMkLst>
        <pc:spChg chg="mod">
          <ac:chgData name="Buitink, Fleur" userId="S::fbuitink@volkerwessels.com::cf590200-e243-4b2e-a585-9874ef062f38" providerId="AD" clId="Web-{4A3462D5-005A-432E-BB3E-CE3C2922DAB4}" dt="2022-01-24T12:28:51.515" v="4" actId="20577"/>
          <ac:spMkLst>
            <pc:docMk/>
            <pc:sldMk cId="1410310819" sldId="264"/>
            <ac:spMk id="3" creationId="{B0BEDFB3-2F1F-4D97-B891-420307B9671D}"/>
          </ac:spMkLst>
        </pc:spChg>
      </pc:sldChg>
      <pc:sldChg chg="modSp">
        <pc:chgData name="Buitink, Fleur" userId="S::fbuitink@volkerwessels.com::cf590200-e243-4b2e-a585-9874ef062f38" providerId="AD" clId="Web-{4A3462D5-005A-432E-BB3E-CE3C2922DAB4}" dt="2022-01-24T12:32:11.260" v="12" actId="20577"/>
        <pc:sldMkLst>
          <pc:docMk/>
          <pc:sldMk cId="450315576" sldId="265"/>
        </pc:sldMkLst>
        <pc:spChg chg="mod">
          <ac:chgData name="Buitink, Fleur" userId="S::fbuitink@volkerwessels.com::cf590200-e243-4b2e-a585-9874ef062f38" providerId="AD" clId="Web-{4A3462D5-005A-432E-BB3E-CE3C2922DAB4}" dt="2022-01-24T12:32:11.260" v="12" actId="20577"/>
          <ac:spMkLst>
            <pc:docMk/>
            <pc:sldMk cId="450315576" sldId="265"/>
            <ac:spMk id="3" creationId="{86BB64C6-58E8-492B-B4E2-44C1E3D9119E}"/>
          </ac:spMkLst>
        </pc:spChg>
      </pc:sldChg>
      <pc:sldChg chg="modSp">
        <pc:chgData name="Buitink, Fleur" userId="S::fbuitink@volkerwessels.com::cf590200-e243-4b2e-a585-9874ef062f38" providerId="AD" clId="Web-{4A3462D5-005A-432E-BB3E-CE3C2922DAB4}" dt="2022-01-24T12:28:57.953" v="5" actId="20577"/>
        <pc:sldMkLst>
          <pc:docMk/>
          <pc:sldMk cId="73219855" sldId="266"/>
        </pc:sldMkLst>
        <pc:spChg chg="mod">
          <ac:chgData name="Buitink, Fleur" userId="S::fbuitink@volkerwessels.com::cf590200-e243-4b2e-a585-9874ef062f38" providerId="AD" clId="Web-{4A3462D5-005A-432E-BB3E-CE3C2922DAB4}" dt="2022-01-24T12:28:57.953" v="5" actId="20577"/>
          <ac:spMkLst>
            <pc:docMk/>
            <pc:sldMk cId="73219855" sldId="266"/>
            <ac:spMk id="3" creationId="{D45585B5-D809-4C79-A0E1-57E5D446C592}"/>
          </ac:spMkLst>
        </pc:spChg>
      </pc:sldChg>
      <pc:sldChg chg="modSp">
        <pc:chgData name="Buitink, Fleur" userId="S::fbuitink@volkerwessels.com::cf590200-e243-4b2e-a585-9874ef062f38" providerId="AD" clId="Web-{4A3462D5-005A-432E-BB3E-CE3C2922DAB4}" dt="2022-01-24T12:30:01.300" v="8" actId="20577"/>
        <pc:sldMkLst>
          <pc:docMk/>
          <pc:sldMk cId="2564984213" sldId="271"/>
        </pc:sldMkLst>
        <pc:spChg chg="mod">
          <ac:chgData name="Buitink, Fleur" userId="S::fbuitink@volkerwessels.com::cf590200-e243-4b2e-a585-9874ef062f38" providerId="AD" clId="Web-{4A3462D5-005A-432E-BB3E-CE3C2922DAB4}" dt="2022-01-24T12:30:01.300" v="8" actId="20577"/>
          <ac:spMkLst>
            <pc:docMk/>
            <pc:sldMk cId="2564984213" sldId="271"/>
            <ac:spMk id="3" creationId="{579FA90E-08D8-4C61-B3F7-3F003BF24E02}"/>
          </ac:spMkLst>
        </pc:spChg>
      </pc:sldChg>
      <pc:sldChg chg="modSp">
        <pc:chgData name="Buitink, Fleur" userId="S::fbuitink@volkerwessels.com::cf590200-e243-4b2e-a585-9874ef062f38" providerId="AD" clId="Web-{4A3462D5-005A-432E-BB3E-CE3C2922DAB4}" dt="2022-01-24T12:30:24.551" v="9" actId="20577"/>
        <pc:sldMkLst>
          <pc:docMk/>
          <pc:sldMk cId="1673755409" sldId="272"/>
        </pc:sldMkLst>
        <pc:spChg chg="mod">
          <ac:chgData name="Buitink, Fleur" userId="S::fbuitink@volkerwessels.com::cf590200-e243-4b2e-a585-9874ef062f38" providerId="AD" clId="Web-{4A3462D5-005A-432E-BB3E-CE3C2922DAB4}" dt="2022-01-24T12:30:24.551" v="9" actId="20577"/>
          <ac:spMkLst>
            <pc:docMk/>
            <pc:sldMk cId="1673755409" sldId="272"/>
            <ac:spMk id="3" creationId="{570D7AD6-D79C-47C3-930D-E97F94F43A44}"/>
          </ac:spMkLst>
        </pc:spChg>
      </pc:sldChg>
    </pc:docChg>
  </pc:docChgLst>
  <pc:docChgLst>
    <pc:chgData name="Buitink, Fleur" userId="S::fbuitink@volkerwessels.com::cf590200-e243-4b2e-a585-9874ef062f38" providerId="AD" clId="Web-{F3BB486B-18D8-67C5-617F-647969FFFE96}"/>
    <pc:docChg chg="addSld modSld">
      <pc:chgData name="Buitink, Fleur" userId="S::fbuitink@volkerwessels.com::cf590200-e243-4b2e-a585-9874ef062f38" providerId="AD" clId="Web-{F3BB486B-18D8-67C5-617F-647969FFFE96}" dt="2022-01-24T12:45:54.144" v="151"/>
      <pc:docMkLst>
        <pc:docMk/>
      </pc:docMkLst>
      <pc:sldChg chg="modSp">
        <pc:chgData name="Buitink, Fleur" userId="S::fbuitink@volkerwessels.com::cf590200-e243-4b2e-a585-9874ef062f38" providerId="AD" clId="Web-{F3BB486B-18D8-67C5-617F-647969FFFE96}" dt="2022-01-24T12:43:33.516" v="64" actId="20577"/>
        <pc:sldMkLst>
          <pc:docMk/>
          <pc:sldMk cId="450315576" sldId="265"/>
        </pc:sldMkLst>
        <pc:spChg chg="mod">
          <ac:chgData name="Buitink, Fleur" userId="S::fbuitink@volkerwessels.com::cf590200-e243-4b2e-a585-9874ef062f38" providerId="AD" clId="Web-{F3BB486B-18D8-67C5-617F-647969FFFE96}" dt="2022-01-24T12:43:33.516" v="64" actId="20577"/>
          <ac:spMkLst>
            <pc:docMk/>
            <pc:sldMk cId="450315576" sldId="265"/>
            <ac:spMk id="3" creationId="{86BB64C6-58E8-492B-B4E2-44C1E3D9119E}"/>
          </ac:spMkLst>
        </pc:spChg>
      </pc:sldChg>
      <pc:sldChg chg="delSp modSp">
        <pc:chgData name="Buitink, Fleur" userId="S::fbuitink@volkerwessels.com::cf590200-e243-4b2e-a585-9874ef062f38" providerId="AD" clId="Web-{F3BB486B-18D8-67C5-617F-647969FFFE96}" dt="2022-01-24T12:45:38.972" v="150"/>
        <pc:sldMkLst>
          <pc:docMk/>
          <pc:sldMk cId="1573546633" sldId="273"/>
        </pc:sldMkLst>
        <pc:spChg chg="mod">
          <ac:chgData name="Buitink, Fleur" userId="S::fbuitink@volkerwessels.com::cf590200-e243-4b2e-a585-9874ef062f38" providerId="AD" clId="Web-{F3BB486B-18D8-67C5-617F-647969FFFE96}" dt="2022-01-24T12:45:34.597" v="149" actId="20577"/>
          <ac:spMkLst>
            <pc:docMk/>
            <pc:sldMk cId="1573546633" sldId="273"/>
            <ac:spMk id="3" creationId="{E8E46241-0006-440B-B286-03AD5E19865E}"/>
          </ac:spMkLst>
        </pc:spChg>
        <pc:spChg chg="del">
          <ac:chgData name="Buitink, Fleur" userId="S::fbuitink@volkerwessels.com::cf590200-e243-4b2e-a585-9874ef062f38" providerId="AD" clId="Web-{F3BB486B-18D8-67C5-617F-647969FFFE96}" dt="2022-01-24T12:45:38.972" v="150"/>
          <ac:spMkLst>
            <pc:docMk/>
            <pc:sldMk cId="1573546633" sldId="273"/>
            <ac:spMk id="5" creationId="{7609B9A3-376F-4986-9D13-6BF716011DDE}"/>
          </ac:spMkLst>
        </pc:spChg>
      </pc:sldChg>
      <pc:sldChg chg="delSp modSp new">
        <pc:chgData name="Buitink, Fleur" userId="S::fbuitink@volkerwessels.com::cf590200-e243-4b2e-a585-9874ef062f38" providerId="AD" clId="Web-{F3BB486B-18D8-67C5-617F-647969FFFE96}" dt="2022-01-24T12:45:54.144" v="151"/>
        <pc:sldMkLst>
          <pc:docMk/>
          <pc:sldMk cId="221279007" sldId="274"/>
        </pc:sldMkLst>
        <pc:spChg chg="mod">
          <ac:chgData name="Buitink, Fleur" userId="S::fbuitink@volkerwessels.com::cf590200-e243-4b2e-a585-9874ef062f38" providerId="AD" clId="Web-{F3BB486B-18D8-67C5-617F-647969FFFE96}" dt="2022-01-24T12:43:23.484" v="59" actId="20577"/>
          <ac:spMkLst>
            <pc:docMk/>
            <pc:sldMk cId="221279007" sldId="274"/>
            <ac:spMk id="2" creationId="{DD223671-A5DE-4B3F-8AFF-CCC7EBEC7630}"/>
          </ac:spMkLst>
        </pc:spChg>
        <pc:spChg chg="mod">
          <ac:chgData name="Buitink, Fleur" userId="S::fbuitink@volkerwessels.com::cf590200-e243-4b2e-a585-9874ef062f38" providerId="AD" clId="Web-{F3BB486B-18D8-67C5-617F-647969FFFE96}" dt="2022-01-24T12:44:25.142" v="77" actId="20577"/>
          <ac:spMkLst>
            <pc:docMk/>
            <pc:sldMk cId="221279007" sldId="274"/>
            <ac:spMk id="3" creationId="{1C6D1A77-AD3F-428F-BEB4-5F364A34E09C}"/>
          </ac:spMkLst>
        </pc:spChg>
        <pc:spChg chg="del">
          <ac:chgData name="Buitink, Fleur" userId="S::fbuitink@volkerwessels.com::cf590200-e243-4b2e-a585-9874ef062f38" providerId="AD" clId="Web-{F3BB486B-18D8-67C5-617F-647969FFFE96}" dt="2022-01-24T12:45:54.144" v="151"/>
          <ac:spMkLst>
            <pc:docMk/>
            <pc:sldMk cId="221279007" sldId="274"/>
            <ac:spMk id="5" creationId="{88C84510-FC7C-4EF1-9D33-8806FD450873}"/>
          </ac:spMkLst>
        </pc:spChg>
      </pc:sldChg>
    </pc:docChg>
  </pc:docChgLst>
  <pc:docChgLst>
    <pc:chgData name="Mee, Chanchal van der" userId="S::cvdmee@volkerwessels.com::a92569cd-3076-44aa-ac15-60759c77f0f2" providerId="AD" clId="Web-{4965455E-2814-DA5E-B04B-F3D51E80E050}"/>
    <pc:docChg chg="modSld">
      <pc:chgData name="Mee, Chanchal van der" userId="S::cvdmee@volkerwessels.com::a92569cd-3076-44aa-ac15-60759c77f0f2" providerId="AD" clId="Web-{4965455E-2814-DA5E-B04B-F3D51E80E050}" dt="2022-01-27T09:12:13.550" v="2" actId="20577"/>
      <pc:docMkLst>
        <pc:docMk/>
      </pc:docMkLst>
      <pc:sldChg chg="modSp">
        <pc:chgData name="Mee, Chanchal van der" userId="S::cvdmee@volkerwessels.com::a92569cd-3076-44aa-ac15-60759c77f0f2" providerId="AD" clId="Web-{4965455E-2814-DA5E-B04B-F3D51E80E050}" dt="2022-01-27T09:12:13.550" v="2" actId="20577"/>
        <pc:sldMkLst>
          <pc:docMk/>
          <pc:sldMk cId="221279007" sldId="274"/>
        </pc:sldMkLst>
        <pc:spChg chg="mod">
          <ac:chgData name="Mee, Chanchal van der" userId="S::cvdmee@volkerwessels.com::a92569cd-3076-44aa-ac15-60759c77f0f2" providerId="AD" clId="Web-{4965455E-2814-DA5E-B04B-F3D51E80E050}" dt="2022-01-27T09:12:13.550" v="2" actId="20577"/>
          <ac:spMkLst>
            <pc:docMk/>
            <pc:sldMk cId="221279007" sldId="274"/>
            <ac:spMk id="3" creationId="{1C6D1A77-AD3F-428F-BEB4-5F364A34E09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8-2-2022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2</a:t>
            </a:fld>
            <a:endParaRPr lang="tr-TR" dirty="0"/>
          </a:p>
        </p:txBody>
      </p:sp>
    </p:spTree>
    <p:extLst>
      <p:ext uri="{BB962C8B-B14F-4D97-AF65-F5344CB8AC3E}">
        <p14:creationId xmlns:p14="http://schemas.microsoft.com/office/powerpoint/2010/main" val="1580402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11</a:t>
            </a:fld>
            <a:endParaRPr lang="tr-TR" dirty="0"/>
          </a:p>
        </p:txBody>
      </p:sp>
    </p:spTree>
    <p:extLst>
      <p:ext uri="{BB962C8B-B14F-4D97-AF65-F5344CB8AC3E}">
        <p14:creationId xmlns:p14="http://schemas.microsoft.com/office/powerpoint/2010/main" val="3742218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12</a:t>
            </a:fld>
            <a:endParaRPr lang="tr-TR" dirty="0"/>
          </a:p>
        </p:txBody>
      </p:sp>
    </p:spTree>
    <p:extLst>
      <p:ext uri="{BB962C8B-B14F-4D97-AF65-F5344CB8AC3E}">
        <p14:creationId xmlns:p14="http://schemas.microsoft.com/office/powerpoint/2010/main" val="2289354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13</a:t>
            </a:fld>
            <a:endParaRPr lang="tr-TR" dirty="0"/>
          </a:p>
        </p:txBody>
      </p:sp>
    </p:spTree>
    <p:extLst>
      <p:ext uri="{BB962C8B-B14F-4D97-AF65-F5344CB8AC3E}">
        <p14:creationId xmlns:p14="http://schemas.microsoft.com/office/powerpoint/2010/main" val="165367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3</a:t>
            </a:fld>
            <a:endParaRPr lang="tr-TR" dirty="0"/>
          </a:p>
        </p:txBody>
      </p:sp>
    </p:spTree>
    <p:extLst>
      <p:ext uri="{BB962C8B-B14F-4D97-AF65-F5344CB8AC3E}">
        <p14:creationId xmlns:p14="http://schemas.microsoft.com/office/powerpoint/2010/main" val="823076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4</a:t>
            </a:fld>
            <a:endParaRPr lang="tr-TR" dirty="0"/>
          </a:p>
        </p:txBody>
      </p:sp>
    </p:spTree>
    <p:extLst>
      <p:ext uri="{BB962C8B-B14F-4D97-AF65-F5344CB8AC3E}">
        <p14:creationId xmlns:p14="http://schemas.microsoft.com/office/powerpoint/2010/main" val="1041116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5</a:t>
            </a:fld>
            <a:endParaRPr lang="tr-TR" dirty="0"/>
          </a:p>
        </p:txBody>
      </p:sp>
    </p:spTree>
    <p:extLst>
      <p:ext uri="{BB962C8B-B14F-4D97-AF65-F5344CB8AC3E}">
        <p14:creationId xmlns:p14="http://schemas.microsoft.com/office/powerpoint/2010/main" val="78576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6</a:t>
            </a:fld>
            <a:endParaRPr lang="tr-TR" dirty="0"/>
          </a:p>
        </p:txBody>
      </p:sp>
    </p:spTree>
    <p:extLst>
      <p:ext uri="{BB962C8B-B14F-4D97-AF65-F5344CB8AC3E}">
        <p14:creationId xmlns:p14="http://schemas.microsoft.com/office/powerpoint/2010/main" val="176765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7</a:t>
            </a:fld>
            <a:endParaRPr lang="tr-TR" dirty="0"/>
          </a:p>
        </p:txBody>
      </p:sp>
    </p:spTree>
    <p:extLst>
      <p:ext uri="{BB962C8B-B14F-4D97-AF65-F5344CB8AC3E}">
        <p14:creationId xmlns:p14="http://schemas.microsoft.com/office/powerpoint/2010/main" val="2263032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8</a:t>
            </a:fld>
            <a:endParaRPr lang="tr-TR" dirty="0"/>
          </a:p>
        </p:txBody>
      </p:sp>
    </p:spTree>
    <p:extLst>
      <p:ext uri="{BB962C8B-B14F-4D97-AF65-F5344CB8AC3E}">
        <p14:creationId xmlns:p14="http://schemas.microsoft.com/office/powerpoint/2010/main" val="398611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9</a:t>
            </a:fld>
            <a:endParaRPr lang="tr-TR" dirty="0"/>
          </a:p>
        </p:txBody>
      </p:sp>
    </p:spTree>
    <p:extLst>
      <p:ext uri="{BB962C8B-B14F-4D97-AF65-F5344CB8AC3E}">
        <p14:creationId xmlns:p14="http://schemas.microsoft.com/office/powerpoint/2010/main" val="2740682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de-DE"/>
          </a:p>
        </p:txBody>
      </p:sp>
      <p:sp>
        <p:nvSpPr>
          <p:cNvPr id="4" name="Espace réservé du numéro de diapositive 3"/>
          <p:cNvSpPr>
            <a:spLocks noGrp="1"/>
          </p:cNvSpPr>
          <p:nvPr>
            <p:ph type="sldNum" sz="quarter" idx="5"/>
          </p:nvPr>
        </p:nvSpPr>
        <p:spPr/>
        <p:txBody>
          <a:bodyPr/>
          <a:lstStyle/>
          <a:p>
            <a:fld id="{71730059-9356-5542-B7AC-C623CB1A6CD8}" type="slidenum">
              <a:rPr lang="tr-TR" smtClean="0"/>
              <a:t>10</a:t>
            </a:fld>
            <a:endParaRPr lang="tr-TR" dirty="0"/>
          </a:p>
        </p:txBody>
      </p:sp>
    </p:spTree>
    <p:extLst>
      <p:ext uri="{BB962C8B-B14F-4D97-AF65-F5344CB8AC3E}">
        <p14:creationId xmlns:p14="http://schemas.microsoft.com/office/powerpoint/2010/main" val="804958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veiligheid@volkerwessels.com"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573860" y="1676037"/>
            <a:ext cx="8687585" cy="2387600"/>
          </a:xfrm>
        </p:spPr>
        <p:txBody>
          <a:bodyPr>
            <a:normAutofit fontScale="90000"/>
          </a:bodyPr>
          <a:lstStyle/>
          <a:p>
            <a:pPr>
              <a:lnSpc>
                <a:spcPct val="100000"/>
              </a:lnSpc>
            </a:pPr>
            <a:r>
              <a:rPr lang="tr-TR"/>
              <a:t>GÜVENLİK GÜNÜ </a:t>
            </a:r>
            <a:br>
              <a:rPr lang="tr-TR"/>
            </a:br>
            <a:r>
              <a:rPr lang="tr-TR" sz="2800"/>
              <a:t>GÜVENLİĞİ ARTTIRIN! HIZLANMAMIZA YARDIMCI OLACAK MISINIZ? </a:t>
            </a:r>
            <a:br>
              <a:rPr lang="tr-TR" sz="2800"/>
            </a:br>
            <a:br>
              <a:rPr lang="tr-TR" sz="3600"/>
            </a:br>
            <a:r>
              <a:rPr lang="tr-TR" sz="2000"/>
              <a:t>30 Mart 2022</a:t>
            </a:r>
            <a:endParaRPr lang="tr-TR" sz="2000"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548694" y="3845319"/>
            <a:ext cx="8321040" cy="1655762"/>
          </a:xfrm>
        </p:spPr>
        <p:txBody>
          <a:bodyPr/>
          <a:lstStyle/>
          <a:p>
            <a:endParaRPr lang="tr-TR"/>
          </a:p>
          <a:p>
            <a:r>
              <a:rPr lang="tr-TR"/>
              <a:t>İŞ İÇİN YOL HARİTASI</a:t>
            </a:r>
          </a:p>
          <a:p>
            <a:r>
              <a:rPr lang="tr-TR" sz="1800"/>
              <a:t>[Bu yol haritası sizin fikirlerinizle desteklenebilir]</a:t>
            </a:r>
            <a:endParaRPr lang="tr-TR" sz="1800" dirty="0"/>
          </a:p>
        </p:txBody>
      </p:sp>
      <p:sp>
        <p:nvSpPr>
          <p:cNvPr id="4" name="Rechthoek 3">
            <a:extLst>
              <a:ext uri="{FF2B5EF4-FFF2-40B4-BE49-F238E27FC236}">
                <a16:creationId xmlns:a16="http://schemas.microsoft.com/office/drawing/2014/main" id="{4D568C01-99A0-4127-BD1E-0F99216A8EDF}"/>
              </a:ext>
            </a:extLst>
          </p:cNvPr>
          <p:cNvSpPr/>
          <p:nvPr/>
        </p:nvSpPr>
        <p:spPr>
          <a:xfrm>
            <a:off x="9445841" y="5885895"/>
            <a:ext cx="2583402" cy="446832"/>
          </a:xfrm>
          <a:prstGeom prst="rect">
            <a:avLst/>
          </a:prstGeom>
          <a:solidFill>
            <a:srgbClr val="FFD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Afbeelding 5">
            <a:extLst>
              <a:ext uri="{FF2B5EF4-FFF2-40B4-BE49-F238E27FC236}">
                <a16:creationId xmlns:a16="http://schemas.microsoft.com/office/drawing/2014/main" id="{96D188E9-CC84-430C-B4A8-2496A1E55BE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49044"/>
          <a:stretch/>
        </p:blipFill>
        <p:spPr bwMode="auto">
          <a:xfrm>
            <a:off x="7231514" y="2969998"/>
            <a:ext cx="4059862" cy="2068768"/>
          </a:xfrm>
          <a:prstGeom prst="rect">
            <a:avLst/>
          </a:prstGeom>
          <a:ln>
            <a:noFill/>
          </a:ln>
          <a:extLst>
            <a:ext uri="{53640926-AAD7-44D8-BBD7-CCE9431645EC}">
              <a14:shadowObscured xmlns:a14="http://schemas.microsoft.com/office/drawing/2010/main"/>
            </a:ext>
          </a:extLst>
        </p:spPr>
      </p:pic>
      <p:sp>
        <p:nvSpPr>
          <p:cNvPr id="5" name="Rechthoek 4">
            <a:extLst>
              <a:ext uri="{FF2B5EF4-FFF2-40B4-BE49-F238E27FC236}">
                <a16:creationId xmlns:a16="http://schemas.microsoft.com/office/drawing/2014/main" id="{A12784E7-B071-4D07-A14A-1589B91E511F}"/>
              </a:ext>
            </a:extLst>
          </p:cNvPr>
          <p:cNvSpPr/>
          <p:nvPr/>
        </p:nvSpPr>
        <p:spPr>
          <a:xfrm>
            <a:off x="9055223" y="4873841"/>
            <a:ext cx="390618" cy="164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r>
              <a:rPr lang="tr-TR"/>
              <a:t>OLASI DETAYLAR - PROJE</a:t>
            </a:r>
            <a:endParaRPr lang="tr-TR" dirty="0"/>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vert="horz" lIns="91440" tIns="45720" rIns="91440" bIns="45720" rtlCol="0" anchor="t">
            <a:normAutofit/>
          </a:bodyPr>
          <a:lstStyle/>
          <a:p>
            <a:pPr marL="0" indent="0">
              <a:buNone/>
            </a:pPr>
            <a:r>
              <a:rPr lang="tr-TR" sz="2000" b="1"/>
              <a:t>Toplantı (proje) konumları</a:t>
            </a:r>
            <a:br>
              <a:rPr lang="tr-TR" sz="2000" b="1"/>
            </a:br>
            <a:r>
              <a:rPr lang="tr-TR" sz="2000"/>
              <a:t>Güvenlik günü düzenlenmesi için idare ve kurul ziyaret projeleri. İdarenin ve kurulun birden çok projeyi ziyaret etmesi muhtemeldir. </a:t>
            </a:r>
            <a:r>
              <a:rPr lang="tr-TR" sz="2000" b="1"/>
              <a:t>VolkerWessels şirketi bunu belirleyecektir</a:t>
            </a:r>
            <a:r>
              <a:rPr lang="tr-TR" sz="2000"/>
              <a:t>.</a:t>
            </a:r>
          </a:p>
          <a:p>
            <a:pPr marL="0" indent="0">
              <a:buNone/>
            </a:pPr>
            <a:r>
              <a:rPr lang="tr-TR" sz="2000"/>
              <a:t>Programın gücü personel arasında bir tartışma başlatmasıdır. Bu bizim gerçekten güvenlik hakkında konuşmamızı sağlar. </a:t>
            </a:r>
          </a:p>
          <a:p>
            <a:pPr marL="0" indent="0">
              <a:buNone/>
            </a:pPr>
            <a:endParaRPr lang="tr-TR" sz="2000"/>
          </a:p>
          <a:p>
            <a:pPr marL="0" indent="0">
              <a:buNone/>
            </a:pPr>
            <a:r>
              <a:rPr lang="tr-TR" sz="2000" b="1"/>
              <a:t>Gerekli aletler</a:t>
            </a:r>
            <a:br>
              <a:rPr lang="tr-TR" sz="2000"/>
            </a:br>
            <a:r>
              <a:rPr lang="tr-TR" sz="2000"/>
              <a:t>Projektör, laptop, ses ve başlangıç sunumu.</a:t>
            </a:r>
            <a:br>
              <a:rPr lang="tr-TR" sz="2000"/>
            </a:br>
            <a:br>
              <a:rPr lang="tr-TR" sz="2000"/>
            </a:br>
            <a:r>
              <a:rPr lang="tr-TR" sz="2000">
                <a:highlight>
                  <a:srgbClr val="FFFF00"/>
                </a:highlight>
              </a:rPr>
              <a:t>NOT: Dijital güvenlik oyunu sadece Chrome üzerinden erişilebilir, Internet Explorer üzerinden </a:t>
            </a:r>
            <a:r>
              <a:rPr lang="tr-TR" sz="2000" u="sng">
                <a:highlight>
                  <a:srgbClr val="FFFF00"/>
                </a:highlight>
              </a:rPr>
              <a:t>değil</a:t>
            </a:r>
            <a:r>
              <a:rPr lang="tr-TR" sz="2000">
                <a:highlight>
                  <a:srgbClr val="FFFF00"/>
                </a:highlight>
              </a:rPr>
              <a:t>.</a:t>
            </a:r>
          </a:p>
          <a:p>
            <a:endParaRPr lang="tr-TR" dirty="0"/>
          </a:p>
        </p:txBody>
      </p:sp>
      <p:sp>
        <p:nvSpPr>
          <p:cNvPr id="6" name="Tijdelijke aanduiding voor voettekst 3">
            <a:extLst>
              <a:ext uri="{FF2B5EF4-FFF2-40B4-BE49-F238E27FC236}">
                <a16:creationId xmlns:a16="http://schemas.microsoft.com/office/drawing/2014/main" id="{170BDF87-3AAB-449A-8319-0E7B24FDE6D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1673755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r>
              <a:rPr lang="tr-TR"/>
              <a:t>DEĞERLENDİRME VE GERİ BİLDİRİM</a:t>
            </a:r>
            <a:endParaRPr lang="tr-TR" dirty="0"/>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vert="horz" lIns="91440" tIns="45720" rIns="91440" bIns="45720" rtlCol="0" anchor="t">
            <a:normAutofit fontScale="77500" lnSpcReduction="20000"/>
          </a:bodyPr>
          <a:lstStyle/>
          <a:p>
            <a:pPr marL="0" indent="0">
              <a:lnSpc>
                <a:spcPct val="110000"/>
              </a:lnSpc>
              <a:buNone/>
            </a:pPr>
            <a:r>
              <a:rPr lang="tr-TR" sz="2200" b="1"/>
              <a:t>Şirketiniz içerisinde (minimum):</a:t>
            </a:r>
          </a:p>
          <a:p>
            <a:pPr lvl="0">
              <a:lnSpc>
                <a:spcPct val="110000"/>
              </a:lnSpc>
            </a:pPr>
            <a:r>
              <a:rPr lang="tr-TR" sz="2200"/>
              <a:t>Birlikte WAVE hızlandırıcı oynamak nasıldı?</a:t>
            </a:r>
          </a:p>
          <a:p>
            <a:pPr lvl="0">
              <a:lnSpc>
                <a:spcPct val="110000"/>
              </a:lnSpc>
            </a:pPr>
            <a:r>
              <a:rPr lang="tr-TR" sz="2200"/>
              <a:t>Ne öğrendiniz?</a:t>
            </a:r>
          </a:p>
          <a:p>
            <a:pPr lvl="0">
              <a:lnSpc>
                <a:spcPct val="110000"/>
              </a:lnSpc>
            </a:pPr>
            <a:r>
              <a:rPr lang="tr-TR" sz="2200"/>
              <a:t>Yarın iş yerinde neleri farklı yapacaksınız?</a:t>
            </a:r>
          </a:p>
          <a:p>
            <a:pPr marL="0" indent="0">
              <a:lnSpc>
                <a:spcPct val="110000"/>
              </a:lnSpc>
              <a:buNone/>
            </a:pPr>
            <a:br>
              <a:rPr lang="tr-TR" sz="2200" b="1"/>
            </a:br>
            <a:r>
              <a:rPr lang="tr-TR" sz="2200" b="1"/>
              <a:t>VolkerWessels şirketlerinden VolkerWessels’a geri bildirim:</a:t>
            </a:r>
          </a:p>
          <a:p>
            <a:pPr>
              <a:lnSpc>
                <a:spcPct val="110000"/>
              </a:lnSpc>
            </a:pPr>
            <a:r>
              <a:rPr lang="tr-TR" sz="2200"/>
              <a:t>Resmi geri bildirim gerekmemektedir. Katılımcılardan resimler ve alıntılar almak ister misiniz?</a:t>
            </a:r>
          </a:p>
          <a:p>
            <a:pPr>
              <a:lnSpc>
                <a:spcPct val="110000"/>
              </a:lnSpc>
            </a:pPr>
            <a:r>
              <a:rPr lang="tr-TR" sz="2200"/>
              <a:t>Şirketiniz içerisinde veya örneğin şirketiniz içindeki veya eğitmenden gelen diğer sonuçlar her zaman memnuniyetle karşılanır. Hem de çok!</a:t>
            </a:r>
          </a:p>
          <a:p>
            <a:pPr>
              <a:lnSpc>
                <a:spcPct val="110000"/>
              </a:lnSpc>
            </a:pPr>
            <a:r>
              <a:rPr lang="tr-TR" sz="2200"/>
              <a:t>Bunu </a:t>
            </a:r>
            <a:r>
              <a:rPr lang="tr-TR" sz="2200">
                <a:hlinkClick r:id="rId3"/>
              </a:rPr>
              <a:t>veiligheid@volkerwessels.com</a:t>
            </a:r>
            <a:r>
              <a:rPr lang="tr-TR" sz="2200"/>
              <a:t> adresine mail atın.</a:t>
            </a:r>
            <a:endParaRPr lang="tr-TR" sz="2200">
              <a:cs typeface="Arial"/>
            </a:endParaRPr>
          </a:p>
          <a:p>
            <a:pPr>
              <a:lnSpc>
                <a:spcPct val="110000"/>
              </a:lnSpc>
            </a:pPr>
            <a:endParaRPr lang="tr-TR" sz="2200">
              <a:cs typeface="Arial"/>
            </a:endParaRPr>
          </a:p>
          <a:p>
            <a:pPr marL="0" indent="0">
              <a:lnSpc>
                <a:spcPct val="110000"/>
              </a:lnSpc>
              <a:buNone/>
            </a:pPr>
            <a:r>
              <a:rPr lang="tr-TR" sz="2200">
                <a:cs typeface="Arial"/>
              </a:rPr>
              <a:t>Güvenlik gününden en az 3 hafta sonra, VolkerWessels geri bildirimi gün içerisinde sağlayacaktır.</a:t>
            </a:r>
          </a:p>
          <a:p>
            <a:endParaRPr lang="tr-TR" dirty="0">
              <a:cs typeface="Arial" panose="020B0604020202020204"/>
            </a:endParaRPr>
          </a:p>
        </p:txBody>
      </p:sp>
      <p:sp>
        <p:nvSpPr>
          <p:cNvPr id="6" name="Tijdelijke aanduiding voor voettekst 3">
            <a:extLst>
              <a:ext uri="{FF2B5EF4-FFF2-40B4-BE49-F238E27FC236}">
                <a16:creationId xmlns:a16="http://schemas.microsoft.com/office/drawing/2014/main" id="{D0227A18-ED01-4B50-AD90-2C8D82D34C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1573546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r>
              <a:rPr lang="tr-TR"/>
              <a:t>HAZIRLIKLARDA BAŞARILAR!</a:t>
            </a:r>
            <a:endParaRPr lang="tr-TR" dirty="0"/>
          </a:p>
        </p:txBody>
      </p:sp>
      <p:sp>
        <p:nvSpPr>
          <p:cNvPr id="4" name="Tijdelijke aanduiding voor voettekst 3">
            <a:extLst>
              <a:ext uri="{FF2B5EF4-FFF2-40B4-BE49-F238E27FC236}">
                <a16:creationId xmlns:a16="http://schemas.microsoft.com/office/drawing/2014/main" id="{5A9C3140-4541-41CE-A965-134B5927EA2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407529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tr-TR"/>
              <a:t>GİRİŞ</a:t>
            </a:r>
            <a:endParaRPr lang="tr-TR"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fontScale="92500" lnSpcReduction="20000"/>
          </a:bodyPr>
          <a:lstStyle/>
          <a:p>
            <a:pPr marL="0" indent="0">
              <a:lnSpc>
                <a:spcPct val="110000"/>
              </a:lnSpc>
              <a:buNone/>
            </a:pPr>
            <a:r>
              <a:rPr lang="tr-TR" sz="1900"/>
              <a:t>Bizim için ve bizim adımıza çalışan tüm meslektaşlarımızın yaşayabileceği kazaları veya kişisel acıları önlemek için elimizden gelen her şeyi yaparız. Ayrıca, çalıştığımız çevreye zarar vermemek veya çalışmamız sonucunda üçünü tarafların kişiler yaralanmalara maruz kalmasını da önlemek istiyoruz. </a:t>
            </a:r>
            <a:br>
              <a:rPr lang="tr-TR" sz="1900"/>
            </a:br>
            <a:endParaRPr lang="tr-TR" sz="1900"/>
          </a:p>
          <a:p>
            <a:pPr marL="0" indent="0">
              <a:lnSpc>
                <a:spcPct val="110000"/>
              </a:lnSpc>
              <a:buNone/>
            </a:pPr>
            <a:r>
              <a:rPr lang="tr-TR" sz="1900"/>
              <a:t>Pratik olarak, güvenli çalışmada ısrarcı olmak bazen oldukça zordur. Çoğunlukla, bir işin hızlıca halledilebileceğini veya programı tamamlamanın güvenli çalışmaktan daha önemli olduğunu düşünüyoruz. Bunu biliyoruz ve kendi WAVE programımız ile daha güvenli çalışmak için çok çalışıyoruz.</a:t>
            </a:r>
            <a:r>
              <a:rPr lang="tr-TR" sz="1900">
                <a:solidFill>
                  <a:schemeClr val="tx2"/>
                </a:solidFill>
              </a:rPr>
              <a:t> </a:t>
            </a:r>
          </a:p>
          <a:p>
            <a:pPr marL="0" indent="0">
              <a:lnSpc>
                <a:spcPct val="110000"/>
              </a:lnSpc>
              <a:buNone/>
            </a:pPr>
            <a:br>
              <a:rPr lang="tr-TR" sz="1900"/>
            </a:br>
            <a:r>
              <a:rPr lang="tr-TR" sz="1900"/>
              <a:t>Projelerimizde ve ofislerimizde ikilemleri çalışanlarla tartışmaya açık hale getirmek ilerlememize yardımcı olacaktır. Bu yüzden, bu yılın güvenlik gününde odak noktası, güvenlik ikilemleri, WAVE güvenlik değerleri ve WAVE kuralları, pratik örnekler ve bizim kendi güvenlik davranışlarımızdadır. Önceki yıllarda olduğu gibi, bu bir güvenlik oyunu oynanarak yapılacaktır. </a:t>
            </a:r>
            <a:endParaRPr lang="tr-TR" sz="1900">
              <a:highlight>
                <a:srgbClr val="FFFF00"/>
              </a:highlight>
            </a:endParaRPr>
          </a:p>
          <a:p>
            <a:endParaRPr lang="tr-TR" dirty="0"/>
          </a:p>
        </p:txBody>
      </p:sp>
      <p:sp>
        <p:nvSpPr>
          <p:cNvPr id="6" name="Tijdelijke aanduiding voor voettekst 3">
            <a:extLst>
              <a:ext uri="{FF2B5EF4-FFF2-40B4-BE49-F238E27FC236}">
                <a16:creationId xmlns:a16="http://schemas.microsoft.com/office/drawing/2014/main" id="{C9CCBA47-68B2-4614-BDE6-E16C6D35190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r>
              <a:rPr lang="tr-TR"/>
              <a:t>GEÇMİŞ</a:t>
            </a:r>
            <a:endParaRPr lang="tr-TR" dirty="0"/>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vert="horz" lIns="91440" tIns="45720" rIns="91440" bIns="45720" rtlCol="0" anchor="t">
            <a:normAutofit/>
          </a:bodyPr>
          <a:lstStyle/>
          <a:p>
            <a:pPr marL="0" indent="0">
              <a:lnSpc>
                <a:spcPct val="120000"/>
              </a:lnSpc>
              <a:buNone/>
            </a:pPr>
            <a:r>
              <a:rPr lang="tr-TR" sz="2000" b="0" i="0" u="none" strike="noStrike">
                <a:solidFill>
                  <a:srgbClr val="000000"/>
                </a:solidFill>
                <a:effectLst/>
                <a:latin typeface="Arial"/>
                <a:cs typeface="Arial"/>
              </a:rPr>
              <a:t>Çoğu zaman, güvenlik konusu genellikle “öteki” ve güvenliğin zor tarafına odaklanılarak toplantılarda hızlı bir şekilde listede yanına işaret konulan bir şey olarak kabul edilir. Ancak, güvenlik açısından bizi neyin harekete geçirdiğine dair fikir edinmek </a:t>
            </a:r>
            <a:r>
              <a:rPr lang="tr-TR" sz="2000" b="0" i="0" u="none" strike="noStrike">
                <a:effectLst/>
                <a:latin typeface="Arial"/>
                <a:cs typeface="Arial"/>
              </a:rPr>
              <a:t>ve </a:t>
            </a:r>
            <a:r>
              <a:rPr lang="tr-TR" sz="2000">
                <a:latin typeface="Arial"/>
                <a:cs typeface="Arial"/>
              </a:rPr>
              <a:t> belirli seçimleri neden yaptığımızı öğrenmek için güvenlik davranışını tartışmak daha önemlidir.</a:t>
            </a:r>
            <a:endParaRPr lang="tr-TR" sz="2000" dirty="0">
              <a:latin typeface="Arial"/>
              <a:cs typeface="Arial"/>
            </a:endParaRPr>
          </a:p>
        </p:txBody>
      </p:sp>
      <p:sp>
        <p:nvSpPr>
          <p:cNvPr id="6" name="Tijdelijke aanduiding voor voettekst 3">
            <a:extLst>
              <a:ext uri="{FF2B5EF4-FFF2-40B4-BE49-F238E27FC236}">
                <a16:creationId xmlns:a16="http://schemas.microsoft.com/office/drawing/2014/main" id="{73290DE5-DA47-4D00-A474-2C9ACBB96B4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3650263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r>
              <a:rPr lang="tr-TR"/>
              <a:t>AMAÇ</a:t>
            </a:r>
            <a:endParaRPr lang="tr-TR" dirty="0"/>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vert="horz" lIns="91440" tIns="45720" rIns="91440" bIns="45720" rtlCol="0" anchor="t">
            <a:normAutofit/>
          </a:bodyPr>
          <a:lstStyle/>
          <a:p>
            <a:pPr lvl="0">
              <a:lnSpc>
                <a:spcPct val="100000"/>
              </a:lnSpc>
            </a:pPr>
            <a:r>
              <a:rPr lang="tr-TR" sz="2000"/>
              <a:t>Çeşitli konulara dayalı olarak iş yerinde güvenliği tartışın (WAVE kuralları - değerleri ve temel riskler). (Birbirinizin) güvenlik davranışına yönelik soruları cevaplayarak birbirinizin motivasyonları ve kişisel ikilemlerine dair fikir edinin.</a:t>
            </a:r>
            <a:br>
              <a:rPr lang="tr-TR" sz="2000"/>
            </a:br>
            <a:endParaRPr lang="tr-TR" sz="2000"/>
          </a:p>
          <a:p>
            <a:pPr lvl="0">
              <a:lnSpc>
                <a:spcPct val="100000"/>
              </a:lnSpc>
            </a:pPr>
            <a:r>
              <a:rPr lang="tr-TR" sz="2000"/>
              <a:t>Çeşitli konularda güvenlik farkındalığını arttırın.</a:t>
            </a:r>
            <a:br>
              <a:rPr lang="tr-TR" sz="2000"/>
            </a:br>
            <a:endParaRPr lang="tr-TR" sz="2000"/>
          </a:p>
          <a:p>
            <a:pPr lvl="0">
              <a:lnSpc>
                <a:spcPct val="100000"/>
              </a:lnSpc>
            </a:pPr>
            <a:r>
              <a:rPr lang="tr-TR" sz="2000"/>
              <a:t>İnsanları (daha fazla) güvenli çalışma konusundaki etkileri hakkında düşünmeye teşvik edin.</a:t>
            </a:r>
            <a:endParaRPr lang="tr-TR" sz="2000">
              <a:cs typeface="Arial"/>
            </a:endParaRPr>
          </a:p>
          <a:p>
            <a:endParaRPr lang="tr-TR" dirty="0"/>
          </a:p>
        </p:txBody>
      </p:sp>
      <p:sp>
        <p:nvSpPr>
          <p:cNvPr id="6" name="Tijdelijke aanduiding voor voettekst 3">
            <a:extLst>
              <a:ext uri="{FF2B5EF4-FFF2-40B4-BE49-F238E27FC236}">
                <a16:creationId xmlns:a16="http://schemas.microsoft.com/office/drawing/2014/main" id="{27BD19F8-89EC-412E-A066-D44669D2446F}"/>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141031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r>
              <a:rPr lang="tr-TR"/>
              <a:t>MESAJ</a:t>
            </a:r>
            <a:endParaRPr lang="tr-TR" dirty="0"/>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vert="horz" lIns="91440" tIns="45720" rIns="91440" bIns="45720" rtlCol="0" anchor="t">
            <a:normAutofit/>
          </a:bodyPr>
          <a:lstStyle/>
          <a:p>
            <a:pPr marL="0" indent="0" algn="ctr">
              <a:lnSpc>
                <a:spcPct val="150000"/>
              </a:lnSpc>
              <a:buNone/>
            </a:pPr>
            <a:endParaRPr lang="tr-TR" sz="2400" i="1"/>
          </a:p>
          <a:p>
            <a:pPr marL="0" indent="0" algn="ctr">
              <a:lnSpc>
                <a:spcPct val="150000"/>
              </a:lnSpc>
              <a:buNone/>
            </a:pPr>
            <a:r>
              <a:rPr lang="tr-TR">
                <a:effectLst/>
                <a:latin typeface="Calibri" panose="020F0502020204030204" pitchFamily="34" charset="0"/>
                <a:ea typeface="Calibri" panose="020F0502020204030204" pitchFamily="34" charset="0"/>
                <a:cs typeface="Arial" panose="020B0604020202020204" pitchFamily="34" charset="0"/>
              </a:rPr>
              <a:t>“Güvenlik algımızı nasıl arttırabiliriz? Bunun, güvenliği daha kişisel hale getirerek ve birbirimizle iletişim halinde kalarak gerçekleştirilebileceğine inanıyoruz”. </a:t>
            </a:r>
            <a:endParaRPr lang="tr-TR"/>
          </a:p>
          <a:p>
            <a:endParaRPr lang="tr-TR" dirty="0"/>
          </a:p>
        </p:txBody>
      </p:sp>
      <p:sp>
        <p:nvSpPr>
          <p:cNvPr id="6" name="Tijdelijke aanduiding voor voettekst 3">
            <a:extLst>
              <a:ext uri="{FF2B5EF4-FFF2-40B4-BE49-F238E27FC236}">
                <a16:creationId xmlns:a16="http://schemas.microsoft.com/office/drawing/2014/main" id="{49C8D631-90E5-463F-9839-1B43B90D611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7321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r>
              <a:rPr lang="tr-TR"/>
              <a:t>HEDEF GRUP</a:t>
            </a:r>
            <a:endParaRPr lang="tr-TR" dirty="0"/>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2500" lnSpcReduction="10000"/>
          </a:bodyPr>
          <a:lstStyle/>
          <a:p>
            <a:pPr marL="0" indent="0">
              <a:lnSpc>
                <a:spcPct val="100000"/>
              </a:lnSpc>
              <a:buNone/>
            </a:pPr>
            <a:r>
              <a:rPr lang="tr-TR" sz="2200" b="1" dirty="0"/>
              <a:t>VolkerWessels şirketleri</a:t>
            </a:r>
          </a:p>
          <a:p>
            <a:pPr>
              <a:lnSpc>
                <a:spcPct val="100000"/>
              </a:lnSpc>
            </a:pPr>
            <a:r>
              <a:rPr lang="tr-TR" sz="2200" dirty="0"/>
              <a:t>Tüm VolkerWessels şirketlerinin (yabancı ülkelerdekiler de dahil) Güvenlik Gününe katılmaları zorunludur.</a:t>
            </a:r>
            <a:br>
              <a:rPr lang="tr-TR" sz="2200" dirty="0"/>
            </a:br>
            <a:endParaRPr lang="tr-TR" sz="2200" dirty="0"/>
          </a:p>
          <a:p>
            <a:pPr marL="0" indent="0">
              <a:lnSpc>
                <a:spcPct val="100000"/>
              </a:lnSpc>
              <a:buNone/>
            </a:pPr>
            <a:r>
              <a:rPr lang="tr-TR" sz="2200" b="1" dirty="0"/>
              <a:t>Kim Katılır?</a:t>
            </a:r>
          </a:p>
          <a:p>
            <a:pPr>
              <a:lnSpc>
                <a:spcPct val="100000"/>
              </a:lnSpc>
            </a:pPr>
            <a:r>
              <a:rPr lang="tr-TR" sz="2200" dirty="0"/>
              <a:t>Tüm çalışanlar.</a:t>
            </a:r>
          </a:p>
          <a:p>
            <a:pPr>
              <a:lnSpc>
                <a:spcPct val="100000"/>
              </a:lnSpc>
            </a:pPr>
            <a:r>
              <a:rPr lang="tr-TR" sz="2200" dirty="0"/>
              <a:t>Çalışan bağımsız yükleniciler.</a:t>
            </a:r>
          </a:p>
          <a:p>
            <a:pPr>
              <a:lnSpc>
                <a:spcPct val="100000"/>
              </a:lnSpc>
            </a:pPr>
            <a:r>
              <a:rPr lang="tr-TR" sz="2200" dirty="0"/>
              <a:t>Çalışan diğer ve ikincil personeller.</a:t>
            </a:r>
          </a:p>
          <a:p>
            <a:pPr>
              <a:lnSpc>
                <a:spcPct val="100000"/>
              </a:lnSpc>
            </a:pPr>
            <a:r>
              <a:rPr lang="tr-TR" sz="2200"/>
              <a:t>İsteğe </a:t>
            </a:r>
            <a:r>
              <a:rPr lang="tr-TR" sz="2200" dirty="0"/>
              <a:t>bağlı fakat </a:t>
            </a:r>
            <a:r>
              <a:rPr lang="tr-TR" sz="2200" u="sng" dirty="0"/>
              <a:t>oldukça istenen</a:t>
            </a:r>
            <a:r>
              <a:rPr lang="tr-TR" sz="2200" dirty="0"/>
              <a:t>: Alt yüklenicilerin ve diğer yüklenicilerin personelleri. </a:t>
            </a:r>
            <a:br>
              <a:rPr lang="tr-TR" sz="2200" dirty="0"/>
            </a:br>
            <a:r>
              <a:rPr lang="tr-TR" sz="2200" dirty="0"/>
              <a:t>VolkerWessels şirketleri bu hedef grubunu dahil edip etmeyeceklerine kendileri karar verirler.</a:t>
            </a:r>
          </a:p>
          <a:p>
            <a:endParaRPr lang="tr-TR" dirty="0"/>
          </a:p>
        </p:txBody>
      </p:sp>
      <p:sp>
        <p:nvSpPr>
          <p:cNvPr id="6" name="Tijdelijke aanduiding voor voettekst 3">
            <a:extLst>
              <a:ext uri="{FF2B5EF4-FFF2-40B4-BE49-F238E27FC236}">
                <a16:creationId xmlns:a16="http://schemas.microsoft.com/office/drawing/2014/main" id="{2DB93982-E351-4DE9-8062-CED3D3027B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228244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r>
              <a:rPr lang="tr-TR"/>
              <a:t>MİNİMUM GEREKLİLİKLER</a:t>
            </a:r>
            <a:endParaRPr lang="tr-TR" dirty="0"/>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vert="horz" lIns="91440" tIns="45720" rIns="91440" bIns="45720" rtlCol="0" anchor="t">
            <a:normAutofit fontScale="62500" lnSpcReduction="20000"/>
          </a:bodyPr>
          <a:lstStyle/>
          <a:p>
            <a:pPr marL="0" indent="0">
              <a:lnSpc>
                <a:spcPct val="120000"/>
              </a:lnSpc>
              <a:buNone/>
            </a:pPr>
            <a:r>
              <a:rPr lang="tr-TR"/>
              <a:t>Aşağıdaki minimum gereklilikler karşılanmalıdır:</a:t>
            </a:r>
            <a:br>
              <a:rPr lang="tr-TR"/>
            </a:br>
            <a:endParaRPr lang="tr-TR"/>
          </a:p>
          <a:p>
            <a:pPr>
              <a:lnSpc>
                <a:spcPct val="120000"/>
              </a:lnSpc>
            </a:pPr>
            <a:r>
              <a:rPr lang="tr-TR"/>
              <a:t>Güvenlik Günü, şirketlerin (proje) konumlarında veya ofis elemanları için, örneğin Teams aracılığı ile düzenlenir. Bu 30 Mart’ta düzenlenecek COVID-19 önlemlerine bağlıdır.</a:t>
            </a:r>
          </a:p>
          <a:p>
            <a:pPr>
              <a:lnSpc>
                <a:spcPct val="120000"/>
              </a:lnSpc>
            </a:pPr>
            <a:r>
              <a:rPr lang="tr-TR"/>
              <a:t>WAVE  hızlandırıcı, en az 45 dakika ile bir saat arasında tartışılır. Toplamda, her oturum ortalama 60 dakika gerektirecektir.</a:t>
            </a:r>
            <a:endParaRPr lang="tr-TR">
              <a:cs typeface="Arial"/>
            </a:endParaRPr>
          </a:p>
          <a:p>
            <a:pPr>
              <a:lnSpc>
                <a:spcPct val="120000"/>
              </a:lnSpc>
            </a:pPr>
            <a:r>
              <a:rPr lang="tr-TR"/>
              <a:t>Sunum temel olarak kullanılır. Tabii ki sunum şirketin bu gün  boyunca tartışmak istediği diğer güvenlik konuları ile de desteklenebilir.</a:t>
            </a:r>
          </a:p>
          <a:p>
            <a:pPr>
              <a:lnSpc>
                <a:spcPct val="120000"/>
              </a:lnSpc>
            </a:pPr>
            <a:r>
              <a:rPr lang="tr-TR"/>
              <a:t>Her VolkerWessels şirketi bu günün diğer detaylarını kendileri belirler.</a:t>
            </a:r>
            <a:endParaRPr lang="tr-TR" dirty="0">
              <a:cs typeface="Arial"/>
            </a:endParaRPr>
          </a:p>
        </p:txBody>
      </p:sp>
      <p:sp>
        <p:nvSpPr>
          <p:cNvPr id="6" name="Tijdelijke aanduiding voor voettekst 3">
            <a:extLst>
              <a:ext uri="{FF2B5EF4-FFF2-40B4-BE49-F238E27FC236}">
                <a16:creationId xmlns:a16="http://schemas.microsoft.com/office/drawing/2014/main" id="{571F8670-49E2-4AB9-921D-731904BF664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45031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223671-A5DE-4B3F-8AFF-CCC7EBEC7630}"/>
              </a:ext>
            </a:extLst>
          </p:cNvPr>
          <p:cNvSpPr>
            <a:spLocks noGrp="1"/>
          </p:cNvSpPr>
          <p:nvPr>
            <p:ph type="title"/>
          </p:nvPr>
        </p:nvSpPr>
        <p:spPr/>
        <p:txBody>
          <a:bodyPr/>
          <a:lstStyle/>
          <a:p>
            <a:r>
              <a:rPr lang="tr-TR">
                <a:cs typeface="Arial"/>
              </a:rPr>
              <a:t>KAYNAKLAR</a:t>
            </a:r>
            <a:endParaRPr lang="tr-TR" dirty="0">
              <a:cs typeface="Arial"/>
            </a:endParaRPr>
          </a:p>
        </p:txBody>
      </p:sp>
      <p:sp>
        <p:nvSpPr>
          <p:cNvPr id="3" name="Tijdelijke aanduiding voor inhoud 2">
            <a:extLst>
              <a:ext uri="{FF2B5EF4-FFF2-40B4-BE49-F238E27FC236}">
                <a16:creationId xmlns:a16="http://schemas.microsoft.com/office/drawing/2014/main" id="{1C6D1A77-AD3F-428F-BEB4-5F364A34E09C}"/>
              </a:ext>
            </a:extLst>
          </p:cNvPr>
          <p:cNvSpPr>
            <a:spLocks noGrp="1"/>
          </p:cNvSpPr>
          <p:nvPr>
            <p:ph idx="1"/>
          </p:nvPr>
        </p:nvSpPr>
        <p:spPr/>
        <p:txBody>
          <a:bodyPr vert="horz" lIns="91440" tIns="45720" rIns="91440" bIns="45720" rtlCol="0" anchor="t">
            <a:normAutofit/>
          </a:bodyPr>
          <a:lstStyle/>
          <a:p>
            <a:pPr>
              <a:lnSpc>
                <a:spcPct val="120000"/>
              </a:lnSpc>
            </a:pPr>
            <a:r>
              <a:rPr lang="tr-TR" sz="2000">
                <a:ea typeface="+mn-lt"/>
                <a:cs typeface="+mn-lt"/>
              </a:rPr>
              <a:t>Poster, ön davetiye posteri, Masaüstü ön davetiye, talimat kılavuzu, başlangıç sunumu (animasyon dahil) ve dijital güvenlik oyunu. </a:t>
            </a:r>
          </a:p>
          <a:p>
            <a:pPr>
              <a:lnSpc>
                <a:spcPct val="120000"/>
              </a:lnSpc>
            </a:pPr>
            <a:r>
              <a:rPr lang="tr-TR" sz="2000">
                <a:ea typeface="+mn-lt"/>
                <a:cs typeface="+mn-lt"/>
              </a:rPr>
              <a:t>WAVE hızlandırıcı kart oyunu ve yanındaki yırtmalı takvim, 2022 Mayın ayının ilk hastasında şirketlerle paylaşılacaktır. </a:t>
            </a:r>
            <a:endParaRPr lang="tr-TR" sz="2000" dirty="0">
              <a:cs typeface="Arial"/>
            </a:endParaRPr>
          </a:p>
        </p:txBody>
      </p:sp>
      <p:sp>
        <p:nvSpPr>
          <p:cNvPr id="6" name="Tijdelijke aanduiding voor voettekst 3">
            <a:extLst>
              <a:ext uri="{FF2B5EF4-FFF2-40B4-BE49-F238E27FC236}">
                <a16:creationId xmlns:a16="http://schemas.microsoft.com/office/drawing/2014/main" id="{FA14F0F2-1EB8-4A0A-9904-1E9F1A54F2C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221279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r>
              <a:rPr lang="tr-TR"/>
              <a:t>OLASI DETAYLAR - OFİS</a:t>
            </a:r>
            <a:endParaRPr lang="tr-TR" dirty="0"/>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vert="horz" lIns="91440" tIns="45720" rIns="91440" bIns="45720" rtlCol="0" anchor="t">
            <a:normAutofit/>
          </a:bodyPr>
          <a:lstStyle/>
          <a:p>
            <a:pPr marL="0" indent="0">
              <a:buNone/>
            </a:pPr>
            <a:r>
              <a:rPr lang="tr-TR" sz="2000" b="1"/>
              <a:t>Ofis personelinin yönetim kurulu veya yönetim idaresi tarafından başlama </a:t>
            </a:r>
            <a:br>
              <a:rPr lang="tr-TR" sz="2000" b="1"/>
            </a:br>
            <a:r>
              <a:rPr lang="tr-TR" sz="2000"/>
              <a:t>Programın gücü personel arasında bir tartışma başlatmasıdır. Bu bizim gerçekten güvenlik hakkında konuşmamızı sağlar. Herkesin güvenli çalışma ve kazaları önleme konusunda etkisi olduğuna inanıyoruz. Güvenlik sadece inşaat alanı ile sınırlı değildir.</a:t>
            </a:r>
            <a:endParaRPr lang="tr-TR" sz="2000">
              <a:cs typeface="Arial"/>
            </a:endParaRPr>
          </a:p>
          <a:p>
            <a:pPr marL="0" indent="0">
              <a:buNone/>
            </a:pPr>
            <a:r>
              <a:rPr lang="tr-TR" sz="2000" b="1"/>
              <a:t>Gerekli aletler</a:t>
            </a:r>
            <a:br>
              <a:rPr lang="tr-TR" sz="2000"/>
            </a:br>
            <a:r>
              <a:rPr lang="tr-TR" sz="2000"/>
              <a:t>Projektör, laptop, ses ve başlangıç sunumu.</a:t>
            </a:r>
            <a:br>
              <a:rPr lang="tr-TR" sz="2000"/>
            </a:br>
            <a:br>
              <a:rPr lang="tr-TR" sz="2000"/>
            </a:br>
            <a:r>
              <a:rPr lang="tr-TR" sz="2000">
                <a:highlight>
                  <a:srgbClr val="FFFF00"/>
                </a:highlight>
              </a:rPr>
              <a:t>NOT: Dijital güvenlik oyunu sadece Chrome üzerinden erişilebilir, Internet Explorer üzerinden </a:t>
            </a:r>
            <a:r>
              <a:rPr lang="tr-TR" sz="2000" u="sng">
                <a:highlight>
                  <a:srgbClr val="FFFF00"/>
                </a:highlight>
              </a:rPr>
              <a:t>değil</a:t>
            </a:r>
            <a:r>
              <a:rPr lang="tr-TR" sz="2000">
                <a:highlight>
                  <a:srgbClr val="FFFF00"/>
                </a:highlight>
              </a:rPr>
              <a:t>.</a:t>
            </a:r>
          </a:p>
          <a:p>
            <a:endParaRPr lang="tr-TR" dirty="0"/>
          </a:p>
        </p:txBody>
      </p:sp>
      <p:sp>
        <p:nvSpPr>
          <p:cNvPr id="6" name="Tijdelijke aanduiding voor voettekst 3">
            <a:extLst>
              <a:ext uri="{FF2B5EF4-FFF2-40B4-BE49-F238E27FC236}">
                <a16:creationId xmlns:a16="http://schemas.microsoft.com/office/drawing/2014/main" id="{B3D34200-793C-44D7-871D-40557AED7ACA}"/>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a:t>Güvenliği arttırın! Hızlanmamıza yardımcı olacak mısınız? </a:t>
            </a:r>
            <a:endParaRPr lang="tr-TR" dirty="0"/>
          </a:p>
        </p:txBody>
      </p:sp>
    </p:spTree>
    <p:extLst>
      <p:ext uri="{BB962C8B-B14F-4D97-AF65-F5344CB8AC3E}">
        <p14:creationId xmlns:p14="http://schemas.microsoft.com/office/powerpoint/2010/main" val="2564984213"/>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ie xmlns="528030cc-51b5-44b5-b722-528c6c2fb7e5">
      <Value>Veiligheidsdag 2022</Value>
    </Categori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9" ma:contentTypeDescription="Een nieuw document maken." ma:contentTypeScope="" ma:versionID="08a5ef7a87640192842e67be6bf33f58">
  <xsd:schema xmlns:xsd="http://www.w3.org/2001/XMLSchema" xmlns:xs="http://www.w3.org/2001/XMLSchema" xmlns:p="http://schemas.microsoft.com/office/2006/metadata/properties" xmlns:ns2="528030cc-51b5-44b5-b722-528c6c2fb7e5" targetNamespace="http://schemas.microsoft.com/office/2006/metadata/properties" ma:root="true" ma:fieldsID="7666de4a4eb70295220bae9b0aeba9bc" ns2:_="">
    <xsd:import namespace="528030cc-51b5-44b5-b722-528c6c2fb7e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
            <xsd:sequence>
              <xsd:element name="Value" maxOccurs="unbounded" minOccurs="0" nillable="true">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449487-1E5C-4C88-BF11-D36996CDF8B7}">
  <ds:schemaRefs>
    <ds:schemaRef ds:uri="http://schemas.microsoft.com/sharepoint/v3/contenttype/forms"/>
  </ds:schemaRefs>
</ds:datastoreItem>
</file>

<file path=customXml/itemProps2.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05C9BE9-0168-4CE7-A893-EF5416E4D9B6}"/>
</file>

<file path=docProps/app.xml><?xml version="1.0" encoding="utf-8"?>
<Properties xmlns="http://schemas.openxmlformats.org/officeDocument/2006/extended-properties" xmlns:vt="http://schemas.openxmlformats.org/officeDocument/2006/docPropsVTypes">
  <Template>Powerpoint</Template>
  <TotalTime>0</TotalTime>
  <Words>839</Words>
  <Application>Microsoft Office PowerPoint</Application>
  <PresentationFormat>Grand écran</PresentationFormat>
  <Paragraphs>77</Paragraphs>
  <Slides>12</Slides>
  <Notes>12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Arial</vt:lpstr>
      <vt:lpstr>Calibri</vt:lpstr>
      <vt:lpstr>Kantoorthema</vt:lpstr>
      <vt:lpstr>GÜVENLİK GÜNÜ  GÜVENLİĞİ ARTTIRIN! HIZLANMAMIZA YARDIMCI OLACAK MISINIZ?   30 Mart 2022</vt:lpstr>
      <vt:lpstr>GİRİŞ</vt:lpstr>
      <vt:lpstr>GEÇMİŞ</vt:lpstr>
      <vt:lpstr>AMAÇ</vt:lpstr>
      <vt:lpstr>MESAJ</vt:lpstr>
      <vt:lpstr>HEDEF GRUP</vt:lpstr>
      <vt:lpstr>MİNİMUM GEREKLİLİKLER</vt:lpstr>
      <vt:lpstr>KAYNAKLAR</vt:lpstr>
      <vt:lpstr>OLASI DETAYLAR - OFİS</vt:lpstr>
      <vt:lpstr>OLASI DETAYLAR - PROJE</vt:lpstr>
      <vt:lpstr>DEĞERLENDİRME VE GERİ BİLDİRİM</vt:lpstr>
      <vt:lpstr>HAZIRLIKLARDA BAŞARILAR!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Anastasiya Reznik</cp:lastModifiedBy>
  <cp:revision>4</cp:revision>
  <dcterms:created xsi:type="dcterms:W3CDTF">2020-01-27T11:52:02Z</dcterms:created>
  <dcterms:modified xsi:type="dcterms:W3CDTF">2022-02-08T10:56:07Z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Order">
    <vt:r8>100</vt:r8>
  </property>
</Properties>
</file>