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7"/>
  </p:notesMasterIdLst>
  <p:sldIdLst>
    <p:sldId id="257" r:id="rId5"/>
    <p:sldId id="260" r:id="rId6"/>
    <p:sldId id="263" r:id="rId7"/>
    <p:sldId id="264" r:id="rId8"/>
    <p:sldId id="266" r:id="rId9"/>
    <p:sldId id="267" r:id="rId10"/>
    <p:sldId id="265" r:id="rId11"/>
    <p:sldId id="274" r:id="rId12"/>
    <p:sldId id="271" r:id="rId13"/>
    <p:sldId id="272" r:id="rId14"/>
    <p:sldId id="273" r:id="rId15"/>
    <p:sldId id="25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itink, Fleur" initials="BF" lastIdx="15" clrIdx="0">
    <p:extLst>
      <p:ext uri="{19B8F6BF-5375-455C-9EA6-DF929625EA0E}">
        <p15:presenceInfo xmlns:p15="http://schemas.microsoft.com/office/powerpoint/2012/main" userId="S::fbuitink@volkerwessels.com::cf590200-e243-4b2e-a585-9874ef062f38" providerId="AD"/>
      </p:ext>
    </p:extLst>
  </p:cmAuthor>
  <p:cmAuthor id="2" name="Bas Roordink" initials="BR" lastIdx="5" clrIdx="1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59D4F-1013-4230-9B3D-E403F130DEBA}" v="27" dt="2022-01-27T13:09:14.094"/>
    <p1510:client id="{4965455E-2814-DA5E-B04B-F3D51E80E050}" v="4" dt="2022-01-27T09:12:13.659"/>
    <p1510:client id="{A208CF99-C893-4916-9436-818E74BF4C8C}" v="42" dt="2022-01-27T13:08:40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67626" autoAdjust="0"/>
  </p:normalViewPr>
  <p:slideViewPr>
    <p:cSldViewPr snapToGrid="0">
      <p:cViewPr varScale="1">
        <p:scale>
          <a:sx n="66" d="100"/>
          <a:sy n="66" d="100"/>
        </p:scale>
        <p:origin x="66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itink, Fleur" userId="cf590200-e243-4b2e-a585-9874ef062f38" providerId="ADAL" clId="{A208CF99-C893-4916-9436-818E74BF4C8C}"/>
    <pc:docChg chg="undo custSel modSld modMainMaster">
      <pc:chgData name="Buitink, Fleur" userId="cf590200-e243-4b2e-a585-9874ef062f38" providerId="ADAL" clId="{A208CF99-C893-4916-9436-818E74BF4C8C}" dt="2022-01-27T13:08:40.947" v="118" actId="114"/>
      <pc:docMkLst>
        <pc:docMk/>
      </pc:docMkLst>
      <pc:sldChg chg="addSp modSp mod">
        <pc:chgData name="Buitink, Fleur" userId="cf590200-e243-4b2e-a585-9874ef062f38" providerId="ADAL" clId="{A208CF99-C893-4916-9436-818E74BF4C8C}" dt="2022-01-25T15:05:16.577" v="79" actId="20577"/>
        <pc:sldMkLst>
          <pc:docMk/>
          <pc:sldMk cId="192953906" sldId="257"/>
        </pc:sldMkLst>
        <pc:spChg chg="mod">
          <ac:chgData name="Buitink, Fleur" userId="cf590200-e243-4b2e-a585-9874ef062f38" providerId="ADAL" clId="{A208CF99-C893-4916-9436-818E74BF4C8C}" dt="2022-01-25T15:05:16.577" v="79" actId="20577"/>
          <ac:spMkLst>
            <pc:docMk/>
            <pc:sldMk cId="192953906" sldId="257"/>
            <ac:spMk id="2" creationId="{8BFA767E-3DB7-7B46-855B-3C179A0A7873}"/>
          </ac:spMkLst>
        </pc:spChg>
        <pc:spChg chg="add mod">
          <ac:chgData name="Buitink, Fleur" userId="cf590200-e243-4b2e-a585-9874ef062f38" providerId="ADAL" clId="{A208CF99-C893-4916-9436-818E74BF4C8C}" dt="2022-01-25T14:44:37.416" v="3" actId="2085"/>
          <ac:spMkLst>
            <pc:docMk/>
            <pc:sldMk cId="192953906" sldId="257"/>
            <ac:spMk id="4" creationId="{4D568C01-99A0-4127-BD1E-0F99216A8EDF}"/>
          </ac:spMkLst>
        </pc:spChg>
        <pc:spChg chg="add mod">
          <ac:chgData name="Buitink, Fleur" userId="cf590200-e243-4b2e-a585-9874ef062f38" providerId="ADAL" clId="{A208CF99-C893-4916-9436-818E74BF4C8C}" dt="2022-01-25T14:47:19.087" v="27" actId="164"/>
          <ac:spMkLst>
            <pc:docMk/>
            <pc:sldMk cId="192953906" sldId="257"/>
            <ac:spMk id="5" creationId="{A12784E7-B071-4D07-A14A-1589B91E511F}"/>
          </ac:spMkLst>
        </pc:spChg>
        <pc:grpChg chg="add mod">
          <ac:chgData name="Buitink, Fleur" userId="cf590200-e243-4b2e-a585-9874ef062f38" providerId="ADAL" clId="{A208CF99-C893-4916-9436-818E74BF4C8C}" dt="2022-01-25T14:47:19.087" v="27" actId="164"/>
          <ac:grpSpMkLst>
            <pc:docMk/>
            <pc:sldMk cId="192953906" sldId="257"/>
            <ac:grpSpMk id="7" creationId="{6A6D4193-E537-4C00-A71A-FE4B26ED8091}"/>
          </ac:grpSpMkLst>
        </pc:grpChg>
        <pc:picChg chg="mod">
          <ac:chgData name="Buitink, Fleur" userId="cf590200-e243-4b2e-a585-9874ef062f38" providerId="ADAL" clId="{A208CF99-C893-4916-9436-818E74BF4C8C}" dt="2022-01-25T14:47:19.087" v="27" actId="164"/>
          <ac:picMkLst>
            <pc:docMk/>
            <pc:sldMk cId="192953906" sldId="257"/>
            <ac:picMk id="6" creationId="{96D188E9-CC84-430C-B4A8-2496A1E55BE6}"/>
          </ac:picMkLst>
        </pc:picChg>
      </pc:sldChg>
      <pc:sldChg chg="addSp delSp modSp mod">
        <pc:chgData name="Buitink, Fleur" userId="cf590200-e243-4b2e-a585-9874ef062f38" providerId="ADAL" clId="{A208CF99-C893-4916-9436-818E74BF4C8C}" dt="2022-01-25T15:06:22.906" v="103"/>
        <pc:sldMkLst>
          <pc:docMk/>
          <pc:sldMk cId="4075292507" sldId="259"/>
        </pc:sldMkLst>
        <pc:spChg chg="add mod">
          <ac:chgData name="Buitink, Fleur" userId="cf590200-e243-4b2e-a585-9874ef062f38" providerId="ADAL" clId="{A208CF99-C893-4916-9436-818E74BF4C8C}" dt="2022-01-25T15:06:22.906" v="103"/>
          <ac:spMkLst>
            <pc:docMk/>
            <pc:sldMk cId="4075292507" sldId="259"/>
            <ac:spMk id="4" creationId="{5A9C3140-4541-41CE-A965-134B5927EA25}"/>
          </ac:spMkLst>
        </pc:spChg>
        <pc:spChg chg="del">
          <ac:chgData name="Buitink, Fleur" userId="cf590200-e243-4b2e-a585-9874ef062f38" providerId="ADAL" clId="{A208CF99-C893-4916-9436-818E74BF4C8C}" dt="2022-01-25T15:02:32.811" v="43" actId="478"/>
          <ac:spMkLst>
            <pc:docMk/>
            <pc:sldMk cId="4075292507" sldId="259"/>
            <ac:spMk id="4" creationId="{D639BBED-AFA2-BA4C-B406-7DE1FC559E3F}"/>
          </ac:spMkLst>
        </pc:spChg>
        <pc:spChg chg="add del mod">
          <ac:chgData name="Buitink, Fleur" userId="cf590200-e243-4b2e-a585-9874ef062f38" providerId="ADAL" clId="{A208CF99-C893-4916-9436-818E74BF4C8C}" dt="2022-01-25T15:06:22.547" v="102" actId="478"/>
          <ac:spMkLst>
            <pc:docMk/>
            <pc:sldMk cId="4075292507" sldId="259"/>
            <ac:spMk id="5" creationId="{57384328-90A6-4BD6-B49B-1421C2DA9A7F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33.132" v="83" actId="20577"/>
        <pc:sldMkLst>
          <pc:docMk/>
          <pc:sldMk cId="3753470074" sldId="260"/>
        </pc:sldMkLst>
        <pc:spChg chg="del">
          <ac:chgData name="Buitink, Fleur" userId="cf590200-e243-4b2e-a585-9874ef062f38" providerId="ADAL" clId="{A208CF99-C893-4916-9436-818E74BF4C8C}" dt="2022-01-25T15:01:54.148" v="31" actId="478"/>
          <ac:spMkLst>
            <pc:docMk/>
            <pc:sldMk cId="3753470074" sldId="260"/>
            <ac:spMk id="4" creationId="{7126FB9D-B883-6741-8B26-1B8549314BD4}"/>
          </ac:spMkLst>
        </pc:spChg>
        <pc:spChg chg="add del mod">
          <ac:chgData name="Buitink, Fleur" userId="cf590200-e243-4b2e-a585-9874ef062f38" providerId="ADAL" clId="{A208CF99-C893-4916-9436-818E74BF4C8C}" dt="2022-01-25T15:01:57.674" v="33" actId="478"/>
          <ac:spMkLst>
            <pc:docMk/>
            <pc:sldMk cId="3753470074" sldId="260"/>
            <ac:spMk id="5" creationId="{8DAEFFBF-7EC5-4586-BB5A-D217B7324599}"/>
          </ac:spMkLst>
        </pc:spChg>
        <pc:spChg chg="add mod">
          <ac:chgData name="Buitink, Fleur" userId="cf590200-e243-4b2e-a585-9874ef062f38" providerId="ADAL" clId="{A208CF99-C893-4916-9436-818E74BF4C8C}" dt="2022-01-25T15:05:33.132" v="83" actId="20577"/>
          <ac:spMkLst>
            <pc:docMk/>
            <pc:sldMk cId="3753470074" sldId="260"/>
            <ac:spMk id="6" creationId="{C9CCBA47-68B2-4614-BDE6-E16C6D351904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39.948" v="85"/>
        <pc:sldMkLst>
          <pc:docMk/>
          <pc:sldMk cId="3650263679" sldId="263"/>
        </pc:sldMkLst>
        <pc:spChg chg="del">
          <ac:chgData name="Buitink, Fleur" userId="cf590200-e243-4b2e-a585-9874ef062f38" providerId="ADAL" clId="{A208CF99-C893-4916-9436-818E74BF4C8C}" dt="2022-01-25T15:02:01.102" v="34" actId="478"/>
          <ac:spMkLst>
            <pc:docMk/>
            <pc:sldMk cId="3650263679" sldId="263"/>
            <ac:spMk id="4" creationId="{40015FFC-A606-411C-B653-78A2999209EF}"/>
          </ac:spMkLst>
        </pc:spChg>
        <pc:spChg chg="add del mod">
          <ac:chgData name="Buitink, Fleur" userId="cf590200-e243-4b2e-a585-9874ef062f38" providerId="ADAL" clId="{A208CF99-C893-4916-9436-818E74BF4C8C}" dt="2022-01-25T15:05:39.077" v="84" actId="478"/>
          <ac:spMkLst>
            <pc:docMk/>
            <pc:sldMk cId="3650263679" sldId="263"/>
            <ac:spMk id="5" creationId="{F3A59454-3F9A-48AC-99C8-4F73B430B488}"/>
          </ac:spMkLst>
        </pc:spChg>
        <pc:spChg chg="add mod">
          <ac:chgData name="Buitink, Fleur" userId="cf590200-e243-4b2e-a585-9874ef062f38" providerId="ADAL" clId="{A208CF99-C893-4916-9436-818E74BF4C8C}" dt="2022-01-25T15:05:39.948" v="85"/>
          <ac:spMkLst>
            <pc:docMk/>
            <pc:sldMk cId="3650263679" sldId="263"/>
            <ac:spMk id="6" creationId="{73290DE5-DA47-4D00-A474-2C9ACBB96B45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45.613" v="87"/>
        <pc:sldMkLst>
          <pc:docMk/>
          <pc:sldMk cId="1410310819" sldId="264"/>
        </pc:sldMkLst>
        <pc:spChg chg="del mod">
          <ac:chgData name="Buitink, Fleur" userId="cf590200-e243-4b2e-a585-9874ef062f38" providerId="ADAL" clId="{A208CF99-C893-4916-9436-818E74BF4C8C}" dt="2022-01-25T15:02:03.662" v="35" actId="478"/>
          <ac:spMkLst>
            <pc:docMk/>
            <pc:sldMk cId="1410310819" sldId="264"/>
            <ac:spMk id="4" creationId="{1BAB35D6-9BB2-4948-A391-F810277F37A1}"/>
          </ac:spMkLst>
        </pc:spChg>
        <pc:spChg chg="add del mod">
          <ac:chgData name="Buitink, Fleur" userId="cf590200-e243-4b2e-a585-9874ef062f38" providerId="ADAL" clId="{A208CF99-C893-4916-9436-818E74BF4C8C}" dt="2022-01-25T15:05:45.264" v="86" actId="478"/>
          <ac:spMkLst>
            <pc:docMk/>
            <pc:sldMk cId="1410310819" sldId="264"/>
            <ac:spMk id="5" creationId="{2487CC3B-A7B4-42F3-8659-AE428282099F}"/>
          </ac:spMkLst>
        </pc:spChg>
        <pc:spChg chg="add mod">
          <ac:chgData name="Buitink, Fleur" userId="cf590200-e243-4b2e-a585-9874ef062f38" providerId="ADAL" clId="{A208CF99-C893-4916-9436-818E74BF4C8C}" dt="2022-01-25T15:05:45.613" v="87"/>
          <ac:spMkLst>
            <pc:docMk/>
            <pc:sldMk cId="1410310819" sldId="264"/>
            <ac:spMk id="6" creationId="{27BD19F8-89EC-412E-A066-D44669D2446F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01.371" v="93"/>
        <pc:sldMkLst>
          <pc:docMk/>
          <pc:sldMk cId="450315576" sldId="265"/>
        </pc:sldMkLst>
        <pc:spChg chg="del">
          <ac:chgData name="Buitink, Fleur" userId="cf590200-e243-4b2e-a585-9874ef062f38" providerId="ADAL" clId="{A208CF99-C893-4916-9436-818E74BF4C8C}" dt="2022-01-25T15:02:11.430" v="38" actId="478"/>
          <ac:spMkLst>
            <pc:docMk/>
            <pc:sldMk cId="450315576" sldId="265"/>
            <ac:spMk id="4" creationId="{A0BF99E7-219D-4E1B-B7F3-B76A8B127184}"/>
          </ac:spMkLst>
        </pc:spChg>
        <pc:spChg chg="add del mod">
          <ac:chgData name="Buitink, Fleur" userId="cf590200-e243-4b2e-a585-9874ef062f38" providerId="ADAL" clId="{A208CF99-C893-4916-9436-818E74BF4C8C}" dt="2022-01-25T15:06:01.023" v="92" actId="478"/>
          <ac:spMkLst>
            <pc:docMk/>
            <pc:sldMk cId="450315576" sldId="265"/>
            <ac:spMk id="5" creationId="{6CC49A5B-CF74-43E6-BADD-757F1368AB2C}"/>
          </ac:spMkLst>
        </pc:spChg>
        <pc:spChg chg="add mod">
          <ac:chgData name="Buitink, Fleur" userId="cf590200-e243-4b2e-a585-9874ef062f38" providerId="ADAL" clId="{A208CF99-C893-4916-9436-818E74BF4C8C}" dt="2022-01-25T15:06:01.371" v="93"/>
          <ac:spMkLst>
            <pc:docMk/>
            <pc:sldMk cId="450315576" sldId="265"/>
            <ac:spMk id="6" creationId="{571F8670-49E2-4AB9-921D-731904BF6646}"/>
          </ac:spMkLst>
        </pc:spChg>
      </pc:sldChg>
      <pc:sldChg chg="addSp delSp modSp mod">
        <pc:chgData name="Buitink, Fleur" userId="cf590200-e243-4b2e-a585-9874ef062f38" providerId="ADAL" clId="{A208CF99-C893-4916-9436-818E74BF4C8C}" dt="2022-01-27T13:08:40.947" v="118" actId="114"/>
        <pc:sldMkLst>
          <pc:docMk/>
          <pc:sldMk cId="73219855" sldId="266"/>
        </pc:sldMkLst>
        <pc:spChg chg="mod">
          <ac:chgData name="Buitink, Fleur" userId="cf590200-e243-4b2e-a585-9874ef062f38" providerId="ADAL" clId="{A208CF99-C893-4916-9436-818E74BF4C8C}" dt="2022-01-27T13:08:40.947" v="118" actId="114"/>
          <ac:spMkLst>
            <pc:docMk/>
            <pc:sldMk cId="73219855" sldId="266"/>
            <ac:spMk id="3" creationId="{D45585B5-D809-4C79-A0E1-57E5D446C592}"/>
          </ac:spMkLst>
        </pc:spChg>
        <pc:spChg chg="del">
          <ac:chgData name="Buitink, Fleur" userId="cf590200-e243-4b2e-a585-9874ef062f38" providerId="ADAL" clId="{A208CF99-C893-4916-9436-818E74BF4C8C}" dt="2022-01-25T15:02:06.085" v="36" actId="478"/>
          <ac:spMkLst>
            <pc:docMk/>
            <pc:sldMk cId="73219855" sldId="266"/>
            <ac:spMk id="4" creationId="{1D71F143-2E9A-45F8-8BE9-32608695363E}"/>
          </ac:spMkLst>
        </pc:spChg>
        <pc:spChg chg="add del mod">
          <ac:chgData name="Buitink, Fleur" userId="cf590200-e243-4b2e-a585-9874ef062f38" providerId="ADAL" clId="{A208CF99-C893-4916-9436-818E74BF4C8C}" dt="2022-01-25T15:05:49.037" v="88" actId="478"/>
          <ac:spMkLst>
            <pc:docMk/>
            <pc:sldMk cId="73219855" sldId="266"/>
            <ac:spMk id="5" creationId="{34C39FA2-8496-4B24-9211-4E3961558A7F}"/>
          </ac:spMkLst>
        </pc:spChg>
        <pc:spChg chg="add mod">
          <ac:chgData name="Buitink, Fleur" userId="cf590200-e243-4b2e-a585-9874ef062f38" providerId="ADAL" clId="{A208CF99-C893-4916-9436-818E74BF4C8C}" dt="2022-01-25T15:05:49.306" v="89"/>
          <ac:spMkLst>
            <pc:docMk/>
            <pc:sldMk cId="73219855" sldId="266"/>
            <ac:spMk id="6" creationId="{49C8D631-90E5-463F-9839-1B43B90D6116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56.943" v="91"/>
        <pc:sldMkLst>
          <pc:docMk/>
          <pc:sldMk cId="2282449554" sldId="267"/>
        </pc:sldMkLst>
        <pc:spChg chg="del">
          <ac:chgData name="Buitink, Fleur" userId="cf590200-e243-4b2e-a585-9874ef062f38" providerId="ADAL" clId="{A208CF99-C893-4916-9436-818E74BF4C8C}" dt="2022-01-25T15:02:09.527" v="37" actId="478"/>
          <ac:spMkLst>
            <pc:docMk/>
            <pc:sldMk cId="2282449554" sldId="267"/>
            <ac:spMk id="4" creationId="{E7F4370F-F28C-48E0-AF00-23D82083B24D}"/>
          </ac:spMkLst>
        </pc:spChg>
        <pc:spChg chg="add del mod">
          <ac:chgData name="Buitink, Fleur" userId="cf590200-e243-4b2e-a585-9874ef062f38" providerId="ADAL" clId="{A208CF99-C893-4916-9436-818E74BF4C8C}" dt="2022-01-25T15:05:56.442" v="90" actId="478"/>
          <ac:spMkLst>
            <pc:docMk/>
            <pc:sldMk cId="2282449554" sldId="267"/>
            <ac:spMk id="5" creationId="{9CDFE8FE-1407-47F5-BBAC-2DD7DEC89303}"/>
          </ac:spMkLst>
        </pc:spChg>
        <pc:spChg chg="add mod">
          <ac:chgData name="Buitink, Fleur" userId="cf590200-e243-4b2e-a585-9874ef062f38" providerId="ADAL" clId="{A208CF99-C893-4916-9436-818E74BF4C8C}" dt="2022-01-25T15:05:56.943" v="91"/>
          <ac:spMkLst>
            <pc:docMk/>
            <pc:sldMk cId="2282449554" sldId="267"/>
            <ac:spMk id="6" creationId="{2DB93982-E351-4DE9-8062-CED3D3027BB3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1.281" v="97"/>
        <pc:sldMkLst>
          <pc:docMk/>
          <pc:sldMk cId="2564984213" sldId="271"/>
        </pc:sldMkLst>
        <pc:spChg chg="del">
          <ac:chgData name="Buitink, Fleur" userId="cf590200-e243-4b2e-a585-9874ef062f38" providerId="ADAL" clId="{A208CF99-C893-4916-9436-818E74BF4C8C}" dt="2022-01-25T15:02:17.494" v="40" actId="478"/>
          <ac:spMkLst>
            <pc:docMk/>
            <pc:sldMk cId="2564984213" sldId="271"/>
            <ac:spMk id="4" creationId="{37C755EA-4943-4130-8AD4-36B55BEBEE37}"/>
          </ac:spMkLst>
        </pc:spChg>
        <pc:spChg chg="add del mod">
          <ac:chgData name="Buitink, Fleur" userId="cf590200-e243-4b2e-a585-9874ef062f38" providerId="ADAL" clId="{A208CF99-C893-4916-9436-818E74BF4C8C}" dt="2022-01-25T15:06:10.928" v="96" actId="478"/>
          <ac:spMkLst>
            <pc:docMk/>
            <pc:sldMk cId="2564984213" sldId="271"/>
            <ac:spMk id="5" creationId="{9FDA4505-86FE-4F91-B1F5-324E67C1307D}"/>
          </ac:spMkLst>
        </pc:spChg>
        <pc:spChg chg="add mod">
          <ac:chgData name="Buitink, Fleur" userId="cf590200-e243-4b2e-a585-9874ef062f38" providerId="ADAL" clId="{A208CF99-C893-4916-9436-818E74BF4C8C}" dt="2022-01-25T15:06:11.281" v="97"/>
          <ac:spMkLst>
            <pc:docMk/>
            <pc:sldMk cId="2564984213" sldId="271"/>
            <ac:spMk id="6" creationId="{B3D34200-793C-44D7-871D-40557AED7ACA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4.527" v="99"/>
        <pc:sldMkLst>
          <pc:docMk/>
          <pc:sldMk cId="1673755409" sldId="272"/>
        </pc:sldMkLst>
        <pc:spChg chg="del">
          <ac:chgData name="Buitink, Fleur" userId="cf590200-e243-4b2e-a585-9874ef062f38" providerId="ADAL" clId="{A208CF99-C893-4916-9436-818E74BF4C8C}" dt="2022-01-25T15:02:22.393" v="41" actId="478"/>
          <ac:spMkLst>
            <pc:docMk/>
            <pc:sldMk cId="1673755409" sldId="272"/>
            <ac:spMk id="4" creationId="{B55CDFD4-3F10-4D9A-965C-13F244AF9DC9}"/>
          </ac:spMkLst>
        </pc:spChg>
        <pc:spChg chg="add del mod">
          <ac:chgData name="Buitink, Fleur" userId="cf590200-e243-4b2e-a585-9874ef062f38" providerId="ADAL" clId="{A208CF99-C893-4916-9436-818E74BF4C8C}" dt="2022-01-25T15:06:14.242" v="98" actId="478"/>
          <ac:spMkLst>
            <pc:docMk/>
            <pc:sldMk cId="1673755409" sldId="272"/>
            <ac:spMk id="5" creationId="{CE807F33-7E60-465A-9D9E-2DD043407CA6}"/>
          </ac:spMkLst>
        </pc:spChg>
        <pc:spChg chg="add mod">
          <ac:chgData name="Buitink, Fleur" userId="cf590200-e243-4b2e-a585-9874ef062f38" providerId="ADAL" clId="{A208CF99-C893-4916-9436-818E74BF4C8C}" dt="2022-01-25T15:06:14.527" v="99"/>
          <ac:spMkLst>
            <pc:docMk/>
            <pc:sldMk cId="1673755409" sldId="272"/>
            <ac:spMk id="6" creationId="{170BDF87-3AAB-449A-8319-0E7B24FDE6D4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9.355" v="101"/>
        <pc:sldMkLst>
          <pc:docMk/>
          <pc:sldMk cId="1573546633" sldId="273"/>
        </pc:sldMkLst>
        <pc:spChg chg="del">
          <ac:chgData name="Buitink, Fleur" userId="cf590200-e243-4b2e-a585-9874ef062f38" providerId="ADAL" clId="{A208CF99-C893-4916-9436-818E74BF4C8C}" dt="2022-01-25T15:02:25.517" v="42" actId="478"/>
          <ac:spMkLst>
            <pc:docMk/>
            <pc:sldMk cId="1573546633" sldId="273"/>
            <ac:spMk id="4" creationId="{17C70257-20D1-4FAE-B2E4-6216618E954C}"/>
          </ac:spMkLst>
        </pc:spChg>
        <pc:spChg chg="add del mod">
          <ac:chgData name="Buitink, Fleur" userId="cf590200-e243-4b2e-a585-9874ef062f38" providerId="ADAL" clId="{A208CF99-C893-4916-9436-818E74BF4C8C}" dt="2022-01-25T15:06:19.017" v="100" actId="478"/>
          <ac:spMkLst>
            <pc:docMk/>
            <pc:sldMk cId="1573546633" sldId="273"/>
            <ac:spMk id="5" creationId="{23488589-C81B-4D9F-8708-34C623651351}"/>
          </ac:spMkLst>
        </pc:spChg>
        <pc:spChg chg="add mod">
          <ac:chgData name="Buitink, Fleur" userId="cf590200-e243-4b2e-a585-9874ef062f38" providerId="ADAL" clId="{A208CF99-C893-4916-9436-818E74BF4C8C}" dt="2022-01-25T15:06:19.355" v="101"/>
          <ac:spMkLst>
            <pc:docMk/>
            <pc:sldMk cId="1573546633" sldId="273"/>
            <ac:spMk id="6" creationId="{D0227A18-ED01-4B50-AD90-2C8D82D34CB3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33:34.561" v="104" actId="6549"/>
        <pc:sldMkLst>
          <pc:docMk/>
          <pc:sldMk cId="221279007" sldId="274"/>
        </pc:sldMkLst>
        <pc:spChg chg="mod">
          <ac:chgData name="Buitink, Fleur" userId="cf590200-e243-4b2e-a585-9874ef062f38" providerId="ADAL" clId="{A208CF99-C893-4916-9436-818E74BF4C8C}" dt="2022-01-25T15:33:34.561" v="104" actId="6549"/>
          <ac:spMkLst>
            <pc:docMk/>
            <pc:sldMk cId="221279007" sldId="274"/>
            <ac:spMk id="3" creationId="{1C6D1A77-AD3F-428F-BEB4-5F364A34E09C}"/>
          </ac:spMkLst>
        </pc:spChg>
        <pc:spChg chg="del">
          <ac:chgData name="Buitink, Fleur" userId="cf590200-e243-4b2e-a585-9874ef062f38" providerId="ADAL" clId="{A208CF99-C893-4916-9436-818E74BF4C8C}" dt="2022-01-25T15:02:14.423" v="39" actId="478"/>
          <ac:spMkLst>
            <pc:docMk/>
            <pc:sldMk cId="221279007" sldId="274"/>
            <ac:spMk id="4" creationId="{C5324A0B-464A-48D2-8313-C2444E880E78}"/>
          </ac:spMkLst>
        </pc:spChg>
        <pc:spChg chg="add del mod">
          <ac:chgData name="Buitink, Fleur" userId="cf590200-e243-4b2e-a585-9874ef062f38" providerId="ADAL" clId="{A208CF99-C893-4916-9436-818E74BF4C8C}" dt="2022-01-25T15:06:06.075" v="94" actId="478"/>
          <ac:spMkLst>
            <pc:docMk/>
            <pc:sldMk cId="221279007" sldId="274"/>
            <ac:spMk id="5" creationId="{42D0AF6F-3495-4D55-9A7D-1BAF526451F5}"/>
          </ac:spMkLst>
        </pc:spChg>
        <pc:spChg chg="add mod">
          <ac:chgData name="Buitink, Fleur" userId="cf590200-e243-4b2e-a585-9874ef062f38" providerId="ADAL" clId="{A208CF99-C893-4916-9436-818E74BF4C8C}" dt="2022-01-25T15:06:06.360" v="95"/>
          <ac:spMkLst>
            <pc:docMk/>
            <pc:sldMk cId="221279007" sldId="274"/>
            <ac:spMk id="6" creationId="{FA14F0F2-1EB8-4A0A-9904-1E9F1A54F2C5}"/>
          </ac:spMkLst>
        </pc:spChg>
      </pc:sldChg>
      <pc:sldMasterChg chg="addSp delSp modSp mod modSldLayout">
        <pc:chgData name="Buitink, Fleur" userId="cf590200-e243-4b2e-a585-9874ef062f38" providerId="ADAL" clId="{A208CF99-C893-4916-9436-818E74BF4C8C}" dt="2022-01-25T15:03:06.565" v="51"/>
        <pc:sldMasterMkLst>
          <pc:docMk/>
          <pc:sldMasterMk cId="3641486974" sldId="2147483648"/>
        </pc:sldMasterMkLst>
        <pc:spChg chg="add del">
          <ac:chgData name="Buitink, Fleur" userId="cf590200-e243-4b2e-a585-9874ef062f38" providerId="ADAL" clId="{A208CF99-C893-4916-9436-818E74BF4C8C}" dt="2022-01-25T15:03:01.970" v="49" actId="478"/>
          <ac:spMkLst>
            <pc:docMk/>
            <pc:sldMasterMk cId="3641486974" sldId="2147483648"/>
            <ac:spMk id="7" creationId="{F96F3169-F004-1E41-859E-C1F213D219E5}"/>
          </ac:spMkLst>
        </pc:spChg>
        <pc:spChg chg="add del">
          <ac:chgData name="Buitink, Fleur" userId="cf590200-e243-4b2e-a585-9874ef062f38" providerId="ADAL" clId="{A208CF99-C893-4916-9436-818E74BF4C8C}" dt="2022-01-25T15:03:01.268" v="48" actId="478"/>
          <ac:spMkLst>
            <pc:docMk/>
            <pc:sldMasterMk cId="3641486974" sldId="2147483648"/>
            <ac:spMk id="8" creationId="{CAF06113-FFA7-1846-9695-2AC84ECFB0A3}"/>
          </ac:spMkLst>
        </pc:spChg>
        <pc:spChg chg="add del mod">
          <ac:chgData name="Buitink, Fleur" userId="cf590200-e243-4b2e-a585-9874ef062f38" providerId="ADAL" clId="{A208CF99-C893-4916-9436-818E74BF4C8C}" dt="2022-01-25T15:02:51.804" v="47"/>
          <ac:spMkLst>
            <pc:docMk/>
            <pc:sldMasterMk cId="3641486974" sldId="2147483648"/>
            <ac:spMk id="11" creationId="{E7AAC8D7-83AA-42E1-830B-4950E08F0043}"/>
          </ac:spMkLst>
        </pc:spChg>
        <pc:spChg chg="add del mod">
          <ac:chgData name="Buitink, Fleur" userId="cf590200-e243-4b2e-a585-9874ef062f38" providerId="ADAL" clId="{A208CF99-C893-4916-9436-818E74BF4C8C}" dt="2022-01-25T15:03:06.565" v="51"/>
          <ac:spMkLst>
            <pc:docMk/>
            <pc:sldMasterMk cId="3641486974" sldId="2147483648"/>
            <ac:spMk id="12" creationId="{E0FDDE64-9F22-42BC-93D1-A491C1B4FDCA}"/>
          </ac:spMkLst>
        </pc:spChg>
        <pc:sldLayoutChg chg="delSp mod">
          <pc:chgData name="Buitink, Fleur" userId="cf590200-e243-4b2e-a585-9874ef062f38" providerId="ADAL" clId="{A208CF99-C893-4916-9436-818E74BF4C8C}" dt="2022-01-25T14:45:31.397" v="13" actId="478"/>
          <pc:sldLayoutMkLst>
            <pc:docMk/>
            <pc:sldMasterMk cId="3641486974" sldId="2147483648"/>
            <pc:sldLayoutMk cId="3758720441" sldId="2147483649"/>
          </pc:sldLayoutMkLst>
          <pc:spChg chg="del">
            <ac:chgData name="Buitink, Fleur" userId="cf590200-e243-4b2e-a585-9874ef062f38" providerId="ADAL" clId="{A208CF99-C893-4916-9436-818E74BF4C8C}" dt="2022-01-25T14:45:30.118" v="12" actId="478"/>
            <ac:spMkLst>
              <pc:docMk/>
              <pc:sldMasterMk cId="3641486974" sldId="2147483648"/>
              <pc:sldLayoutMk cId="3758720441" sldId="2147483649"/>
              <ac:spMk id="10" creationId="{91471414-5971-9847-A9FC-BFE54C434B23}"/>
            </ac:spMkLst>
          </pc:spChg>
          <pc:spChg chg="del">
            <ac:chgData name="Buitink, Fleur" userId="cf590200-e243-4b2e-a585-9874ef062f38" providerId="ADAL" clId="{A208CF99-C893-4916-9436-818E74BF4C8C}" dt="2022-01-25T14:45:31.397" v="13" actId="478"/>
            <ac:spMkLst>
              <pc:docMk/>
              <pc:sldMasterMk cId="3641486974" sldId="2147483648"/>
              <pc:sldLayoutMk cId="3758720441" sldId="2147483649"/>
              <ac:spMk id="11" creationId="{A7E0E0D9-0E6B-004D-96FC-F9322EA8A181}"/>
            </ac:spMkLst>
          </pc:spChg>
          <pc:picChg chg="del">
            <ac:chgData name="Buitink, Fleur" userId="cf590200-e243-4b2e-a585-9874ef062f38" providerId="ADAL" clId="{A208CF99-C893-4916-9436-818E74BF4C8C}" dt="2022-01-25T14:45:28.668" v="11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16.408" v="22" actId="478"/>
          <pc:sldLayoutMkLst>
            <pc:docMk/>
            <pc:sldMasterMk cId="3641486974" sldId="2147483648"/>
            <pc:sldLayoutMk cId="2646846720" sldId="2147483650"/>
          </pc:sldLayoutMkLst>
          <pc:spChg chg="del">
            <ac:chgData name="Buitink, Fleur" userId="cf590200-e243-4b2e-a585-9874ef062f38" providerId="ADAL" clId="{A208CF99-C893-4916-9436-818E74BF4C8C}" dt="2022-01-25T14:46:14.705" v="20" actId="478"/>
            <ac:spMkLst>
              <pc:docMk/>
              <pc:sldMasterMk cId="3641486974" sldId="2147483648"/>
              <pc:sldLayoutMk cId="2646846720" sldId="2147483650"/>
              <ac:spMk id="7" creationId="{E07D8E4D-B322-D942-BC38-D7F60409B252}"/>
            </ac:spMkLst>
          </pc:spChg>
          <pc:spChg chg="del">
            <ac:chgData name="Buitink, Fleur" userId="cf590200-e243-4b2e-a585-9874ef062f38" providerId="ADAL" clId="{A208CF99-C893-4916-9436-818E74BF4C8C}" dt="2022-01-25T14:46:15.360" v="21" actId="478"/>
            <ac:spMkLst>
              <pc:docMk/>
              <pc:sldMasterMk cId="3641486974" sldId="2147483648"/>
              <pc:sldLayoutMk cId="2646846720" sldId="2147483650"/>
              <ac:spMk id="8" creationId="{3E5EECF5-25A3-0B4B-A3A3-A7C94E7D7036}"/>
            </ac:spMkLst>
          </pc:spChg>
          <pc:picChg chg="del">
            <ac:chgData name="Buitink, Fleur" userId="cf590200-e243-4b2e-a585-9874ef062f38" providerId="ADAL" clId="{A208CF99-C893-4916-9436-818E74BF4C8C}" dt="2022-01-25T14:46:16.408" v="22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50.404" v="25" actId="478"/>
          <pc:sldLayoutMkLst>
            <pc:docMk/>
            <pc:sldMasterMk cId="3641486974" sldId="2147483648"/>
            <pc:sldLayoutMk cId="1341624264" sldId="2147483653"/>
          </pc:sldLayoutMkLst>
          <pc:spChg chg="del">
            <ac:chgData name="Buitink, Fleur" userId="cf590200-e243-4b2e-a585-9874ef062f38" providerId="ADAL" clId="{A208CF99-C893-4916-9436-818E74BF4C8C}" dt="2022-01-25T14:46:48.407" v="23" actId="478"/>
            <ac:spMkLst>
              <pc:docMk/>
              <pc:sldMasterMk cId="3641486974" sldId="2147483648"/>
              <pc:sldLayoutMk cId="1341624264" sldId="2147483653"/>
              <ac:spMk id="10" creationId="{91471414-5971-9847-A9FC-BFE54C434B23}"/>
            </ac:spMkLst>
          </pc:spChg>
          <pc:spChg chg="del">
            <ac:chgData name="Buitink, Fleur" userId="cf590200-e243-4b2e-a585-9874ef062f38" providerId="ADAL" clId="{A208CF99-C893-4916-9436-818E74BF4C8C}" dt="2022-01-25T14:46:49.182" v="24" actId="478"/>
            <ac:spMkLst>
              <pc:docMk/>
              <pc:sldMasterMk cId="3641486974" sldId="2147483648"/>
              <pc:sldLayoutMk cId="1341624264" sldId="2147483653"/>
              <ac:spMk id="11" creationId="{A7E0E0D9-0E6B-004D-96FC-F9322EA8A181}"/>
            </ac:spMkLst>
          </pc:spChg>
          <pc:picChg chg="del">
            <ac:chgData name="Buitink, Fleur" userId="cf590200-e243-4b2e-a585-9874ef062f38" providerId="ADAL" clId="{A208CF99-C893-4916-9436-818E74BF4C8C}" dt="2022-01-25T14:46:50.404" v="25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08.863" v="18" actId="478"/>
          <pc:sldLayoutMkLst>
            <pc:docMk/>
            <pc:sldMasterMk cId="3641486974" sldId="2147483648"/>
            <pc:sldLayoutMk cId="1340692724" sldId="2147483654"/>
          </pc:sldLayoutMkLst>
          <pc:spChg chg="del">
            <ac:chgData name="Buitink, Fleur" userId="cf590200-e243-4b2e-a585-9874ef062f38" providerId="ADAL" clId="{A208CF99-C893-4916-9436-818E74BF4C8C}" dt="2022-01-25T14:46:07.959" v="17" actId="478"/>
            <ac:spMkLst>
              <pc:docMk/>
              <pc:sldMasterMk cId="3641486974" sldId="2147483648"/>
              <pc:sldLayoutMk cId="1340692724" sldId="2147483654"/>
              <ac:spMk id="7" creationId="{E07D8E4D-B322-D942-BC38-D7F60409B252}"/>
            </ac:spMkLst>
          </pc:spChg>
          <pc:spChg chg="del">
            <ac:chgData name="Buitink, Fleur" userId="cf590200-e243-4b2e-a585-9874ef062f38" providerId="ADAL" clId="{A208CF99-C893-4916-9436-818E74BF4C8C}" dt="2022-01-25T14:46:06.603" v="16" actId="478"/>
            <ac:spMkLst>
              <pc:docMk/>
              <pc:sldMasterMk cId="3641486974" sldId="2147483648"/>
              <pc:sldLayoutMk cId="1340692724" sldId="2147483654"/>
              <ac:spMk id="8" creationId="{3E5EECF5-25A3-0B4B-A3A3-A7C94E7D7036}"/>
            </ac:spMkLst>
          </pc:spChg>
          <pc:picChg chg="del">
            <ac:chgData name="Buitink, Fleur" userId="cf590200-e243-4b2e-a585-9874ef062f38" providerId="ADAL" clId="{A208CF99-C893-4916-9436-818E74BF4C8C}" dt="2022-01-25T14:46:08.863" v="18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5:20.706" v="9" actId="478"/>
          <pc:sldLayoutMkLst>
            <pc:docMk/>
            <pc:sldMasterMk cId="3641486974" sldId="2147483648"/>
            <pc:sldLayoutMk cId="1051067155" sldId="2147483655"/>
          </pc:sldLayoutMkLst>
          <pc:spChg chg="del">
            <ac:chgData name="Buitink, Fleur" userId="cf590200-e243-4b2e-a585-9874ef062f38" providerId="ADAL" clId="{A208CF99-C893-4916-9436-818E74BF4C8C}" dt="2022-01-25T14:45:20.706" v="9" actId="478"/>
            <ac:spMkLst>
              <pc:docMk/>
              <pc:sldMasterMk cId="3641486974" sldId="2147483648"/>
              <pc:sldLayoutMk cId="1051067155" sldId="2147483655"/>
              <ac:spMk id="4" creationId="{DFDBD2BC-DA55-2D4E-8862-5C21587C474A}"/>
            </ac:spMkLst>
          </pc:spChg>
          <pc:spChg chg="del">
            <ac:chgData name="Buitink, Fleur" userId="cf590200-e243-4b2e-a585-9874ef062f38" providerId="ADAL" clId="{A208CF99-C893-4916-9436-818E74BF4C8C}" dt="2022-01-25T14:45:16.354" v="8" actId="478"/>
            <ac:spMkLst>
              <pc:docMk/>
              <pc:sldMasterMk cId="3641486974" sldId="2147483648"/>
              <pc:sldLayoutMk cId="1051067155" sldId="2147483655"/>
              <ac:spMk id="5" creationId="{F89539FD-5243-4C46-8F82-AD1320F7297A}"/>
            </ac:spMkLst>
          </pc:spChg>
          <pc:picChg chg="del">
            <ac:chgData name="Buitink, Fleur" userId="cf590200-e243-4b2e-a585-9874ef062f38" providerId="ADAL" clId="{A208CF99-C893-4916-9436-818E74BF4C8C}" dt="2022-01-25T14:45:09.097" v="7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5:25.173" v="10" actId="478"/>
          <pc:sldLayoutMkLst>
            <pc:docMk/>
            <pc:sldMasterMk cId="3641486974" sldId="2147483648"/>
            <pc:sldLayoutMk cId="867535932" sldId="2147483656"/>
          </pc:sldLayoutMkLst>
          <pc:spChg chg="del">
            <ac:chgData name="Buitink, Fleur" userId="cf590200-e243-4b2e-a585-9874ef062f38" providerId="ADAL" clId="{A208CF99-C893-4916-9436-818E74BF4C8C}" dt="2022-01-25T14:45:25.173" v="10" actId="478"/>
            <ac:spMkLst>
              <pc:docMk/>
              <pc:sldMasterMk cId="3641486974" sldId="2147483648"/>
              <pc:sldLayoutMk cId="867535932" sldId="2147483656"/>
              <ac:spMk id="5" creationId="{F89539FD-5243-4C46-8F82-AD1320F7297A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5:34.281" v="14" actId="478"/>
          <pc:sldLayoutMkLst>
            <pc:docMk/>
            <pc:sldMasterMk cId="3641486974" sldId="2147483648"/>
            <pc:sldLayoutMk cId="2322944216" sldId="2147483657"/>
          </pc:sldLayoutMkLst>
          <pc:spChg chg="del">
            <ac:chgData name="Buitink, Fleur" userId="cf590200-e243-4b2e-a585-9874ef062f38" providerId="ADAL" clId="{A208CF99-C893-4916-9436-818E74BF4C8C}" dt="2022-01-25T14:45:34.281" v="14" actId="478"/>
            <ac:spMkLst>
              <pc:docMk/>
              <pc:sldMasterMk cId="3641486974" sldId="2147483648"/>
              <pc:sldLayoutMk cId="2322944216" sldId="2147483657"/>
              <ac:spMk id="11" creationId="{A7E0E0D9-0E6B-004D-96FC-F9322EA8A181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52.910" v="26" actId="478"/>
          <pc:sldLayoutMkLst>
            <pc:docMk/>
            <pc:sldMasterMk cId="3641486974" sldId="2147483648"/>
            <pc:sldLayoutMk cId="2730041371" sldId="2147483658"/>
          </pc:sldLayoutMkLst>
          <pc:spChg chg="del">
            <ac:chgData name="Buitink, Fleur" userId="cf590200-e243-4b2e-a585-9874ef062f38" providerId="ADAL" clId="{A208CF99-C893-4916-9436-818E74BF4C8C}" dt="2022-01-25T14:46:52.910" v="26" actId="478"/>
            <ac:spMkLst>
              <pc:docMk/>
              <pc:sldMasterMk cId="3641486974" sldId="2147483648"/>
              <pc:sldLayoutMk cId="2730041371" sldId="2147483658"/>
              <ac:spMk id="11" creationId="{A7E0E0D9-0E6B-004D-96FC-F9322EA8A181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04.434" v="15" actId="478"/>
          <pc:sldLayoutMkLst>
            <pc:docMk/>
            <pc:sldMasterMk cId="3641486974" sldId="2147483648"/>
            <pc:sldLayoutMk cId="1009169000" sldId="2147483659"/>
          </pc:sldLayoutMkLst>
          <pc:spChg chg="del">
            <ac:chgData name="Buitink, Fleur" userId="cf590200-e243-4b2e-a585-9874ef062f38" providerId="ADAL" clId="{A208CF99-C893-4916-9436-818E74BF4C8C}" dt="2022-01-25T14:46:04.434" v="15" actId="478"/>
            <ac:spMkLst>
              <pc:docMk/>
              <pc:sldMasterMk cId="3641486974" sldId="2147483648"/>
              <pc:sldLayoutMk cId="1009169000" sldId="2147483659"/>
              <ac:spMk id="8" creationId="{3E5EECF5-25A3-0B4B-A3A3-A7C94E7D7036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11.539" v="19" actId="478"/>
          <pc:sldLayoutMkLst>
            <pc:docMk/>
            <pc:sldMasterMk cId="3641486974" sldId="2147483648"/>
            <pc:sldLayoutMk cId="3662854059" sldId="2147483660"/>
          </pc:sldLayoutMkLst>
          <pc:spChg chg="del">
            <ac:chgData name="Buitink, Fleur" userId="cf590200-e243-4b2e-a585-9874ef062f38" providerId="ADAL" clId="{A208CF99-C893-4916-9436-818E74BF4C8C}" dt="2022-01-25T14:46:11.539" v="19" actId="478"/>
            <ac:spMkLst>
              <pc:docMk/>
              <pc:sldMasterMk cId="3641486974" sldId="2147483648"/>
              <pc:sldLayoutMk cId="3662854059" sldId="2147483660"/>
              <ac:spMk id="8" creationId="{3E5EECF5-25A3-0B4B-A3A3-A7C94E7D7036}"/>
            </ac:spMkLst>
          </pc:spChg>
        </pc:sldLayoutChg>
      </pc:sldMasterChg>
    </pc:docChg>
  </pc:docChgLst>
  <pc:docChgLst>
    <pc:chgData name="Buitink, Fleur" userId="cf590200-e243-4b2e-a585-9874ef062f38" providerId="ADAL" clId="{567985E1-D591-4C61-89E7-295AA74565BF}"/>
    <pc:docChg chg="delSld modSld">
      <pc:chgData name="Buitink, Fleur" userId="cf590200-e243-4b2e-a585-9874ef062f38" providerId="ADAL" clId="{567985E1-D591-4C61-89E7-295AA74565BF}" dt="2021-08-25T09:54:33.263" v="22" actId="47"/>
      <pc:docMkLst>
        <pc:docMk/>
      </pc:docMkLst>
      <pc:sldChg chg="modSp mod">
        <pc:chgData name="Buitink, Fleur" userId="cf590200-e243-4b2e-a585-9874ef062f38" providerId="ADAL" clId="{567985E1-D591-4C61-89E7-295AA74565BF}" dt="2021-07-27T07:39:19.885" v="11" actId="20577"/>
        <pc:sldMkLst>
          <pc:docMk/>
          <pc:sldMk cId="192953906" sldId="257"/>
        </pc:sldMkLst>
        <pc:spChg chg="mod">
          <ac:chgData name="Buitink, Fleur" userId="cf590200-e243-4b2e-a585-9874ef062f38" providerId="ADAL" clId="{567985E1-D591-4C61-89E7-295AA74565BF}" dt="2021-07-27T07:39:19.885" v="11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Buitink, Fleur" userId="cf590200-e243-4b2e-a585-9874ef062f38" providerId="ADAL" clId="{567985E1-D591-4C61-89E7-295AA74565BF}" dt="2021-08-25T09:49:13.989" v="15" actId="6549"/>
        <pc:sldMkLst>
          <pc:docMk/>
          <pc:sldMk cId="3650263679" sldId="263"/>
        </pc:sldMkLst>
        <pc:spChg chg="mod">
          <ac:chgData name="Buitink, Fleur" userId="cf590200-e243-4b2e-a585-9874ef062f38" providerId="ADAL" clId="{567985E1-D591-4C61-89E7-295AA74565BF}" dt="2021-08-25T09:49:13.989" v="15" actId="6549"/>
          <ac:spMkLst>
            <pc:docMk/>
            <pc:sldMk cId="3650263679" sldId="263"/>
            <ac:spMk id="3" creationId="{19939605-1392-4D30-A99E-0D408BF74A46}"/>
          </ac:spMkLst>
        </pc:spChg>
      </pc:sldChg>
      <pc:sldChg chg="del">
        <pc:chgData name="Buitink, Fleur" userId="cf590200-e243-4b2e-a585-9874ef062f38" providerId="ADAL" clId="{567985E1-D591-4C61-89E7-295AA74565BF}" dt="2021-08-25T09:54:13.405" v="18" actId="47"/>
        <pc:sldMkLst>
          <pc:docMk/>
          <pc:sldMk cId="1580304762" sldId="268"/>
        </pc:sldMkLst>
      </pc:sldChg>
      <pc:sldChg chg="del">
        <pc:chgData name="Buitink, Fleur" userId="cf590200-e243-4b2e-a585-9874ef062f38" providerId="ADAL" clId="{567985E1-D591-4C61-89E7-295AA74565BF}" dt="2021-08-25T09:54:15.719" v="19" actId="47"/>
        <pc:sldMkLst>
          <pc:docMk/>
          <pc:sldMk cId="2038403464" sldId="269"/>
        </pc:sldMkLst>
      </pc:sldChg>
      <pc:sldChg chg="del">
        <pc:chgData name="Buitink, Fleur" userId="cf590200-e243-4b2e-a585-9874ef062f38" providerId="ADAL" clId="{567985E1-D591-4C61-89E7-295AA74565BF}" dt="2021-08-25T09:54:21.679" v="20" actId="47"/>
        <pc:sldMkLst>
          <pc:docMk/>
          <pc:sldMk cId="3376605497" sldId="270"/>
        </pc:sldMkLst>
      </pc:sldChg>
      <pc:sldChg chg="modSp mod">
        <pc:chgData name="Buitink, Fleur" userId="cf590200-e243-4b2e-a585-9874ef062f38" providerId="ADAL" clId="{567985E1-D591-4C61-89E7-295AA74565BF}" dt="2021-08-25T09:51:14.091" v="17" actId="6549"/>
        <pc:sldMkLst>
          <pc:docMk/>
          <pc:sldMk cId="2564984213" sldId="271"/>
        </pc:sldMkLst>
        <pc:spChg chg="mod">
          <ac:chgData name="Buitink, Fleur" userId="cf590200-e243-4b2e-a585-9874ef062f38" providerId="ADAL" clId="{567985E1-D591-4C61-89E7-295AA74565BF}" dt="2021-08-25T09:51:14.091" v="17" actId="6549"/>
          <ac:spMkLst>
            <pc:docMk/>
            <pc:sldMk cId="2564984213" sldId="271"/>
            <ac:spMk id="3" creationId="{579FA90E-08D8-4C61-B3F7-3F003BF24E02}"/>
          </ac:spMkLst>
        </pc:spChg>
      </pc:sldChg>
      <pc:sldChg chg="del">
        <pc:chgData name="Buitink, Fleur" userId="cf590200-e243-4b2e-a585-9874ef062f38" providerId="ADAL" clId="{567985E1-D591-4C61-89E7-295AA74565BF}" dt="2021-08-25T09:54:32.077" v="21" actId="47"/>
        <pc:sldMkLst>
          <pc:docMk/>
          <pc:sldMk cId="3110323235" sldId="274"/>
        </pc:sldMkLst>
      </pc:sldChg>
      <pc:sldChg chg="del">
        <pc:chgData name="Buitink, Fleur" userId="cf590200-e243-4b2e-a585-9874ef062f38" providerId="ADAL" clId="{567985E1-D591-4C61-89E7-295AA74565BF}" dt="2021-08-25T09:54:33.263" v="22" actId="47"/>
        <pc:sldMkLst>
          <pc:docMk/>
          <pc:sldMk cId="1807277052" sldId="275"/>
        </pc:sldMkLst>
      </pc:sldChg>
    </pc:docChg>
  </pc:docChgLst>
  <pc:docChgLst>
    <pc:chgData name="Roordink, Bas" userId="e6b80f22-b7ea-4a1b-9826-4cad8536796c" providerId="ADAL" clId="{0C759D4F-1013-4230-9B3D-E403F130DEBA}"/>
    <pc:docChg chg="custSel modSld">
      <pc:chgData name="Roordink, Bas" userId="e6b80f22-b7ea-4a1b-9826-4cad8536796c" providerId="ADAL" clId="{0C759D4F-1013-4230-9B3D-E403F130DEBA}" dt="2022-01-27T13:09:14.094" v="614" actId="20577"/>
      <pc:docMkLst>
        <pc:docMk/>
      </pc:docMkLst>
      <pc:sldChg chg="modSp mod">
        <pc:chgData name="Roordink, Bas" userId="e6b80f22-b7ea-4a1b-9826-4cad8536796c" providerId="ADAL" clId="{0C759D4F-1013-4230-9B3D-E403F130DEBA}" dt="2022-01-18T09:17:03.815" v="2" actId="20577"/>
        <pc:sldMkLst>
          <pc:docMk/>
          <pc:sldMk cId="3753470074" sldId="260"/>
        </pc:sldMkLst>
        <pc:spChg chg="mod">
          <ac:chgData name="Roordink, Bas" userId="e6b80f22-b7ea-4a1b-9826-4cad8536796c" providerId="ADAL" clId="{0C759D4F-1013-4230-9B3D-E403F130DEBA}" dt="2022-01-18T09:17:03.815" v="2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0C759D4F-1013-4230-9B3D-E403F130DEBA}" dt="2022-01-18T09:24:31.815" v="190" actId="207"/>
        <pc:sldMkLst>
          <pc:docMk/>
          <pc:sldMk cId="3650263679" sldId="263"/>
        </pc:sldMkLst>
        <pc:spChg chg="mod">
          <ac:chgData name="Roordink, Bas" userId="e6b80f22-b7ea-4a1b-9826-4cad8536796c" providerId="ADAL" clId="{0C759D4F-1013-4230-9B3D-E403F130DEBA}" dt="2022-01-18T09:24:31.815" v="190" actId="207"/>
          <ac:spMkLst>
            <pc:docMk/>
            <pc:sldMk cId="3650263679" sldId="263"/>
            <ac:spMk id="3" creationId="{19939605-1392-4D30-A99E-0D408BF74A46}"/>
          </ac:spMkLst>
        </pc:spChg>
      </pc:sldChg>
      <pc:sldChg chg="modSp mod">
        <pc:chgData name="Roordink, Bas" userId="e6b80f22-b7ea-4a1b-9826-4cad8536796c" providerId="ADAL" clId="{0C759D4F-1013-4230-9B3D-E403F130DEBA}" dt="2022-01-18T09:23:21.043" v="54" actId="20577"/>
        <pc:sldMkLst>
          <pc:docMk/>
          <pc:sldMk cId="1410310819" sldId="264"/>
        </pc:sldMkLst>
        <pc:spChg chg="mod">
          <ac:chgData name="Roordink, Bas" userId="e6b80f22-b7ea-4a1b-9826-4cad8536796c" providerId="ADAL" clId="{0C759D4F-1013-4230-9B3D-E403F130DEBA}" dt="2022-01-18T09:23:21.043" v="54" actId="20577"/>
          <ac:spMkLst>
            <pc:docMk/>
            <pc:sldMk cId="1410310819" sldId="264"/>
            <ac:spMk id="3" creationId="{B0BEDFB3-2F1F-4D97-B891-420307B9671D}"/>
          </ac:spMkLst>
        </pc:spChg>
      </pc:sldChg>
      <pc:sldChg chg="modSp mod">
        <pc:chgData name="Roordink, Bas" userId="e6b80f22-b7ea-4a1b-9826-4cad8536796c" providerId="ADAL" clId="{0C759D4F-1013-4230-9B3D-E403F130DEBA}" dt="2022-01-18T14:26:31.582" v="283" actId="20577"/>
        <pc:sldMkLst>
          <pc:docMk/>
          <pc:sldMk cId="450315576" sldId="265"/>
        </pc:sldMkLst>
        <pc:spChg chg="mod">
          <ac:chgData name="Roordink, Bas" userId="e6b80f22-b7ea-4a1b-9826-4cad8536796c" providerId="ADAL" clId="{0C759D4F-1013-4230-9B3D-E403F130DEBA}" dt="2022-01-18T14:26:31.582" v="283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modSp mod">
        <pc:chgData name="Roordink, Bas" userId="e6b80f22-b7ea-4a1b-9826-4cad8536796c" providerId="ADAL" clId="{0C759D4F-1013-4230-9B3D-E403F130DEBA}" dt="2022-01-27T13:05:31.688" v="589" actId="207"/>
        <pc:sldMkLst>
          <pc:docMk/>
          <pc:sldMk cId="73219855" sldId="266"/>
        </pc:sldMkLst>
        <pc:spChg chg="mod">
          <ac:chgData name="Roordink, Bas" userId="e6b80f22-b7ea-4a1b-9826-4cad8536796c" providerId="ADAL" clId="{0C759D4F-1013-4230-9B3D-E403F130DEBA}" dt="2022-01-27T13:05:31.688" v="589" actId="207"/>
          <ac:spMkLst>
            <pc:docMk/>
            <pc:sldMk cId="73219855" sldId="266"/>
            <ac:spMk id="3" creationId="{D45585B5-D809-4C79-A0E1-57E5D446C592}"/>
          </ac:spMkLst>
        </pc:spChg>
      </pc:sldChg>
      <pc:sldChg chg="modSp mod">
        <pc:chgData name="Roordink, Bas" userId="e6b80f22-b7ea-4a1b-9826-4cad8536796c" providerId="ADAL" clId="{0C759D4F-1013-4230-9B3D-E403F130DEBA}" dt="2022-01-18T14:25:05.701" v="208" actId="115"/>
        <pc:sldMkLst>
          <pc:docMk/>
          <pc:sldMk cId="2282449554" sldId="267"/>
        </pc:sldMkLst>
        <pc:spChg chg="mod">
          <ac:chgData name="Roordink, Bas" userId="e6b80f22-b7ea-4a1b-9826-4cad8536796c" providerId="ADAL" clId="{0C759D4F-1013-4230-9B3D-E403F130DEBA}" dt="2022-01-18T14:25:05.701" v="208" actId="115"/>
          <ac:spMkLst>
            <pc:docMk/>
            <pc:sldMk cId="2282449554" sldId="267"/>
            <ac:spMk id="3" creationId="{9BFA1311-E885-4DFC-AA7B-DDEA767C79D8}"/>
          </ac:spMkLst>
        </pc:spChg>
      </pc:sldChg>
      <pc:sldChg chg="modSp mod">
        <pc:chgData name="Roordink, Bas" userId="e6b80f22-b7ea-4a1b-9826-4cad8536796c" providerId="ADAL" clId="{0C759D4F-1013-4230-9B3D-E403F130DEBA}" dt="2022-01-27T13:09:14.094" v="614" actId="20577"/>
        <pc:sldMkLst>
          <pc:docMk/>
          <pc:sldMk cId="2564984213" sldId="271"/>
        </pc:sldMkLst>
        <pc:spChg chg="mod">
          <ac:chgData name="Roordink, Bas" userId="e6b80f22-b7ea-4a1b-9826-4cad8536796c" providerId="ADAL" clId="{0C759D4F-1013-4230-9B3D-E403F130DEBA}" dt="2022-01-27T13:09:14.094" v="614" actId="20577"/>
          <ac:spMkLst>
            <pc:docMk/>
            <pc:sldMk cId="2564984213" sldId="271"/>
            <ac:spMk id="3" creationId="{579FA90E-08D8-4C61-B3F7-3F003BF24E02}"/>
          </ac:spMkLst>
        </pc:spChg>
      </pc:sldChg>
      <pc:sldChg chg="modSp mod">
        <pc:chgData name="Roordink, Bas" userId="e6b80f22-b7ea-4a1b-9826-4cad8536796c" providerId="ADAL" clId="{0C759D4F-1013-4230-9B3D-E403F130DEBA}" dt="2022-01-18T14:29:13.254" v="587" actId="207"/>
        <pc:sldMkLst>
          <pc:docMk/>
          <pc:sldMk cId="1673755409" sldId="272"/>
        </pc:sldMkLst>
        <pc:spChg chg="mod">
          <ac:chgData name="Roordink, Bas" userId="e6b80f22-b7ea-4a1b-9826-4cad8536796c" providerId="ADAL" clId="{0C759D4F-1013-4230-9B3D-E403F130DEBA}" dt="2022-01-18T14:29:13.254" v="587" actId="207"/>
          <ac:spMkLst>
            <pc:docMk/>
            <pc:sldMk cId="1673755409" sldId="272"/>
            <ac:spMk id="3" creationId="{570D7AD6-D79C-47C3-930D-E97F94F43A44}"/>
          </ac:spMkLst>
        </pc:spChg>
      </pc:sldChg>
    </pc:docChg>
  </pc:docChgLst>
  <pc:docChgLst>
    <pc:chgData name="Buitink, Fleur" userId="S::fbuitink@volkerwessels.com::cf590200-e243-4b2e-a585-9874ef062f38" providerId="AD" clId="Web-{4A3462D5-005A-432E-BB3E-CE3C2922DAB4}"/>
    <pc:docChg chg="modSld">
      <pc:chgData name="Buitink, Fleur" userId="S::fbuitink@volkerwessels.com::cf590200-e243-4b2e-a585-9874ef062f38" providerId="AD" clId="Web-{4A3462D5-005A-432E-BB3E-CE3C2922DAB4}" dt="2022-01-24T12:32:11.260" v="12" actId="20577"/>
      <pc:docMkLst>
        <pc:docMk/>
      </pc:docMkLst>
      <pc:sldChg chg="modSp">
        <pc:chgData name="Buitink, Fleur" userId="S::fbuitink@volkerwessels.com::cf590200-e243-4b2e-a585-9874ef062f38" providerId="AD" clId="Web-{4A3462D5-005A-432E-BB3E-CE3C2922DAB4}" dt="2022-01-24T12:28:01.090" v="0" actId="20577"/>
        <pc:sldMkLst>
          <pc:docMk/>
          <pc:sldMk cId="3753470074" sldId="260"/>
        </pc:sldMkLst>
        <pc:spChg chg="mod">
          <ac:chgData name="Buitink, Fleur" userId="S::fbuitink@volkerwessels.com::cf590200-e243-4b2e-a585-9874ef062f38" providerId="AD" clId="Web-{4A3462D5-005A-432E-BB3E-CE3C2922DAB4}" dt="2022-01-24T12:28:01.090" v="0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43.437" v="3" actId="20577"/>
        <pc:sldMkLst>
          <pc:docMk/>
          <pc:sldMk cId="3650263679" sldId="263"/>
        </pc:sldMkLst>
        <pc:spChg chg="mod">
          <ac:chgData name="Buitink, Fleur" userId="S::fbuitink@volkerwessels.com::cf590200-e243-4b2e-a585-9874ef062f38" providerId="AD" clId="Web-{4A3462D5-005A-432E-BB3E-CE3C2922DAB4}" dt="2022-01-24T12:28:43.437" v="3" actId="20577"/>
          <ac:spMkLst>
            <pc:docMk/>
            <pc:sldMk cId="3650263679" sldId="263"/>
            <ac:spMk id="3" creationId="{19939605-1392-4D30-A99E-0D408BF74A46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51.515" v="4" actId="20577"/>
        <pc:sldMkLst>
          <pc:docMk/>
          <pc:sldMk cId="1410310819" sldId="264"/>
        </pc:sldMkLst>
        <pc:spChg chg="mod">
          <ac:chgData name="Buitink, Fleur" userId="S::fbuitink@volkerwessels.com::cf590200-e243-4b2e-a585-9874ef062f38" providerId="AD" clId="Web-{4A3462D5-005A-432E-BB3E-CE3C2922DAB4}" dt="2022-01-24T12:28:51.515" v="4" actId="20577"/>
          <ac:spMkLst>
            <pc:docMk/>
            <pc:sldMk cId="1410310819" sldId="264"/>
            <ac:spMk id="3" creationId="{B0BEDFB3-2F1F-4D97-B891-420307B9671D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2:11.260" v="12" actId="20577"/>
        <pc:sldMkLst>
          <pc:docMk/>
          <pc:sldMk cId="450315576" sldId="265"/>
        </pc:sldMkLst>
        <pc:spChg chg="mod">
          <ac:chgData name="Buitink, Fleur" userId="S::fbuitink@volkerwessels.com::cf590200-e243-4b2e-a585-9874ef062f38" providerId="AD" clId="Web-{4A3462D5-005A-432E-BB3E-CE3C2922DAB4}" dt="2022-01-24T12:32:11.260" v="12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57.953" v="5" actId="20577"/>
        <pc:sldMkLst>
          <pc:docMk/>
          <pc:sldMk cId="73219855" sldId="266"/>
        </pc:sldMkLst>
        <pc:spChg chg="mod">
          <ac:chgData name="Buitink, Fleur" userId="S::fbuitink@volkerwessels.com::cf590200-e243-4b2e-a585-9874ef062f38" providerId="AD" clId="Web-{4A3462D5-005A-432E-BB3E-CE3C2922DAB4}" dt="2022-01-24T12:28:57.953" v="5" actId="20577"/>
          <ac:spMkLst>
            <pc:docMk/>
            <pc:sldMk cId="73219855" sldId="266"/>
            <ac:spMk id="3" creationId="{D45585B5-D809-4C79-A0E1-57E5D446C592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0:01.300" v="8" actId="20577"/>
        <pc:sldMkLst>
          <pc:docMk/>
          <pc:sldMk cId="2564984213" sldId="271"/>
        </pc:sldMkLst>
        <pc:spChg chg="mod">
          <ac:chgData name="Buitink, Fleur" userId="S::fbuitink@volkerwessels.com::cf590200-e243-4b2e-a585-9874ef062f38" providerId="AD" clId="Web-{4A3462D5-005A-432E-BB3E-CE3C2922DAB4}" dt="2022-01-24T12:30:01.300" v="8" actId="20577"/>
          <ac:spMkLst>
            <pc:docMk/>
            <pc:sldMk cId="2564984213" sldId="271"/>
            <ac:spMk id="3" creationId="{579FA90E-08D8-4C61-B3F7-3F003BF24E02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0:24.551" v="9" actId="20577"/>
        <pc:sldMkLst>
          <pc:docMk/>
          <pc:sldMk cId="1673755409" sldId="272"/>
        </pc:sldMkLst>
        <pc:spChg chg="mod">
          <ac:chgData name="Buitink, Fleur" userId="S::fbuitink@volkerwessels.com::cf590200-e243-4b2e-a585-9874ef062f38" providerId="AD" clId="Web-{4A3462D5-005A-432E-BB3E-CE3C2922DAB4}" dt="2022-01-24T12:30:24.551" v="9" actId="20577"/>
          <ac:spMkLst>
            <pc:docMk/>
            <pc:sldMk cId="1673755409" sldId="272"/>
            <ac:spMk id="3" creationId="{570D7AD6-D79C-47C3-930D-E97F94F43A44}"/>
          </ac:spMkLst>
        </pc:spChg>
      </pc:sldChg>
    </pc:docChg>
  </pc:docChgLst>
  <pc:docChgLst>
    <pc:chgData name="Buitink, Fleur" userId="S::fbuitink@volkerwessels.com::cf590200-e243-4b2e-a585-9874ef062f38" providerId="AD" clId="Web-{F3BB486B-18D8-67C5-617F-647969FFFE96}"/>
    <pc:docChg chg="addSld modSld">
      <pc:chgData name="Buitink, Fleur" userId="S::fbuitink@volkerwessels.com::cf590200-e243-4b2e-a585-9874ef062f38" providerId="AD" clId="Web-{F3BB486B-18D8-67C5-617F-647969FFFE96}" dt="2022-01-24T12:45:54.144" v="151"/>
      <pc:docMkLst>
        <pc:docMk/>
      </pc:docMkLst>
      <pc:sldChg chg="modSp">
        <pc:chgData name="Buitink, Fleur" userId="S::fbuitink@volkerwessels.com::cf590200-e243-4b2e-a585-9874ef062f38" providerId="AD" clId="Web-{F3BB486B-18D8-67C5-617F-647969FFFE96}" dt="2022-01-24T12:43:33.516" v="64" actId="20577"/>
        <pc:sldMkLst>
          <pc:docMk/>
          <pc:sldMk cId="450315576" sldId="265"/>
        </pc:sldMkLst>
        <pc:spChg chg="mod">
          <ac:chgData name="Buitink, Fleur" userId="S::fbuitink@volkerwessels.com::cf590200-e243-4b2e-a585-9874ef062f38" providerId="AD" clId="Web-{F3BB486B-18D8-67C5-617F-647969FFFE96}" dt="2022-01-24T12:43:33.516" v="64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delSp modSp">
        <pc:chgData name="Buitink, Fleur" userId="S::fbuitink@volkerwessels.com::cf590200-e243-4b2e-a585-9874ef062f38" providerId="AD" clId="Web-{F3BB486B-18D8-67C5-617F-647969FFFE96}" dt="2022-01-24T12:45:38.972" v="150"/>
        <pc:sldMkLst>
          <pc:docMk/>
          <pc:sldMk cId="1573546633" sldId="273"/>
        </pc:sldMkLst>
        <pc:spChg chg="mod">
          <ac:chgData name="Buitink, Fleur" userId="S::fbuitink@volkerwessels.com::cf590200-e243-4b2e-a585-9874ef062f38" providerId="AD" clId="Web-{F3BB486B-18D8-67C5-617F-647969FFFE96}" dt="2022-01-24T12:45:34.597" v="149" actId="20577"/>
          <ac:spMkLst>
            <pc:docMk/>
            <pc:sldMk cId="1573546633" sldId="273"/>
            <ac:spMk id="3" creationId="{E8E46241-0006-440B-B286-03AD5E19865E}"/>
          </ac:spMkLst>
        </pc:spChg>
        <pc:spChg chg="del">
          <ac:chgData name="Buitink, Fleur" userId="S::fbuitink@volkerwessels.com::cf590200-e243-4b2e-a585-9874ef062f38" providerId="AD" clId="Web-{F3BB486B-18D8-67C5-617F-647969FFFE96}" dt="2022-01-24T12:45:38.972" v="150"/>
          <ac:spMkLst>
            <pc:docMk/>
            <pc:sldMk cId="1573546633" sldId="273"/>
            <ac:spMk id="5" creationId="{7609B9A3-376F-4986-9D13-6BF716011DDE}"/>
          </ac:spMkLst>
        </pc:spChg>
      </pc:sldChg>
      <pc:sldChg chg="delSp modSp new">
        <pc:chgData name="Buitink, Fleur" userId="S::fbuitink@volkerwessels.com::cf590200-e243-4b2e-a585-9874ef062f38" providerId="AD" clId="Web-{F3BB486B-18D8-67C5-617F-647969FFFE96}" dt="2022-01-24T12:45:54.144" v="151"/>
        <pc:sldMkLst>
          <pc:docMk/>
          <pc:sldMk cId="221279007" sldId="274"/>
        </pc:sldMkLst>
        <pc:spChg chg="mod">
          <ac:chgData name="Buitink, Fleur" userId="S::fbuitink@volkerwessels.com::cf590200-e243-4b2e-a585-9874ef062f38" providerId="AD" clId="Web-{F3BB486B-18D8-67C5-617F-647969FFFE96}" dt="2022-01-24T12:43:23.484" v="59" actId="20577"/>
          <ac:spMkLst>
            <pc:docMk/>
            <pc:sldMk cId="221279007" sldId="274"/>
            <ac:spMk id="2" creationId="{DD223671-A5DE-4B3F-8AFF-CCC7EBEC7630}"/>
          </ac:spMkLst>
        </pc:spChg>
        <pc:spChg chg="mod">
          <ac:chgData name="Buitink, Fleur" userId="S::fbuitink@volkerwessels.com::cf590200-e243-4b2e-a585-9874ef062f38" providerId="AD" clId="Web-{F3BB486B-18D8-67C5-617F-647969FFFE96}" dt="2022-01-24T12:44:25.142" v="77" actId="20577"/>
          <ac:spMkLst>
            <pc:docMk/>
            <pc:sldMk cId="221279007" sldId="274"/>
            <ac:spMk id="3" creationId="{1C6D1A77-AD3F-428F-BEB4-5F364A34E09C}"/>
          </ac:spMkLst>
        </pc:spChg>
        <pc:spChg chg="del">
          <ac:chgData name="Buitink, Fleur" userId="S::fbuitink@volkerwessels.com::cf590200-e243-4b2e-a585-9874ef062f38" providerId="AD" clId="Web-{F3BB486B-18D8-67C5-617F-647969FFFE96}" dt="2022-01-24T12:45:54.144" v="151"/>
          <ac:spMkLst>
            <pc:docMk/>
            <pc:sldMk cId="221279007" sldId="274"/>
            <ac:spMk id="5" creationId="{88C84510-FC7C-4EF1-9D33-8806FD450873}"/>
          </ac:spMkLst>
        </pc:spChg>
      </pc:sldChg>
    </pc:docChg>
  </pc:docChgLst>
  <pc:docChgLst>
    <pc:chgData name="Mee, Chanchal van der" userId="S::cvdmee@volkerwessels.com::a92569cd-3076-44aa-ac15-60759c77f0f2" providerId="AD" clId="Web-{4965455E-2814-DA5E-B04B-F3D51E80E050}"/>
    <pc:docChg chg="modSld">
      <pc:chgData name="Mee, Chanchal van der" userId="S::cvdmee@volkerwessels.com::a92569cd-3076-44aa-ac15-60759c77f0f2" providerId="AD" clId="Web-{4965455E-2814-DA5E-B04B-F3D51E80E050}" dt="2022-01-27T09:12:13.550" v="2" actId="20577"/>
      <pc:docMkLst>
        <pc:docMk/>
      </pc:docMkLst>
      <pc:sldChg chg="modSp">
        <pc:chgData name="Mee, Chanchal van der" userId="S::cvdmee@volkerwessels.com::a92569cd-3076-44aa-ac15-60759c77f0f2" providerId="AD" clId="Web-{4965455E-2814-DA5E-B04B-F3D51E80E050}" dt="2022-01-27T09:12:13.550" v="2" actId="20577"/>
        <pc:sldMkLst>
          <pc:docMk/>
          <pc:sldMk cId="221279007" sldId="274"/>
        </pc:sldMkLst>
        <pc:spChg chg="mod">
          <ac:chgData name="Mee, Chanchal van der" userId="S::cvdmee@volkerwessels.com::a92569cd-3076-44aa-ac15-60759c77f0f2" providerId="AD" clId="Web-{4965455E-2814-DA5E-B04B-F3D51E80E050}" dt="2022-01-27T09:12:13.550" v="2" actId="20577"/>
          <ac:spMkLst>
            <pc:docMk/>
            <pc:sldMk cId="221279007" sldId="274"/>
            <ac:spMk id="3" creationId="{1C6D1A77-AD3F-428F-BEB4-5F364A34E09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3423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48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199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005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5405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346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465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086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4329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7651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4667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l-PL" smtClean="0"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82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‹N°›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eiligheid@volkerwessels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te.volkerwessels.com/veiligheid/veiligheid-wav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860" y="1676037"/>
            <a:ext cx="8687585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dirty="0"/>
              <a:t>DZIEŃ BHP </a:t>
            </a:r>
            <a:br>
              <a:rPr lang="pl-PL" dirty="0"/>
            </a:br>
            <a:r>
              <a:rPr lang="pl-PL" sz="2800" dirty="0"/>
              <a:t>GOTOWI, BY PRACOWAĆ BEZPIECZNIE! POMOŻESZ NAM PRZYSPIESZYĆ PRZYGOTOWANIA? </a:t>
            </a:r>
            <a:br>
              <a:rPr lang="pl-PL" sz="2800" dirty="0"/>
            </a:br>
            <a:br>
              <a:rPr lang="pl-PL" sz="3600" dirty="0"/>
            </a:br>
            <a:r>
              <a:rPr lang="pl-PL" sz="2000" dirty="0"/>
              <a:t>30 marca 2022 r.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94" y="3845319"/>
            <a:ext cx="8321040" cy="1655762"/>
          </a:xfrm>
        </p:spPr>
        <p:txBody>
          <a:bodyPr/>
          <a:lstStyle/>
          <a:p>
            <a:endParaRPr lang="pl-PL"/>
          </a:p>
          <a:p>
            <a:r>
              <a:rPr lang="pl-PL"/>
              <a:t>PLAN DLA FIRM</a:t>
            </a:r>
          </a:p>
          <a:p>
            <a:r>
              <a:rPr lang="pl-PL" sz="1800"/>
              <a:t>[plan można uzupełnić o własne pomysły]</a:t>
            </a:r>
            <a:endParaRPr lang="pl-PL" sz="18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D568C01-99A0-4127-BD1E-0F99216A8EDF}"/>
              </a:ext>
            </a:extLst>
          </p:cNvPr>
          <p:cNvSpPr/>
          <p:nvPr/>
        </p:nvSpPr>
        <p:spPr>
          <a:xfrm>
            <a:off x="9445841" y="5885895"/>
            <a:ext cx="2583402" cy="446832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6D188E9-CC84-430C-B4A8-2496A1E55B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44"/>
          <a:stretch/>
        </p:blipFill>
        <p:spPr bwMode="auto">
          <a:xfrm>
            <a:off x="7231514" y="2969998"/>
            <a:ext cx="4059862" cy="20687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A12784E7-B071-4D07-A14A-1589B91E511F}"/>
              </a:ext>
            </a:extLst>
          </p:cNvPr>
          <p:cNvSpPr/>
          <p:nvPr/>
        </p:nvSpPr>
        <p:spPr>
          <a:xfrm>
            <a:off x="9055223" y="4873841"/>
            <a:ext cx="390618" cy="16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7DD7C-C781-4895-A66E-05930B945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MOŻLIWE SZCZEGÓŁY – PROJEKT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0D7AD6-D79C-47C3-930D-E97F94F4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2000" b="1"/>
              <a:t>Lokalizacje spotkań (projektów)</a:t>
            </a:r>
            <a:br>
              <a:rPr lang="pl-PL" sz="2000" b="1"/>
            </a:br>
            <a:r>
              <a:rPr lang="pl-PL" sz="2000"/>
              <a:t>Kierownictwo i zarząd odwiedzają projekty, aby ustalić dzień bezpieczeństwa. Możliwe, że kierownictwo i zarząd odwiedzą wiele projektów. </a:t>
            </a:r>
            <a:r>
              <a:rPr lang="pl-PL" sz="2000" b="1"/>
              <a:t>Określi to sama firma VolkerWessels</a:t>
            </a:r>
            <a:r>
              <a:rPr lang="pl-PL" sz="2000"/>
              <a:t>.</a:t>
            </a:r>
          </a:p>
          <a:p>
            <a:pPr marL="0" indent="0">
              <a:buNone/>
            </a:pPr>
            <a:r>
              <a:rPr lang="pl-PL" sz="2000"/>
              <a:t>Siłą programu jest to, że wywołuje on dyskusję wśród pracowników. To naprawdę skłania nas do dyskusji na temat bezpieczeństwa. </a:t>
            </a:r>
          </a:p>
          <a:p>
            <a:pPr marL="0" indent="0">
              <a:buNone/>
            </a:pPr>
            <a:endParaRPr lang="pl-PL" sz="2000"/>
          </a:p>
          <a:p>
            <a:pPr marL="0" indent="0">
              <a:buNone/>
            </a:pPr>
            <a:r>
              <a:rPr lang="pl-PL" sz="2000" b="1"/>
              <a:t>Wymagane narzędzia</a:t>
            </a:r>
            <a:br>
              <a:rPr lang="pl-PL" sz="2000"/>
            </a:br>
            <a:r>
              <a:rPr lang="pl-PL" sz="2000"/>
              <a:t>Projektor, laptop, nagłośnienie i prezentacja startowa.</a:t>
            </a:r>
            <a:br>
              <a:rPr lang="pl-PL" sz="2000"/>
            </a:br>
            <a:br>
              <a:rPr lang="pl-PL" sz="2000"/>
            </a:br>
            <a:r>
              <a:rPr lang="pl-PL" sz="2000">
                <a:highlight>
                  <a:srgbClr val="FFFF00"/>
                </a:highlight>
              </a:rPr>
              <a:t>UWAGA: Cyfrowa gra o bezpieczeństwie jest dostępna tylko w przeglądarce Chrome, a </a:t>
            </a:r>
            <a:r>
              <a:rPr lang="pl-PL" sz="2000" u="sng">
                <a:highlight>
                  <a:srgbClr val="FFFF00"/>
                </a:highlight>
              </a:rPr>
              <a:t>nie</a:t>
            </a:r>
            <a:r>
              <a:rPr lang="pl-PL" sz="2000">
                <a:highlight>
                  <a:srgbClr val="FFFF00"/>
                </a:highlight>
              </a:rPr>
              <a:t> w Internet Explorerze.</a:t>
            </a:r>
          </a:p>
          <a:p>
            <a:endParaRPr lang="pl-PL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170BDF87-3AAB-449A-8319-0E7B24FDE6D4}"/>
              </a:ext>
            </a:extLst>
          </p:cNvPr>
          <p:cNvSpPr txBox="1">
            <a:spLocks/>
          </p:cNvSpPr>
          <p:nvPr/>
        </p:nvSpPr>
        <p:spPr>
          <a:xfrm>
            <a:off x="838199" y="6075112"/>
            <a:ext cx="4706257" cy="267631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167375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937F1-97A4-4003-980B-EC6F1D1F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OCENA I OPINIE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E46241-0006-440B-B286-03AD5E198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2200" b="1"/>
              <a:t>W ramach firmy (minimum):</a:t>
            </a:r>
          </a:p>
          <a:p>
            <a:pPr lvl="0">
              <a:lnSpc>
                <a:spcPct val="110000"/>
              </a:lnSpc>
            </a:pPr>
            <a:r>
              <a:rPr lang="pl-PL" sz="2200"/>
              <a:t>Jak wam się podobała gra w akcelerator WAVE?</a:t>
            </a:r>
          </a:p>
          <a:p>
            <a:pPr lvl="0">
              <a:lnSpc>
                <a:spcPct val="110000"/>
              </a:lnSpc>
            </a:pPr>
            <a:r>
              <a:rPr lang="pl-PL" sz="2200"/>
              <a:t>Czego się z niej nauczyłeś(aś)?</a:t>
            </a:r>
          </a:p>
          <a:p>
            <a:pPr lvl="0">
              <a:lnSpc>
                <a:spcPct val="110000"/>
              </a:lnSpc>
            </a:pPr>
            <a:r>
              <a:rPr lang="pl-PL" sz="2200"/>
              <a:t>Co zrobisz inaczej jutro w pracy?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pl-PL" sz="2200" b="1"/>
            </a:br>
            <a:r>
              <a:rPr lang="pl-PL" sz="2200" b="1"/>
              <a:t>Informacje zwrotne od firm VolkerWessels do VolkerWessels:</a:t>
            </a:r>
          </a:p>
          <a:p>
            <a:pPr>
              <a:lnSpc>
                <a:spcPct val="110000"/>
              </a:lnSpc>
            </a:pPr>
            <a:r>
              <a:rPr lang="pl-PL" sz="2200"/>
              <a:t>Nie wymaga się formalnej informacji zwrotnej. Chcielibyśmy otrzymać zdjęcia i wypowiedzi uczestników.</a:t>
            </a:r>
          </a:p>
          <a:p>
            <a:pPr>
              <a:lnSpc>
                <a:spcPct val="110000"/>
              </a:lnSpc>
            </a:pPr>
            <a:r>
              <a:rPr lang="pl-PL" sz="2200"/>
              <a:t>Dobre pomysły, doświadczenia i inne wyniki np. ewaluacji w przedsiębiorstwie lub od instruktora są zawsze mile widziane. Jak najbardziej!</a:t>
            </a:r>
          </a:p>
          <a:p>
            <a:pPr>
              <a:lnSpc>
                <a:spcPct val="110000"/>
              </a:lnSpc>
            </a:pPr>
            <a:r>
              <a:rPr lang="pl-PL" sz="2200"/>
              <a:t>Prosimy o przesłanie na adres </a:t>
            </a:r>
            <a:r>
              <a:rPr lang="pl-PL" sz="2200">
                <a:hlinkClick r:id="rId3"/>
              </a:rPr>
              <a:t>veiligheid@volkerwessels.com</a:t>
            </a:r>
            <a:r>
              <a:rPr lang="pl-PL" sz="2200"/>
              <a:t>.</a:t>
            </a:r>
            <a:endParaRPr lang="pl-PL" sz="2200">
              <a:cs typeface="Arial"/>
            </a:endParaRPr>
          </a:p>
          <a:p>
            <a:pPr>
              <a:lnSpc>
                <a:spcPct val="110000"/>
              </a:lnSpc>
            </a:pPr>
            <a:endParaRPr lang="pl-PL" sz="2200"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l-PL" sz="2200">
                <a:cs typeface="Arial"/>
              </a:rPr>
              <a:t>Najpóźniej 3 tygodnie po dniu bezpieczeństwa firma VolkerWessels przekaże informacje zwrotne dotyczące tego dnia.</a:t>
            </a:r>
          </a:p>
          <a:p>
            <a:endParaRPr lang="pl-PL" dirty="0">
              <a:cs typeface="Arial" panose="020B0604020202020204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D0227A18-ED01-4B50-AD90-2C8D82D34CB3}"/>
              </a:ext>
            </a:extLst>
          </p:cNvPr>
          <p:cNvSpPr txBox="1">
            <a:spLocks/>
          </p:cNvSpPr>
          <p:nvPr/>
        </p:nvSpPr>
        <p:spPr>
          <a:xfrm>
            <a:off x="838200" y="6075113"/>
            <a:ext cx="4735286" cy="209574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157354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5016C-916D-3B41-BAF0-9C1EEFE0B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POWODZENIA W PRZYGOTOWANIACH!</a:t>
            </a: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A9C3140-4541-41CE-A965-134B5927EA2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851400" cy="25311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407529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3229" cy="40640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l-PL" sz="1900" dirty="0"/>
              <a:t>Robimy wszystko, co w naszej mocy, aby zapobiegać wypadkom i cierpieniom osobistym ludzi, którzy pracują dla nas lub w naszym imieniu. Chcemy również zapobiegać szkodom w środowisku, w którym pracujemy, oraz zapobiegać obrażeniom osób trzecich w wyniku naszej pracy. </a:t>
            </a:r>
            <a:br>
              <a:rPr lang="pl-PL" sz="1900" dirty="0"/>
            </a:br>
            <a:endParaRPr lang="pl-PL" sz="1900" dirty="0"/>
          </a:p>
          <a:p>
            <a:pPr marL="0" indent="0">
              <a:lnSpc>
                <a:spcPct val="110000"/>
              </a:lnSpc>
              <a:buNone/>
            </a:pPr>
            <a:r>
              <a:rPr lang="pl-PL" sz="1900" dirty="0"/>
              <a:t>W praktyce czasami dość trudno jest nalegać na bezpieczną pracę. Zbyt często wydaje nam się, że pracę można wykonać szybko lub że realizacja harmonogramu jest ważniejsza niż bezpieczna praca. Wiemy o tym i dokładamy wszelkich starań, aby pracować coraz bezpieczniej w ramach naszego </a:t>
            </a:r>
            <a:r>
              <a:rPr lang="pl-PL" sz="1900" u="sng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programu WAVE</a:t>
            </a:r>
            <a:r>
              <a:rPr lang="pl-PL" sz="1900" dirty="0">
                <a:solidFill>
                  <a:schemeClr val="tx2"/>
                </a:solidFill>
              </a:rPr>
              <a:t>. 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pl-PL" sz="1900" dirty="0"/>
            </a:br>
            <a:r>
              <a:rPr lang="pl-PL" sz="1900" dirty="0"/>
              <a:t>Otwierając się na dyskusję z pracownikami na temat dylematów w naszych projektach i lokalizacjach biurowych będziemy mogli iść naprzód. Dlatego również w tym roku podczas Dnia BHP koncentrujemy się na dylematach związanych z bezpieczeństwem, wartościach i zasadach bezpieczeństwa WAVE, praktycznych przykładach i naszym własnym zachowaniu w zakresie bezpieczeństwa. Odbywa się to, podobnie jak w latach ubiegłych, poprzez udział w grze bezpieczeństwa. </a:t>
            </a:r>
            <a:endParaRPr lang="pl-PL" sz="1900" dirty="0">
              <a:highlight>
                <a:srgbClr val="FFFF00"/>
              </a:highlight>
            </a:endParaRPr>
          </a:p>
          <a:p>
            <a:endParaRPr lang="pl-PL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9CCBA47-68B2-4614-BDE6-E16C6D351904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851400" cy="224088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E971E-E72E-4FFD-8268-87378A1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939605-1392-4D30-A99E-0D408BF74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Zbyt często temat bezpieczeństwa jest nadal traktowany jako coś, co należy szybko odhaczyć na spotkaniach, przy czym uwaga skupia się zazwyczaj na „innych” i trudnych aspektach bezpieczeństwa. Ważniejsze jest jednak omówienie zachowań związanych z bezpieczeństwem, aby uzyskać wgląd w to, co kieruje nami w kwestii bezpieczeństwa </a:t>
            </a:r>
            <a:r>
              <a:rPr lang="pl-PL" sz="2000" b="0" i="0" u="none" strike="noStrike">
                <a:effectLst/>
                <a:latin typeface="Arial"/>
                <a:cs typeface="Arial"/>
              </a:rPr>
              <a:t>oraz </a:t>
            </a:r>
            <a:r>
              <a:rPr lang="pl-PL" sz="2000">
                <a:latin typeface="Arial"/>
                <a:cs typeface="Arial"/>
              </a:rPr>
              <a:t>dowiedzieć się, dlaczego zachowujemy się tak a nie inaczej.</a:t>
            </a:r>
            <a:endParaRPr lang="pl-PL" sz="2000" dirty="0">
              <a:latin typeface="Arial"/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73290DE5-DA47-4D00-A474-2C9ACBB96B4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953000" cy="25311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365026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7C1DD-5ACF-4EAE-827F-211A44A8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CEL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BEDFB3-2F1F-4D97-B891-420307B9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>
              <a:lnSpc>
                <a:spcPct val="100000"/>
              </a:lnSpc>
            </a:pPr>
            <a:r>
              <a:rPr lang="pl-PL" sz="2000"/>
              <a:t>Omówienie bezpieczeństwa w miejscu pracy w oparciu o różne tematy (zasady WAVE – wartości i kluczowe zagrożenia). Uzyskanie wglądu we wzajemne motywacje i osobiste dylematy przez udzielenie odpowiedzi na pytania dotyczące (wzajemnych) zachowań w zakresie bezpieczeństwa.</a:t>
            </a:r>
            <a:br>
              <a:rPr lang="pl-PL" sz="2000"/>
            </a:br>
            <a:endParaRPr lang="pl-PL" sz="2000"/>
          </a:p>
          <a:p>
            <a:pPr lvl="0">
              <a:lnSpc>
                <a:spcPct val="100000"/>
              </a:lnSpc>
            </a:pPr>
            <a:r>
              <a:rPr lang="pl-PL" sz="2000"/>
              <a:t>Zwiększanie świadomości bezpieczeństwa w zakresie poszczególnych tematów.</a:t>
            </a:r>
            <a:br>
              <a:rPr lang="pl-PL" sz="2000"/>
            </a:br>
            <a:endParaRPr lang="pl-PL" sz="2000"/>
          </a:p>
          <a:p>
            <a:pPr lvl="0">
              <a:lnSpc>
                <a:spcPct val="100000"/>
              </a:lnSpc>
            </a:pPr>
            <a:r>
              <a:rPr lang="pl-PL" sz="2000"/>
              <a:t>Zachęcenie pracowników do zastanowienia się nad własnym wpływem na (jeszcze) bezpieczniejszą pracę.</a:t>
            </a:r>
            <a:endParaRPr lang="pl-PL" sz="2000">
              <a:cs typeface="Arial"/>
            </a:endParaRPr>
          </a:p>
          <a:p>
            <a:endParaRPr lang="pl-PL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27BD19F8-89EC-412E-A066-D44669D2446F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764314" cy="238602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141031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CBD47-8444-4AC5-A451-C2BAC7FA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PRZESŁANIE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5585B5-D809-4C79-A0E1-57E5D446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pl-PL" sz="2400" i="1"/>
          </a:p>
          <a:p>
            <a:pPr marL="0" indent="0" algn="ctr">
              <a:lnSpc>
                <a:spcPct val="150000"/>
              </a:lnSpc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„Jak możemy poprawić nasze postrzeganie bezpieczeństwa? Jesteśmy przekonani, że można to osiągnąć poprzez nadanie bezpieczeństwu bardziej osobistego charakteru oraz poprzez komunikację ze sobą”. </a:t>
            </a:r>
            <a:endParaRPr lang="pl-PL"/>
          </a:p>
          <a:p>
            <a:endParaRPr lang="pl-PL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49C8D631-90E5-463F-9839-1B43B90D6116}"/>
              </a:ext>
            </a:extLst>
          </p:cNvPr>
          <p:cNvSpPr txBox="1">
            <a:spLocks/>
          </p:cNvSpPr>
          <p:nvPr/>
        </p:nvSpPr>
        <p:spPr>
          <a:xfrm>
            <a:off x="838199" y="6075112"/>
            <a:ext cx="4764315" cy="224088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7321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50DE7-290E-4E24-ADE6-AD5FD71A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GRUPA DOCELOWA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A1311-E885-4DFC-AA7B-DDEA767C7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200" b="1"/>
              <a:t>Firmy VolkerWessels</a:t>
            </a:r>
          </a:p>
          <a:p>
            <a:pPr>
              <a:lnSpc>
                <a:spcPct val="100000"/>
              </a:lnSpc>
            </a:pPr>
            <a:r>
              <a:rPr lang="pl-PL" sz="2200"/>
              <a:t>Uczestnictwo w Dniu BHP jest obowiązkowe dla wszystkich firm VolkerWessel (z wyjątkiem lokalizacji zagranicznych).</a:t>
            </a:r>
            <a:br>
              <a:rPr lang="pl-PL" sz="2200"/>
            </a:br>
            <a:endParaRPr lang="pl-PL" sz="2200"/>
          </a:p>
          <a:p>
            <a:pPr marL="0" indent="0">
              <a:lnSpc>
                <a:spcPct val="100000"/>
              </a:lnSpc>
              <a:buNone/>
            </a:pPr>
            <a:r>
              <a:rPr lang="pl-PL" sz="2200" b="1"/>
              <a:t>Kto bierze udział?</a:t>
            </a:r>
          </a:p>
          <a:p>
            <a:pPr>
              <a:lnSpc>
                <a:spcPct val="100000"/>
              </a:lnSpc>
            </a:pPr>
            <a:r>
              <a:rPr lang="pl-PL" sz="2200"/>
              <a:t>Wszyscy pracownicy firmy.</a:t>
            </a:r>
          </a:p>
          <a:p>
            <a:pPr>
              <a:lnSpc>
                <a:spcPct val="100000"/>
              </a:lnSpc>
            </a:pPr>
            <a:r>
              <a:rPr lang="pl-PL" sz="2200"/>
              <a:t>Zatrudnieni niezależni wykonawcy.</a:t>
            </a:r>
          </a:p>
          <a:p>
            <a:pPr>
              <a:lnSpc>
                <a:spcPct val="100000"/>
              </a:lnSpc>
            </a:pPr>
            <a:r>
              <a:rPr lang="pl-PL" sz="2200"/>
              <a:t>Inni zatrudnieni i oddelegowani pracownicy.</a:t>
            </a:r>
          </a:p>
          <a:p>
            <a:pPr>
              <a:lnSpc>
                <a:spcPct val="100000"/>
              </a:lnSpc>
            </a:pPr>
            <a:r>
              <a:rPr lang="pl-PL" sz="2200"/>
              <a:t>Nieobowiązkowe, ale </a:t>
            </a:r>
            <a:r>
              <a:rPr lang="pl-PL" sz="2200" u="sng"/>
              <a:t>wysoce pożądane</a:t>
            </a:r>
            <a:r>
              <a:rPr lang="pl-PL" sz="2200"/>
              <a:t>: personel podwykonawców i innych wykonawców. </a:t>
            </a:r>
            <a:br>
              <a:rPr lang="pl-PL" sz="2200"/>
            </a:br>
            <a:r>
              <a:rPr lang="pl-PL" sz="2200"/>
              <a:t>Firmy VolkerWessels mogą same decydować, czy angażują tę grupę docelową, czy nie.</a:t>
            </a:r>
          </a:p>
          <a:p>
            <a:endParaRPr lang="pl-PL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2DB93982-E351-4DE9-8062-CED3D3027BB3}"/>
              </a:ext>
            </a:extLst>
          </p:cNvPr>
          <p:cNvSpPr txBox="1">
            <a:spLocks/>
          </p:cNvSpPr>
          <p:nvPr/>
        </p:nvSpPr>
        <p:spPr>
          <a:xfrm>
            <a:off x="838199" y="6075112"/>
            <a:ext cx="4923971" cy="282145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228244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9BFB5-F3A8-4FB2-8E24-F6AF5EA7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MINIMALNE WYMAGANIA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BB64C6-58E8-492B-B4E2-44C1E3D9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/>
              <a:t>Muszą być spełnione następujące minimalne wymagania:</a:t>
            </a:r>
            <a:br>
              <a:rPr lang="pl-PL"/>
            </a:br>
            <a:endParaRPr lang="pl-PL"/>
          </a:p>
          <a:p>
            <a:pPr>
              <a:lnSpc>
                <a:spcPct val="120000"/>
              </a:lnSpc>
            </a:pPr>
            <a:r>
              <a:rPr lang="pl-PL"/>
              <a:t>Dzień BHP odbywa się w siedzibach firm (projektów) lub, w przypadku pracowników biurowych, np. za pośrednictwem Teams. Zależy to częściowo od środków związanych z COVID-19, które zostaną wprowadzone 30 marca.</a:t>
            </a:r>
          </a:p>
          <a:p>
            <a:pPr>
              <a:lnSpc>
                <a:spcPct val="120000"/>
              </a:lnSpc>
            </a:pPr>
            <a:r>
              <a:rPr lang="pl-PL"/>
              <a:t>Omawianie akceleratora WAVE trwa co najmniej 45 minut do godziny. Każda sesja będzie łącznie trwała około 60 minut.</a:t>
            </a:r>
            <a:endParaRPr lang="pl-PL">
              <a:cs typeface="Arial"/>
            </a:endParaRPr>
          </a:p>
          <a:p>
            <a:pPr>
              <a:lnSpc>
                <a:spcPct val="120000"/>
              </a:lnSpc>
            </a:pPr>
            <a:r>
              <a:rPr lang="pl-PL"/>
              <a:t>Prezentacja służy jako podstawa. Oczywiście prezentacja może być uzupełniona o inne tematy związane z bezpieczeństwem, które firma chce również omówić w tym dniu.</a:t>
            </a:r>
          </a:p>
          <a:p>
            <a:pPr>
              <a:lnSpc>
                <a:spcPct val="120000"/>
              </a:lnSpc>
            </a:pPr>
            <a:r>
              <a:rPr lang="pl-PL"/>
              <a:t>Każda firma VolkerWessels sama ustala dalsze szczegóły tego dnia.</a:t>
            </a:r>
            <a:endParaRPr lang="pl-PL" dirty="0"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571F8670-49E2-4AB9-921D-731904BF6646}"/>
              </a:ext>
            </a:extLst>
          </p:cNvPr>
          <p:cNvSpPr txBox="1">
            <a:spLocks/>
          </p:cNvSpPr>
          <p:nvPr/>
        </p:nvSpPr>
        <p:spPr>
          <a:xfrm>
            <a:off x="838199" y="6075112"/>
            <a:ext cx="4909457" cy="224088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450315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23671-A5DE-4B3F-8AFF-CCC7EBEC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Arial"/>
              </a:rPr>
              <a:t>ZASOBY</a:t>
            </a:r>
            <a:endParaRPr lang="pl-PL" dirty="0">
              <a:cs typeface="Arial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6D1A77-AD3F-428F-BEB4-5F364A34E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000">
                <a:ea typeface="+mn-lt"/>
                <a:cs typeface="+mn-lt"/>
              </a:rPr>
              <a:t>Plakat, plakat „zapamiętaj datę”, tło/wygaszacz pulpitu „zapamiętaj datę”, instrukcja dla instruktorów, prezentacja początkowa (z animacją) i gra cyfrowa na temat bezpieczeństwa. </a:t>
            </a:r>
          </a:p>
          <a:p>
            <a:pPr>
              <a:lnSpc>
                <a:spcPct val="120000"/>
              </a:lnSpc>
            </a:pPr>
            <a:r>
              <a:rPr lang="pl-PL" sz="2000">
                <a:ea typeface="+mn-lt"/>
                <a:cs typeface="+mn-lt"/>
              </a:rPr>
              <a:t>Gra karciana związana z akceleratorem WAVE i towarzyszący jej kalendarz z odrywanymi stronami zostaną udostępnione firmom w pierwszym tygodniu maja 2022. </a:t>
            </a:r>
            <a:endParaRPr lang="pl-PL" sz="2000" dirty="0"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FA14F0F2-1EB8-4A0A-9904-1E9F1A54F2C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749800" cy="224088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22127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0AAD5-E55D-43BE-8B73-21DED9F09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MOŻLIWE SZCZEGÓŁY – BIURO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9FA90E-08D8-4C61-B3F7-3F003BF24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2000" b="1"/>
              <a:t>Rozpoczęcie przez zarząd lub kierownictwo biura </a:t>
            </a:r>
            <a:br>
              <a:rPr lang="pl-PL" sz="2000" b="1"/>
            </a:br>
            <a:r>
              <a:rPr lang="pl-PL" sz="2000"/>
              <a:t>Siłą programu jest to, że wywołuje on dyskusję wśród pracowników. To naprawdę skłania nas do dyskusji na temat bezpieczeństwa. Jesteśmy przekonani, że każdy ma wpływ na bezpieczną pracę i zapobieganie wypadkom.  Bezpieczeństwo nie ogranicza się do placu budowy.</a:t>
            </a:r>
            <a:endParaRPr lang="pl-PL" sz="2000">
              <a:cs typeface="Arial"/>
            </a:endParaRPr>
          </a:p>
          <a:p>
            <a:pPr marL="0" indent="0">
              <a:buNone/>
            </a:pPr>
            <a:r>
              <a:rPr lang="pl-PL" sz="2000" b="1"/>
              <a:t>Wymagane narzędzia</a:t>
            </a:r>
            <a:br>
              <a:rPr lang="pl-PL" sz="2000"/>
            </a:br>
            <a:r>
              <a:rPr lang="pl-PL" sz="2000"/>
              <a:t>Projektor, laptop, nagłośnienie i prezentacja startowa.</a:t>
            </a:r>
            <a:br>
              <a:rPr lang="pl-PL" sz="2000"/>
            </a:br>
            <a:br>
              <a:rPr lang="pl-PL" sz="2000"/>
            </a:br>
            <a:r>
              <a:rPr lang="pl-PL" sz="2000">
                <a:highlight>
                  <a:srgbClr val="FFFF00"/>
                </a:highlight>
              </a:rPr>
              <a:t>UWAGA: Cyfrowa gra o bezpieczeństwie jest dostępna tylko w przeglądarce Chrome, a </a:t>
            </a:r>
            <a:r>
              <a:rPr lang="pl-PL" sz="2000" u="sng">
                <a:highlight>
                  <a:srgbClr val="FFFF00"/>
                </a:highlight>
              </a:rPr>
              <a:t>nie</a:t>
            </a:r>
            <a:r>
              <a:rPr lang="pl-PL" sz="2000">
                <a:highlight>
                  <a:srgbClr val="FFFF00"/>
                </a:highlight>
              </a:rPr>
              <a:t> w Internet Explorerze.</a:t>
            </a:r>
          </a:p>
          <a:p>
            <a:endParaRPr lang="pl-PL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B3D34200-793C-44D7-871D-40557AED7ACA}"/>
              </a:ext>
            </a:extLst>
          </p:cNvPr>
          <p:cNvSpPr txBox="1">
            <a:spLocks/>
          </p:cNvSpPr>
          <p:nvPr/>
        </p:nvSpPr>
        <p:spPr>
          <a:xfrm>
            <a:off x="838199" y="6075112"/>
            <a:ext cx="4778829" cy="224088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Gotowi, by pracować bezpiecznie! Pomożesz nam przyspieszyć przygotowania? </a:t>
            </a:r>
          </a:p>
        </p:txBody>
      </p:sp>
    </p:spTree>
    <p:extLst>
      <p:ext uri="{BB962C8B-B14F-4D97-AF65-F5344CB8AC3E}">
        <p14:creationId xmlns:p14="http://schemas.microsoft.com/office/powerpoint/2010/main" val="25649842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528030cc-51b5-44b5-b722-528c6c2fb7e5">
      <Value>Veiligheidsdag 2022</Value>
    </Categori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B4A535ABC5AF4EBA663EBB99F9E108" ma:contentTypeVersion="9" ma:contentTypeDescription="Een nieuw document maken." ma:contentTypeScope="" ma:versionID="08a5ef7a87640192842e67be6bf33f58">
  <xsd:schema xmlns:xsd="http://www.w3.org/2001/XMLSchema" xmlns:xs="http://www.w3.org/2001/XMLSchema" xmlns:p="http://schemas.microsoft.com/office/2006/metadata/properties" xmlns:ns2="528030cc-51b5-44b5-b722-528c6c2fb7e5" targetNamespace="http://schemas.microsoft.com/office/2006/metadata/properties" ma:root="true" ma:fieldsID="7666de4a4eb70295220bae9b0aeba9bc" ns2:_="">
    <xsd:import namespace="528030cc-51b5-44b5-b722-528c6c2fb7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8030cc-51b5-44b5-b722-528c6c2fb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ie" ma:index="16" nillable="true" ma:displayName="Categorie" ma:format="Dropdown" ma:internalName="Categori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Veiligheid in cijfers"/>
                    <xsd:enumeration value="Brain Based Safety"/>
                    <xsd:enumeration value="Ongevalsonderzoek"/>
                    <xsd:enumeration value="Beleid en Procedures"/>
                    <xsd:enumeration value="WAVE-waarde Open"/>
                    <xsd:enumeration value="WAVE-waarde Verantwoordelijk"/>
                    <xsd:enumeration value="Veiligheidsprogramma boek"/>
                    <xsd:enumeration value="Huisstijlhandboek"/>
                    <xsd:enumeration value="WAVE-alerts en Best Practises 2022"/>
                    <xsd:enumeration value="WAVE-alerts en Best Practises 2021"/>
                    <xsd:enumeration value="WAVE-alerts en Best Practises 2020"/>
                    <xsd:enumeration value="WAVE-alerts en Best Practises 2019"/>
                    <xsd:enumeration value="WAVE-alerts en Best Practises 2018"/>
                    <xsd:enumeration value="WAVE-alerts en Best Practises 2017"/>
                    <xsd:enumeration value="WAVE-alerts en Best Practises ouder"/>
                    <xsd:enumeration value="Veiligheidsagenda"/>
                    <xsd:enumeration value="Veiligheidskrant"/>
                    <xsd:enumeration value="Laden en lossen"/>
                    <xsd:enumeration value="Reductie aanrijdgevaar"/>
                    <xsd:enumeration value="Snijden"/>
                    <xsd:enumeration value="Hitte"/>
                    <xsd:enumeration value="Trappen"/>
                    <xsd:enumeration value="Werken op hoogte"/>
                    <xsd:enumeration value="Veiligheidsdag 2022"/>
                    <xsd:enumeration value="Veiligheidsdag 2021"/>
                    <xsd:enumeration value="KA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A4503A-3881-45AF-BE74-639E94768E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364D6C8-48BA-4FE1-BC1D-025C7469FFD6}"/>
</file>

<file path=customXml/itemProps3.xml><?xml version="1.0" encoding="utf-8"?>
<ds:datastoreItem xmlns:ds="http://schemas.openxmlformats.org/officeDocument/2006/customXml" ds:itemID="{91449487-1E5C-4C88-BF11-D36996CDF8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</TotalTime>
  <Words>1008</Words>
  <Application>Microsoft Office PowerPoint</Application>
  <PresentationFormat>Grand écran</PresentationFormat>
  <Paragraphs>77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DZIEŃ BHP  GOTOWI, BY PRACOWAĆ BEZPIECZNIE! POMOŻESZ NAM PRZYSPIESZYĆ PRZYGOTOWANIA?   30 marca 2022 r.</vt:lpstr>
      <vt:lpstr>WPROWADZENIE</vt:lpstr>
      <vt:lpstr>WPROWADZENIE</vt:lpstr>
      <vt:lpstr>CEL</vt:lpstr>
      <vt:lpstr>PRZESŁANIE</vt:lpstr>
      <vt:lpstr>GRUPA DOCELOWA</vt:lpstr>
      <vt:lpstr>MINIMALNE WYMAGANIA</vt:lpstr>
      <vt:lpstr>ZASOBY</vt:lpstr>
      <vt:lpstr>MOŻLIWE SZCZEGÓŁY – BIURO</vt:lpstr>
      <vt:lpstr>MOŻLIWE SZCZEGÓŁY – PROJEKT</vt:lpstr>
      <vt:lpstr>OCENA I OPINIE</vt:lpstr>
      <vt:lpstr>POWODZENIA W PRZYGOTOWANIACH!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SAMEN VALLEN VOOR VEILIGHEID  6 oktober 2021</dc:title>
  <dc:creator>Hendrikx, Yvonne</dc:creator>
  <cp:lastModifiedBy>Anastasiya Reznik</cp:lastModifiedBy>
  <cp:revision>4</cp:revision>
  <dcterms:created xsi:type="dcterms:W3CDTF">2020-01-27T11:52:02Z</dcterms:created>
  <dcterms:modified xsi:type="dcterms:W3CDTF">2022-02-08T10:22:13Z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0x01010064B4A535ABC5AF4EBA663EBB99F9E108</vt:lpwstr>
  </property>
  <property fmtid="{D5CDD505-2E9C-101B-9397-08002B2CF9AE}" pid="3" name="Order">
    <vt:r8>100</vt:r8>
  </property>
</Properties>
</file>