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autoCompressPictures="0">
  <p:sldMasterIdLst>
    <p:sldMasterId id="2147483648" r:id="rId4"/>
  </p:sldMasterIdLst>
  <p:notesMasterIdLst>
    <p:notesMasterId r:id="rId17"/>
  </p:notesMasterIdLst>
  <p:sldIdLst>
    <p:sldId id="257" r:id="rId5"/>
    <p:sldId id="260" r:id="rId6"/>
    <p:sldId id="263" r:id="rId7"/>
    <p:sldId id="264" r:id="rId8"/>
    <p:sldId id="266" r:id="rId9"/>
    <p:sldId id="267" r:id="rId10"/>
    <p:sldId id="265" r:id="rId11"/>
    <p:sldId id="274" r:id="rId12"/>
    <p:sldId id="271" r:id="rId13"/>
    <p:sldId id="272" r:id="rId14"/>
    <p:sldId id="273" r:id="rId15"/>
    <p:sldId id="259" r:id="rId1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uitink, Fleur" initials="BF" lastIdx="15" clrIdx="0">
    <p:extLst>
      <p:ext uri="{19B8F6BF-5375-455C-9EA6-DF929625EA0E}">
        <p15:presenceInfo xmlns:p15="http://schemas.microsoft.com/office/powerpoint/2012/main" userId="S::fbuitink@volkerwessels.com::cf590200-e243-4b2e-a585-9874ef062f38" providerId="AD"/>
      </p:ext>
    </p:extLst>
  </p:cmAuthor>
  <p:cmAuthor id="2" name="Bas Roordink" initials="BR" lastIdx="5" clrIdx="1">
    <p:extLst>
      <p:ext uri="{19B8F6BF-5375-455C-9EA6-DF929625EA0E}">
        <p15:presenceInfo xmlns:p15="http://schemas.microsoft.com/office/powerpoint/2012/main" userId="S::broordink@volkerwessels.com::e6b80f22-b7ea-4a1b-9826-4cad853679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D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759D4F-1013-4230-9B3D-E403F130DEBA}" v="27" dt="2022-01-27T13:09:14.094"/>
    <p1510:client id="{4965455E-2814-DA5E-B04B-F3D51E80E050}" v="4" dt="2022-01-27T09:12:13.659"/>
    <p1510:client id="{A208CF99-C893-4916-9436-818E74BF4C8C}" v="42" dt="2022-01-27T13:08:40.9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uitink, Fleur" userId="cf590200-e243-4b2e-a585-9874ef062f38" providerId="ADAL" clId="{A208CF99-C893-4916-9436-818E74BF4C8C}"/>
    <pc:docChg chg="undo custSel modSld modMainMaster">
      <pc:chgData name="Buitink, Fleur" userId="cf590200-e243-4b2e-a585-9874ef062f38" providerId="ADAL" clId="{A208CF99-C893-4916-9436-818E74BF4C8C}" dt="2022-01-27T13:08:40.947" v="118" actId="114"/>
      <pc:docMkLst>
        <pc:docMk/>
      </pc:docMkLst>
      <pc:sldChg chg="addSp modSp mod">
        <pc:chgData name="Buitink, Fleur" userId="cf590200-e243-4b2e-a585-9874ef062f38" providerId="ADAL" clId="{A208CF99-C893-4916-9436-818E74BF4C8C}" dt="2022-01-25T15:05:16.577" v="79" actId="20577"/>
        <pc:sldMkLst>
          <pc:docMk/>
          <pc:sldMk cId="192953906" sldId="257"/>
        </pc:sldMkLst>
        <pc:spChg chg="mod">
          <ac:chgData name="Buitink, Fleur" userId="cf590200-e243-4b2e-a585-9874ef062f38" providerId="ADAL" clId="{A208CF99-C893-4916-9436-818E74BF4C8C}" dt="2022-01-25T15:05:16.577" v="79" actId="20577"/>
          <ac:spMkLst>
            <pc:docMk/>
            <pc:sldMk cId="192953906" sldId="257"/>
            <ac:spMk id="2" creationId="{8BFA767E-3DB7-7B46-855B-3C179A0A7873}"/>
          </ac:spMkLst>
        </pc:spChg>
        <pc:spChg chg="add mod">
          <ac:chgData name="Buitink, Fleur" userId="cf590200-e243-4b2e-a585-9874ef062f38" providerId="ADAL" clId="{A208CF99-C893-4916-9436-818E74BF4C8C}" dt="2022-01-25T14:44:37.416" v="3" actId="2085"/>
          <ac:spMkLst>
            <pc:docMk/>
            <pc:sldMk cId="192953906" sldId="257"/>
            <ac:spMk id="4" creationId="{4D568C01-99A0-4127-BD1E-0F99216A8EDF}"/>
          </ac:spMkLst>
        </pc:spChg>
        <pc:spChg chg="add mod">
          <ac:chgData name="Buitink, Fleur" userId="cf590200-e243-4b2e-a585-9874ef062f38" providerId="ADAL" clId="{A208CF99-C893-4916-9436-818E74BF4C8C}" dt="2022-01-25T14:47:19.087" v="27" actId="164"/>
          <ac:spMkLst>
            <pc:docMk/>
            <pc:sldMk cId="192953906" sldId="257"/>
            <ac:spMk id="5" creationId="{A12784E7-B071-4D07-A14A-1589B91E511F}"/>
          </ac:spMkLst>
        </pc:spChg>
        <pc:grpChg chg="add mod">
          <ac:chgData name="Buitink, Fleur" userId="cf590200-e243-4b2e-a585-9874ef062f38" providerId="ADAL" clId="{A208CF99-C893-4916-9436-818E74BF4C8C}" dt="2022-01-25T14:47:19.087" v="27" actId="164"/>
          <ac:grpSpMkLst>
            <pc:docMk/>
            <pc:sldMk cId="192953906" sldId="257"/>
            <ac:grpSpMk id="7" creationId="{6A6D4193-E537-4C00-A71A-FE4B26ED8091}"/>
          </ac:grpSpMkLst>
        </pc:grpChg>
        <pc:picChg chg="mod">
          <ac:chgData name="Buitink, Fleur" userId="cf590200-e243-4b2e-a585-9874ef062f38" providerId="ADAL" clId="{A208CF99-C893-4916-9436-818E74BF4C8C}" dt="2022-01-25T14:47:19.087" v="27" actId="164"/>
          <ac:picMkLst>
            <pc:docMk/>
            <pc:sldMk cId="192953906" sldId="257"/>
            <ac:picMk id="6" creationId="{96D188E9-CC84-430C-B4A8-2496A1E55BE6}"/>
          </ac:picMkLst>
        </pc:picChg>
      </pc:sldChg>
      <pc:sldChg chg="addSp delSp modSp mod">
        <pc:chgData name="Buitink, Fleur" userId="cf590200-e243-4b2e-a585-9874ef062f38" providerId="ADAL" clId="{A208CF99-C893-4916-9436-818E74BF4C8C}" dt="2022-01-25T15:06:22.906" v="103"/>
        <pc:sldMkLst>
          <pc:docMk/>
          <pc:sldMk cId="4075292507" sldId="259"/>
        </pc:sldMkLst>
        <pc:spChg chg="add mod">
          <ac:chgData name="Buitink, Fleur" userId="cf590200-e243-4b2e-a585-9874ef062f38" providerId="ADAL" clId="{A208CF99-C893-4916-9436-818E74BF4C8C}" dt="2022-01-25T15:06:22.906" v="103"/>
          <ac:spMkLst>
            <pc:docMk/>
            <pc:sldMk cId="4075292507" sldId="259"/>
            <ac:spMk id="4" creationId="{5A9C3140-4541-41CE-A965-134B5927EA25}"/>
          </ac:spMkLst>
        </pc:spChg>
        <pc:spChg chg="del">
          <ac:chgData name="Buitink, Fleur" userId="cf590200-e243-4b2e-a585-9874ef062f38" providerId="ADAL" clId="{A208CF99-C893-4916-9436-818E74BF4C8C}" dt="2022-01-25T15:02:32.811" v="43" actId="478"/>
          <ac:spMkLst>
            <pc:docMk/>
            <pc:sldMk cId="4075292507" sldId="259"/>
            <ac:spMk id="4" creationId="{D639BBED-AFA2-BA4C-B406-7DE1FC559E3F}"/>
          </ac:spMkLst>
        </pc:spChg>
        <pc:spChg chg="add del mod">
          <ac:chgData name="Buitink, Fleur" userId="cf590200-e243-4b2e-a585-9874ef062f38" providerId="ADAL" clId="{A208CF99-C893-4916-9436-818E74BF4C8C}" dt="2022-01-25T15:06:22.547" v="102" actId="478"/>
          <ac:spMkLst>
            <pc:docMk/>
            <pc:sldMk cId="4075292507" sldId="259"/>
            <ac:spMk id="5" creationId="{57384328-90A6-4BD6-B49B-1421C2DA9A7F}"/>
          </ac:spMkLst>
        </pc:spChg>
      </pc:sldChg>
      <pc:sldChg chg="addSp delSp modSp mod">
        <pc:chgData name="Buitink, Fleur" userId="cf590200-e243-4b2e-a585-9874ef062f38" providerId="ADAL" clId="{A208CF99-C893-4916-9436-818E74BF4C8C}" dt="2022-01-25T15:05:33.132" v="83" actId="20577"/>
        <pc:sldMkLst>
          <pc:docMk/>
          <pc:sldMk cId="3753470074" sldId="260"/>
        </pc:sldMkLst>
        <pc:spChg chg="del">
          <ac:chgData name="Buitink, Fleur" userId="cf590200-e243-4b2e-a585-9874ef062f38" providerId="ADAL" clId="{A208CF99-C893-4916-9436-818E74BF4C8C}" dt="2022-01-25T15:01:54.148" v="31" actId="478"/>
          <ac:spMkLst>
            <pc:docMk/>
            <pc:sldMk cId="3753470074" sldId="260"/>
            <ac:spMk id="4" creationId="{7126FB9D-B883-6741-8B26-1B8549314BD4}"/>
          </ac:spMkLst>
        </pc:spChg>
        <pc:spChg chg="add del mod">
          <ac:chgData name="Buitink, Fleur" userId="cf590200-e243-4b2e-a585-9874ef062f38" providerId="ADAL" clId="{A208CF99-C893-4916-9436-818E74BF4C8C}" dt="2022-01-25T15:01:57.674" v="33" actId="478"/>
          <ac:spMkLst>
            <pc:docMk/>
            <pc:sldMk cId="3753470074" sldId="260"/>
            <ac:spMk id="5" creationId="{8DAEFFBF-7EC5-4586-BB5A-D217B7324599}"/>
          </ac:spMkLst>
        </pc:spChg>
        <pc:spChg chg="add mod">
          <ac:chgData name="Buitink, Fleur" userId="cf590200-e243-4b2e-a585-9874ef062f38" providerId="ADAL" clId="{A208CF99-C893-4916-9436-818E74BF4C8C}" dt="2022-01-25T15:05:33.132" v="83" actId="20577"/>
          <ac:spMkLst>
            <pc:docMk/>
            <pc:sldMk cId="3753470074" sldId="260"/>
            <ac:spMk id="6" creationId="{C9CCBA47-68B2-4614-BDE6-E16C6D351904}"/>
          </ac:spMkLst>
        </pc:spChg>
      </pc:sldChg>
      <pc:sldChg chg="addSp delSp modSp mod">
        <pc:chgData name="Buitink, Fleur" userId="cf590200-e243-4b2e-a585-9874ef062f38" providerId="ADAL" clId="{A208CF99-C893-4916-9436-818E74BF4C8C}" dt="2022-01-25T15:05:39.948" v="85"/>
        <pc:sldMkLst>
          <pc:docMk/>
          <pc:sldMk cId="3650263679" sldId="263"/>
        </pc:sldMkLst>
        <pc:spChg chg="del">
          <ac:chgData name="Buitink, Fleur" userId="cf590200-e243-4b2e-a585-9874ef062f38" providerId="ADAL" clId="{A208CF99-C893-4916-9436-818E74BF4C8C}" dt="2022-01-25T15:02:01.102" v="34" actId="478"/>
          <ac:spMkLst>
            <pc:docMk/>
            <pc:sldMk cId="3650263679" sldId="263"/>
            <ac:spMk id="4" creationId="{40015FFC-A606-411C-B653-78A2999209EF}"/>
          </ac:spMkLst>
        </pc:spChg>
        <pc:spChg chg="add del mod">
          <ac:chgData name="Buitink, Fleur" userId="cf590200-e243-4b2e-a585-9874ef062f38" providerId="ADAL" clId="{A208CF99-C893-4916-9436-818E74BF4C8C}" dt="2022-01-25T15:05:39.077" v="84" actId="478"/>
          <ac:spMkLst>
            <pc:docMk/>
            <pc:sldMk cId="3650263679" sldId="263"/>
            <ac:spMk id="5" creationId="{F3A59454-3F9A-48AC-99C8-4F73B430B488}"/>
          </ac:spMkLst>
        </pc:spChg>
        <pc:spChg chg="add mod">
          <ac:chgData name="Buitink, Fleur" userId="cf590200-e243-4b2e-a585-9874ef062f38" providerId="ADAL" clId="{A208CF99-C893-4916-9436-818E74BF4C8C}" dt="2022-01-25T15:05:39.948" v="85"/>
          <ac:spMkLst>
            <pc:docMk/>
            <pc:sldMk cId="3650263679" sldId="263"/>
            <ac:spMk id="6" creationId="{73290DE5-DA47-4D00-A474-2C9ACBB96B45}"/>
          </ac:spMkLst>
        </pc:spChg>
      </pc:sldChg>
      <pc:sldChg chg="addSp delSp modSp mod">
        <pc:chgData name="Buitink, Fleur" userId="cf590200-e243-4b2e-a585-9874ef062f38" providerId="ADAL" clId="{A208CF99-C893-4916-9436-818E74BF4C8C}" dt="2022-01-25T15:05:45.613" v="87"/>
        <pc:sldMkLst>
          <pc:docMk/>
          <pc:sldMk cId="1410310819" sldId="264"/>
        </pc:sldMkLst>
        <pc:spChg chg="del mod">
          <ac:chgData name="Buitink, Fleur" userId="cf590200-e243-4b2e-a585-9874ef062f38" providerId="ADAL" clId="{A208CF99-C893-4916-9436-818E74BF4C8C}" dt="2022-01-25T15:02:03.662" v="35" actId="478"/>
          <ac:spMkLst>
            <pc:docMk/>
            <pc:sldMk cId="1410310819" sldId="264"/>
            <ac:spMk id="4" creationId="{1BAB35D6-9BB2-4948-A391-F810277F37A1}"/>
          </ac:spMkLst>
        </pc:spChg>
        <pc:spChg chg="add del mod">
          <ac:chgData name="Buitink, Fleur" userId="cf590200-e243-4b2e-a585-9874ef062f38" providerId="ADAL" clId="{A208CF99-C893-4916-9436-818E74BF4C8C}" dt="2022-01-25T15:05:45.264" v="86" actId="478"/>
          <ac:spMkLst>
            <pc:docMk/>
            <pc:sldMk cId="1410310819" sldId="264"/>
            <ac:spMk id="5" creationId="{2487CC3B-A7B4-42F3-8659-AE428282099F}"/>
          </ac:spMkLst>
        </pc:spChg>
        <pc:spChg chg="add mod">
          <ac:chgData name="Buitink, Fleur" userId="cf590200-e243-4b2e-a585-9874ef062f38" providerId="ADAL" clId="{A208CF99-C893-4916-9436-818E74BF4C8C}" dt="2022-01-25T15:05:45.613" v="87"/>
          <ac:spMkLst>
            <pc:docMk/>
            <pc:sldMk cId="1410310819" sldId="264"/>
            <ac:spMk id="6" creationId="{27BD19F8-89EC-412E-A066-D44669D2446F}"/>
          </ac:spMkLst>
        </pc:spChg>
      </pc:sldChg>
      <pc:sldChg chg="addSp delSp modSp mod">
        <pc:chgData name="Buitink, Fleur" userId="cf590200-e243-4b2e-a585-9874ef062f38" providerId="ADAL" clId="{A208CF99-C893-4916-9436-818E74BF4C8C}" dt="2022-01-25T15:06:01.371" v="93"/>
        <pc:sldMkLst>
          <pc:docMk/>
          <pc:sldMk cId="450315576" sldId="265"/>
        </pc:sldMkLst>
        <pc:spChg chg="del">
          <ac:chgData name="Buitink, Fleur" userId="cf590200-e243-4b2e-a585-9874ef062f38" providerId="ADAL" clId="{A208CF99-C893-4916-9436-818E74BF4C8C}" dt="2022-01-25T15:02:11.430" v="38" actId="478"/>
          <ac:spMkLst>
            <pc:docMk/>
            <pc:sldMk cId="450315576" sldId="265"/>
            <ac:spMk id="4" creationId="{A0BF99E7-219D-4E1B-B7F3-B76A8B127184}"/>
          </ac:spMkLst>
        </pc:spChg>
        <pc:spChg chg="add del mod">
          <ac:chgData name="Buitink, Fleur" userId="cf590200-e243-4b2e-a585-9874ef062f38" providerId="ADAL" clId="{A208CF99-C893-4916-9436-818E74BF4C8C}" dt="2022-01-25T15:06:01.023" v="92" actId="478"/>
          <ac:spMkLst>
            <pc:docMk/>
            <pc:sldMk cId="450315576" sldId="265"/>
            <ac:spMk id="5" creationId="{6CC49A5B-CF74-43E6-BADD-757F1368AB2C}"/>
          </ac:spMkLst>
        </pc:spChg>
        <pc:spChg chg="add mod">
          <ac:chgData name="Buitink, Fleur" userId="cf590200-e243-4b2e-a585-9874ef062f38" providerId="ADAL" clId="{A208CF99-C893-4916-9436-818E74BF4C8C}" dt="2022-01-25T15:06:01.371" v="93"/>
          <ac:spMkLst>
            <pc:docMk/>
            <pc:sldMk cId="450315576" sldId="265"/>
            <ac:spMk id="6" creationId="{571F8670-49E2-4AB9-921D-731904BF6646}"/>
          </ac:spMkLst>
        </pc:spChg>
      </pc:sldChg>
      <pc:sldChg chg="addSp delSp modSp mod">
        <pc:chgData name="Buitink, Fleur" userId="cf590200-e243-4b2e-a585-9874ef062f38" providerId="ADAL" clId="{A208CF99-C893-4916-9436-818E74BF4C8C}" dt="2022-01-27T13:08:40.947" v="118" actId="114"/>
        <pc:sldMkLst>
          <pc:docMk/>
          <pc:sldMk cId="73219855" sldId="266"/>
        </pc:sldMkLst>
        <pc:spChg chg="mod">
          <ac:chgData name="Buitink, Fleur" userId="cf590200-e243-4b2e-a585-9874ef062f38" providerId="ADAL" clId="{A208CF99-C893-4916-9436-818E74BF4C8C}" dt="2022-01-27T13:08:40.947" v="118" actId="114"/>
          <ac:spMkLst>
            <pc:docMk/>
            <pc:sldMk cId="73219855" sldId="266"/>
            <ac:spMk id="3" creationId="{D45585B5-D809-4C79-A0E1-57E5D446C592}"/>
          </ac:spMkLst>
        </pc:spChg>
        <pc:spChg chg="del">
          <ac:chgData name="Buitink, Fleur" userId="cf590200-e243-4b2e-a585-9874ef062f38" providerId="ADAL" clId="{A208CF99-C893-4916-9436-818E74BF4C8C}" dt="2022-01-25T15:02:06.085" v="36" actId="478"/>
          <ac:spMkLst>
            <pc:docMk/>
            <pc:sldMk cId="73219855" sldId="266"/>
            <ac:spMk id="4" creationId="{1D71F143-2E9A-45F8-8BE9-32608695363E}"/>
          </ac:spMkLst>
        </pc:spChg>
        <pc:spChg chg="add del mod">
          <ac:chgData name="Buitink, Fleur" userId="cf590200-e243-4b2e-a585-9874ef062f38" providerId="ADAL" clId="{A208CF99-C893-4916-9436-818E74BF4C8C}" dt="2022-01-25T15:05:49.037" v="88" actId="478"/>
          <ac:spMkLst>
            <pc:docMk/>
            <pc:sldMk cId="73219855" sldId="266"/>
            <ac:spMk id="5" creationId="{34C39FA2-8496-4B24-9211-4E3961558A7F}"/>
          </ac:spMkLst>
        </pc:spChg>
        <pc:spChg chg="add mod">
          <ac:chgData name="Buitink, Fleur" userId="cf590200-e243-4b2e-a585-9874ef062f38" providerId="ADAL" clId="{A208CF99-C893-4916-9436-818E74BF4C8C}" dt="2022-01-25T15:05:49.306" v="89"/>
          <ac:spMkLst>
            <pc:docMk/>
            <pc:sldMk cId="73219855" sldId="266"/>
            <ac:spMk id="6" creationId="{49C8D631-90E5-463F-9839-1B43B90D6116}"/>
          </ac:spMkLst>
        </pc:spChg>
      </pc:sldChg>
      <pc:sldChg chg="addSp delSp modSp mod">
        <pc:chgData name="Buitink, Fleur" userId="cf590200-e243-4b2e-a585-9874ef062f38" providerId="ADAL" clId="{A208CF99-C893-4916-9436-818E74BF4C8C}" dt="2022-01-25T15:05:56.943" v="91"/>
        <pc:sldMkLst>
          <pc:docMk/>
          <pc:sldMk cId="2282449554" sldId="267"/>
        </pc:sldMkLst>
        <pc:spChg chg="del">
          <ac:chgData name="Buitink, Fleur" userId="cf590200-e243-4b2e-a585-9874ef062f38" providerId="ADAL" clId="{A208CF99-C893-4916-9436-818E74BF4C8C}" dt="2022-01-25T15:02:09.527" v="37" actId="478"/>
          <ac:spMkLst>
            <pc:docMk/>
            <pc:sldMk cId="2282449554" sldId="267"/>
            <ac:spMk id="4" creationId="{E7F4370F-F28C-48E0-AF00-23D82083B24D}"/>
          </ac:spMkLst>
        </pc:spChg>
        <pc:spChg chg="add del mod">
          <ac:chgData name="Buitink, Fleur" userId="cf590200-e243-4b2e-a585-9874ef062f38" providerId="ADAL" clId="{A208CF99-C893-4916-9436-818E74BF4C8C}" dt="2022-01-25T15:05:56.442" v="90" actId="478"/>
          <ac:spMkLst>
            <pc:docMk/>
            <pc:sldMk cId="2282449554" sldId="267"/>
            <ac:spMk id="5" creationId="{9CDFE8FE-1407-47F5-BBAC-2DD7DEC89303}"/>
          </ac:spMkLst>
        </pc:spChg>
        <pc:spChg chg="add mod">
          <ac:chgData name="Buitink, Fleur" userId="cf590200-e243-4b2e-a585-9874ef062f38" providerId="ADAL" clId="{A208CF99-C893-4916-9436-818E74BF4C8C}" dt="2022-01-25T15:05:56.943" v="91"/>
          <ac:spMkLst>
            <pc:docMk/>
            <pc:sldMk cId="2282449554" sldId="267"/>
            <ac:spMk id="6" creationId="{2DB93982-E351-4DE9-8062-CED3D3027BB3}"/>
          </ac:spMkLst>
        </pc:spChg>
      </pc:sldChg>
      <pc:sldChg chg="addSp delSp modSp mod">
        <pc:chgData name="Buitink, Fleur" userId="cf590200-e243-4b2e-a585-9874ef062f38" providerId="ADAL" clId="{A208CF99-C893-4916-9436-818E74BF4C8C}" dt="2022-01-25T15:06:11.281" v="97"/>
        <pc:sldMkLst>
          <pc:docMk/>
          <pc:sldMk cId="2564984213" sldId="271"/>
        </pc:sldMkLst>
        <pc:spChg chg="del">
          <ac:chgData name="Buitink, Fleur" userId="cf590200-e243-4b2e-a585-9874ef062f38" providerId="ADAL" clId="{A208CF99-C893-4916-9436-818E74BF4C8C}" dt="2022-01-25T15:02:17.494" v="40" actId="478"/>
          <ac:spMkLst>
            <pc:docMk/>
            <pc:sldMk cId="2564984213" sldId="271"/>
            <ac:spMk id="4" creationId="{37C755EA-4943-4130-8AD4-36B55BEBEE37}"/>
          </ac:spMkLst>
        </pc:spChg>
        <pc:spChg chg="add del mod">
          <ac:chgData name="Buitink, Fleur" userId="cf590200-e243-4b2e-a585-9874ef062f38" providerId="ADAL" clId="{A208CF99-C893-4916-9436-818E74BF4C8C}" dt="2022-01-25T15:06:10.928" v="96" actId="478"/>
          <ac:spMkLst>
            <pc:docMk/>
            <pc:sldMk cId="2564984213" sldId="271"/>
            <ac:spMk id="5" creationId="{9FDA4505-86FE-4F91-B1F5-324E67C1307D}"/>
          </ac:spMkLst>
        </pc:spChg>
        <pc:spChg chg="add mod">
          <ac:chgData name="Buitink, Fleur" userId="cf590200-e243-4b2e-a585-9874ef062f38" providerId="ADAL" clId="{A208CF99-C893-4916-9436-818E74BF4C8C}" dt="2022-01-25T15:06:11.281" v="97"/>
          <ac:spMkLst>
            <pc:docMk/>
            <pc:sldMk cId="2564984213" sldId="271"/>
            <ac:spMk id="6" creationId="{B3D34200-793C-44D7-871D-40557AED7ACA}"/>
          </ac:spMkLst>
        </pc:spChg>
      </pc:sldChg>
      <pc:sldChg chg="addSp delSp modSp mod">
        <pc:chgData name="Buitink, Fleur" userId="cf590200-e243-4b2e-a585-9874ef062f38" providerId="ADAL" clId="{A208CF99-C893-4916-9436-818E74BF4C8C}" dt="2022-01-25T15:06:14.527" v="99"/>
        <pc:sldMkLst>
          <pc:docMk/>
          <pc:sldMk cId="1673755409" sldId="272"/>
        </pc:sldMkLst>
        <pc:spChg chg="del">
          <ac:chgData name="Buitink, Fleur" userId="cf590200-e243-4b2e-a585-9874ef062f38" providerId="ADAL" clId="{A208CF99-C893-4916-9436-818E74BF4C8C}" dt="2022-01-25T15:02:22.393" v="41" actId="478"/>
          <ac:spMkLst>
            <pc:docMk/>
            <pc:sldMk cId="1673755409" sldId="272"/>
            <ac:spMk id="4" creationId="{B55CDFD4-3F10-4D9A-965C-13F244AF9DC9}"/>
          </ac:spMkLst>
        </pc:spChg>
        <pc:spChg chg="add del mod">
          <ac:chgData name="Buitink, Fleur" userId="cf590200-e243-4b2e-a585-9874ef062f38" providerId="ADAL" clId="{A208CF99-C893-4916-9436-818E74BF4C8C}" dt="2022-01-25T15:06:14.242" v="98" actId="478"/>
          <ac:spMkLst>
            <pc:docMk/>
            <pc:sldMk cId="1673755409" sldId="272"/>
            <ac:spMk id="5" creationId="{CE807F33-7E60-465A-9D9E-2DD043407CA6}"/>
          </ac:spMkLst>
        </pc:spChg>
        <pc:spChg chg="add mod">
          <ac:chgData name="Buitink, Fleur" userId="cf590200-e243-4b2e-a585-9874ef062f38" providerId="ADAL" clId="{A208CF99-C893-4916-9436-818E74BF4C8C}" dt="2022-01-25T15:06:14.527" v="99"/>
          <ac:spMkLst>
            <pc:docMk/>
            <pc:sldMk cId="1673755409" sldId="272"/>
            <ac:spMk id="6" creationId="{170BDF87-3AAB-449A-8319-0E7B24FDE6D4}"/>
          </ac:spMkLst>
        </pc:spChg>
      </pc:sldChg>
      <pc:sldChg chg="addSp delSp modSp mod">
        <pc:chgData name="Buitink, Fleur" userId="cf590200-e243-4b2e-a585-9874ef062f38" providerId="ADAL" clId="{A208CF99-C893-4916-9436-818E74BF4C8C}" dt="2022-01-25T15:06:19.355" v="101"/>
        <pc:sldMkLst>
          <pc:docMk/>
          <pc:sldMk cId="1573546633" sldId="273"/>
        </pc:sldMkLst>
        <pc:spChg chg="del">
          <ac:chgData name="Buitink, Fleur" userId="cf590200-e243-4b2e-a585-9874ef062f38" providerId="ADAL" clId="{A208CF99-C893-4916-9436-818E74BF4C8C}" dt="2022-01-25T15:02:25.517" v="42" actId="478"/>
          <ac:spMkLst>
            <pc:docMk/>
            <pc:sldMk cId="1573546633" sldId="273"/>
            <ac:spMk id="4" creationId="{17C70257-20D1-4FAE-B2E4-6216618E954C}"/>
          </ac:spMkLst>
        </pc:spChg>
        <pc:spChg chg="add del mod">
          <ac:chgData name="Buitink, Fleur" userId="cf590200-e243-4b2e-a585-9874ef062f38" providerId="ADAL" clId="{A208CF99-C893-4916-9436-818E74BF4C8C}" dt="2022-01-25T15:06:19.017" v="100" actId="478"/>
          <ac:spMkLst>
            <pc:docMk/>
            <pc:sldMk cId="1573546633" sldId="273"/>
            <ac:spMk id="5" creationId="{23488589-C81B-4D9F-8708-34C623651351}"/>
          </ac:spMkLst>
        </pc:spChg>
        <pc:spChg chg="add mod">
          <ac:chgData name="Buitink, Fleur" userId="cf590200-e243-4b2e-a585-9874ef062f38" providerId="ADAL" clId="{A208CF99-C893-4916-9436-818E74BF4C8C}" dt="2022-01-25T15:06:19.355" v="101"/>
          <ac:spMkLst>
            <pc:docMk/>
            <pc:sldMk cId="1573546633" sldId="273"/>
            <ac:spMk id="6" creationId="{D0227A18-ED01-4B50-AD90-2C8D82D34CB3}"/>
          </ac:spMkLst>
        </pc:spChg>
      </pc:sldChg>
      <pc:sldChg chg="addSp delSp modSp mod">
        <pc:chgData name="Buitink, Fleur" userId="cf590200-e243-4b2e-a585-9874ef062f38" providerId="ADAL" clId="{A208CF99-C893-4916-9436-818E74BF4C8C}" dt="2022-01-25T15:33:34.561" v="104" actId="6549"/>
        <pc:sldMkLst>
          <pc:docMk/>
          <pc:sldMk cId="221279007" sldId="274"/>
        </pc:sldMkLst>
        <pc:spChg chg="mod">
          <ac:chgData name="Buitink, Fleur" userId="cf590200-e243-4b2e-a585-9874ef062f38" providerId="ADAL" clId="{A208CF99-C893-4916-9436-818E74BF4C8C}" dt="2022-01-25T15:33:34.561" v="104" actId="6549"/>
          <ac:spMkLst>
            <pc:docMk/>
            <pc:sldMk cId="221279007" sldId="274"/>
            <ac:spMk id="3" creationId="{1C6D1A77-AD3F-428F-BEB4-5F364A34E09C}"/>
          </ac:spMkLst>
        </pc:spChg>
        <pc:spChg chg="del">
          <ac:chgData name="Buitink, Fleur" userId="cf590200-e243-4b2e-a585-9874ef062f38" providerId="ADAL" clId="{A208CF99-C893-4916-9436-818E74BF4C8C}" dt="2022-01-25T15:02:14.423" v="39" actId="478"/>
          <ac:spMkLst>
            <pc:docMk/>
            <pc:sldMk cId="221279007" sldId="274"/>
            <ac:spMk id="4" creationId="{C5324A0B-464A-48D2-8313-C2444E880E78}"/>
          </ac:spMkLst>
        </pc:spChg>
        <pc:spChg chg="add del mod">
          <ac:chgData name="Buitink, Fleur" userId="cf590200-e243-4b2e-a585-9874ef062f38" providerId="ADAL" clId="{A208CF99-C893-4916-9436-818E74BF4C8C}" dt="2022-01-25T15:06:06.075" v="94" actId="478"/>
          <ac:spMkLst>
            <pc:docMk/>
            <pc:sldMk cId="221279007" sldId="274"/>
            <ac:spMk id="5" creationId="{42D0AF6F-3495-4D55-9A7D-1BAF526451F5}"/>
          </ac:spMkLst>
        </pc:spChg>
        <pc:spChg chg="add mod">
          <ac:chgData name="Buitink, Fleur" userId="cf590200-e243-4b2e-a585-9874ef062f38" providerId="ADAL" clId="{A208CF99-C893-4916-9436-818E74BF4C8C}" dt="2022-01-25T15:06:06.360" v="95"/>
          <ac:spMkLst>
            <pc:docMk/>
            <pc:sldMk cId="221279007" sldId="274"/>
            <ac:spMk id="6" creationId="{FA14F0F2-1EB8-4A0A-9904-1E9F1A54F2C5}"/>
          </ac:spMkLst>
        </pc:spChg>
      </pc:sldChg>
      <pc:sldMasterChg chg="addSp delSp modSp mod modSldLayout">
        <pc:chgData name="Buitink, Fleur" userId="cf590200-e243-4b2e-a585-9874ef062f38" providerId="ADAL" clId="{A208CF99-C893-4916-9436-818E74BF4C8C}" dt="2022-01-25T15:03:06.565" v="51"/>
        <pc:sldMasterMkLst>
          <pc:docMk/>
          <pc:sldMasterMk cId="3641486974" sldId="2147483648"/>
        </pc:sldMasterMkLst>
        <pc:spChg chg="add del">
          <ac:chgData name="Buitink, Fleur" userId="cf590200-e243-4b2e-a585-9874ef062f38" providerId="ADAL" clId="{A208CF99-C893-4916-9436-818E74BF4C8C}" dt="2022-01-25T15:03:01.970" v="49" actId="478"/>
          <ac:spMkLst>
            <pc:docMk/>
            <pc:sldMasterMk cId="3641486974" sldId="2147483648"/>
            <ac:spMk id="7" creationId="{F96F3169-F004-1E41-859E-C1F213D219E5}"/>
          </ac:spMkLst>
        </pc:spChg>
        <pc:spChg chg="add del">
          <ac:chgData name="Buitink, Fleur" userId="cf590200-e243-4b2e-a585-9874ef062f38" providerId="ADAL" clId="{A208CF99-C893-4916-9436-818E74BF4C8C}" dt="2022-01-25T15:03:01.268" v="48" actId="478"/>
          <ac:spMkLst>
            <pc:docMk/>
            <pc:sldMasterMk cId="3641486974" sldId="2147483648"/>
            <ac:spMk id="8" creationId="{CAF06113-FFA7-1846-9695-2AC84ECFB0A3}"/>
          </ac:spMkLst>
        </pc:spChg>
        <pc:spChg chg="add del mod">
          <ac:chgData name="Buitink, Fleur" userId="cf590200-e243-4b2e-a585-9874ef062f38" providerId="ADAL" clId="{A208CF99-C893-4916-9436-818E74BF4C8C}" dt="2022-01-25T15:02:51.804" v="47"/>
          <ac:spMkLst>
            <pc:docMk/>
            <pc:sldMasterMk cId="3641486974" sldId="2147483648"/>
            <ac:spMk id="11" creationId="{E7AAC8D7-83AA-42E1-830B-4950E08F0043}"/>
          </ac:spMkLst>
        </pc:spChg>
        <pc:spChg chg="add del mod">
          <ac:chgData name="Buitink, Fleur" userId="cf590200-e243-4b2e-a585-9874ef062f38" providerId="ADAL" clId="{A208CF99-C893-4916-9436-818E74BF4C8C}" dt="2022-01-25T15:03:06.565" v="51"/>
          <ac:spMkLst>
            <pc:docMk/>
            <pc:sldMasterMk cId="3641486974" sldId="2147483648"/>
            <ac:spMk id="12" creationId="{E0FDDE64-9F22-42BC-93D1-A491C1B4FDCA}"/>
          </ac:spMkLst>
        </pc:spChg>
        <pc:sldLayoutChg chg="delSp mod">
          <pc:chgData name="Buitink, Fleur" userId="cf590200-e243-4b2e-a585-9874ef062f38" providerId="ADAL" clId="{A208CF99-C893-4916-9436-818E74BF4C8C}" dt="2022-01-25T14:45:31.397" v="13" actId="478"/>
          <pc:sldLayoutMkLst>
            <pc:docMk/>
            <pc:sldMasterMk cId="3641486974" sldId="2147483648"/>
            <pc:sldLayoutMk cId="3758720441" sldId="2147483649"/>
          </pc:sldLayoutMkLst>
          <pc:spChg chg="del">
            <ac:chgData name="Buitink, Fleur" userId="cf590200-e243-4b2e-a585-9874ef062f38" providerId="ADAL" clId="{A208CF99-C893-4916-9436-818E74BF4C8C}" dt="2022-01-25T14:45:30.118" v="12" actId="478"/>
            <ac:spMkLst>
              <pc:docMk/>
              <pc:sldMasterMk cId="3641486974" sldId="2147483648"/>
              <pc:sldLayoutMk cId="3758720441" sldId="2147483649"/>
              <ac:spMk id="10" creationId="{91471414-5971-9847-A9FC-BFE54C434B23}"/>
            </ac:spMkLst>
          </pc:spChg>
          <pc:spChg chg="del">
            <ac:chgData name="Buitink, Fleur" userId="cf590200-e243-4b2e-a585-9874ef062f38" providerId="ADAL" clId="{A208CF99-C893-4916-9436-818E74BF4C8C}" dt="2022-01-25T14:45:31.397" v="13" actId="478"/>
            <ac:spMkLst>
              <pc:docMk/>
              <pc:sldMasterMk cId="3641486974" sldId="2147483648"/>
              <pc:sldLayoutMk cId="3758720441" sldId="2147483649"/>
              <ac:spMk id="11" creationId="{A7E0E0D9-0E6B-004D-96FC-F9322EA8A181}"/>
            </ac:spMkLst>
          </pc:spChg>
          <pc:picChg chg="del">
            <ac:chgData name="Buitink, Fleur" userId="cf590200-e243-4b2e-a585-9874ef062f38" providerId="ADAL" clId="{A208CF99-C893-4916-9436-818E74BF4C8C}" dt="2022-01-25T14:45:28.668" v="11" actId="478"/>
            <ac:picMkLst>
              <pc:docMk/>
              <pc:sldMasterMk cId="3641486974" sldId="2147483648"/>
              <pc:sldLayoutMk cId="3758720441" sldId="2147483649"/>
              <ac:picMk id="6" creationId="{E59A9C6E-C737-0445-A5DF-459FC1CF0C4C}"/>
            </ac:picMkLst>
          </pc:picChg>
        </pc:sldLayoutChg>
        <pc:sldLayoutChg chg="delSp mod">
          <pc:chgData name="Buitink, Fleur" userId="cf590200-e243-4b2e-a585-9874ef062f38" providerId="ADAL" clId="{A208CF99-C893-4916-9436-818E74BF4C8C}" dt="2022-01-25T14:46:16.408" v="22" actId="478"/>
          <pc:sldLayoutMkLst>
            <pc:docMk/>
            <pc:sldMasterMk cId="3641486974" sldId="2147483648"/>
            <pc:sldLayoutMk cId="2646846720" sldId="2147483650"/>
          </pc:sldLayoutMkLst>
          <pc:spChg chg="del">
            <ac:chgData name="Buitink, Fleur" userId="cf590200-e243-4b2e-a585-9874ef062f38" providerId="ADAL" clId="{A208CF99-C893-4916-9436-818E74BF4C8C}" dt="2022-01-25T14:46:14.705" v="20" actId="478"/>
            <ac:spMkLst>
              <pc:docMk/>
              <pc:sldMasterMk cId="3641486974" sldId="2147483648"/>
              <pc:sldLayoutMk cId="2646846720" sldId="2147483650"/>
              <ac:spMk id="7" creationId="{E07D8E4D-B322-D942-BC38-D7F60409B252}"/>
            </ac:spMkLst>
          </pc:spChg>
          <pc:spChg chg="del">
            <ac:chgData name="Buitink, Fleur" userId="cf590200-e243-4b2e-a585-9874ef062f38" providerId="ADAL" clId="{A208CF99-C893-4916-9436-818E74BF4C8C}" dt="2022-01-25T14:46:15.360" v="21" actId="478"/>
            <ac:spMkLst>
              <pc:docMk/>
              <pc:sldMasterMk cId="3641486974" sldId="2147483648"/>
              <pc:sldLayoutMk cId="2646846720" sldId="2147483650"/>
              <ac:spMk id="8" creationId="{3E5EECF5-25A3-0B4B-A3A3-A7C94E7D7036}"/>
            </ac:spMkLst>
          </pc:spChg>
          <pc:picChg chg="del">
            <ac:chgData name="Buitink, Fleur" userId="cf590200-e243-4b2e-a585-9874ef062f38" providerId="ADAL" clId="{A208CF99-C893-4916-9436-818E74BF4C8C}" dt="2022-01-25T14:46:16.408" v="22" actId="478"/>
            <ac:picMkLst>
              <pc:docMk/>
              <pc:sldMasterMk cId="3641486974" sldId="2147483648"/>
              <pc:sldLayoutMk cId="2646846720" sldId="2147483650"/>
              <ac:picMk id="6" creationId="{039DEE86-40DF-C74A-9A04-B6055F7B3F8B}"/>
            </ac:picMkLst>
          </pc:picChg>
        </pc:sldLayoutChg>
        <pc:sldLayoutChg chg="delSp mod">
          <pc:chgData name="Buitink, Fleur" userId="cf590200-e243-4b2e-a585-9874ef062f38" providerId="ADAL" clId="{A208CF99-C893-4916-9436-818E74BF4C8C}" dt="2022-01-25T14:46:50.404" v="25" actId="478"/>
          <pc:sldLayoutMkLst>
            <pc:docMk/>
            <pc:sldMasterMk cId="3641486974" sldId="2147483648"/>
            <pc:sldLayoutMk cId="1341624264" sldId="2147483653"/>
          </pc:sldLayoutMkLst>
          <pc:spChg chg="del">
            <ac:chgData name="Buitink, Fleur" userId="cf590200-e243-4b2e-a585-9874ef062f38" providerId="ADAL" clId="{A208CF99-C893-4916-9436-818E74BF4C8C}" dt="2022-01-25T14:46:48.407" v="23" actId="478"/>
            <ac:spMkLst>
              <pc:docMk/>
              <pc:sldMasterMk cId="3641486974" sldId="2147483648"/>
              <pc:sldLayoutMk cId="1341624264" sldId="2147483653"/>
              <ac:spMk id="10" creationId="{91471414-5971-9847-A9FC-BFE54C434B23}"/>
            </ac:spMkLst>
          </pc:spChg>
          <pc:spChg chg="del">
            <ac:chgData name="Buitink, Fleur" userId="cf590200-e243-4b2e-a585-9874ef062f38" providerId="ADAL" clId="{A208CF99-C893-4916-9436-818E74BF4C8C}" dt="2022-01-25T14:46:49.182" v="24" actId="478"/>
            <ac:spMkLst>
              <pc:docMk/>
              <pc:sldMasterMk cId="3641486974" sldId="2147483648"/>
              <pc:sldLayoutMk cId="1341624264" sldId="2147483653"/>
              <ac:spMk id="11" creationId="{A7E0E0D9-0E6B-004D-96FC-F9322EA8A181}"/>
            </ac:spMkLst>
          </pc:spChg>
          <pc:picChg chg="del">
            <ac:chgData name="Buitink, Fleur" userId="cf590200-e243-4b2e-a585-9874ef062f38" providerId="ADAL" clId="{A208CF99-C893-4916-9436-818E74BF4C8C}" dt="2022-01-25T14:46:50.404" v="25" actId="478"/>
            <ac:picMkLst>
              <pc:docMk/>
              <pc:sldMasterMk cId="3641486974" sldId="2147483648"/>
              <pc:sldLayoutMk cId="1341624264" sldId="2147483653"/>
              <ac:picMk id="7" creationId="{8D2AD3EC-E0F6-7645-929A-86B49ED34BBB}"/>
            </ac:picMkLst>
          </pc:picChg>
        </pc:sldLayoutChg>
        <pc:sldLayoutChg chg="delSp mod">
          <pc:chgData name="Buitink, Fleur" userId="cf590200-e243-4b2e-a585-9874ef062f38" providerId="ADAL" clId="{A208CF99-C893-4916-9436-818E74BF4C8C}" dt="2022-01-25T14:46:08.863" v="18" actId="478"/>
          <pc:sldLayoutMkLst>
            <pc:docMk/>
            <pc:sldMasterMk cId="3641486974" sldId="2147483648"/>
            <pc:sldLayoutMk cId="1340692724" sldId="2147483654"/>
          </pc:sldLayoutMkLst>
          <pc:spChg chg="del">
            <ac:chgData name="Buitink, Fleur" userId="cf590200-e243-4b2e-a585-9874ef062f38" providerId="ADAL" clId="{A208CF99-C893-4916-9436-818E74BF4C8C}" dt="2022-01-25T14:46:07.959" v="17" actId="478"/>
            <ac:spMkLst>
              <pc:docMk/>
              <pc:sldMasterMk cId="3641486974" sldId="2147483648"/>
              <pc:sldLayoutMk cId="1340692724" sldId="2147483654"/>
              <ac:spMk id="7" creationId="{E07D8E4D-B322-D942-BC38-D7F60409B252}"/>
            </ac:spMkLst>
          </pc:spChg>
          <pc:spChg chg="del">
            <ac:chgData name="Buitink, Fleur" userId="cf590200-e243-4b2e-a585-9874ef062f38" providerId="ADAL" clId="{A208CF99-C893-4916-9436-818E74BF4C8C}" dt="2022-01-25T14:46:06.603" v="16" actId="478"/>
            <ac:spMkLst>
              <pc:docMk/>
              <pc:sldMasterMk cId="3641486974" sldId="2147483648"/>
              <pc:sldLayoutMk cId="1340692724" sldId="2147483654"/>
              <ac:spMk id="8" creationId="{3E5EECF5-25A3-0B4B-A3A3-A7C94E7D7036}"/>
            </ac:spMkLst>
          </pc:spChg>
          <pc:picChg chg="del">
            <ac:chgData name="Buitink, Fleur" userId="cf590200-e243-4b2e-a585-9874ef062f38" providerId="ADAL" clId="{A208CF99-C893-4916-9436-818E74BF4C8C}" dt="2022-01-25T14:46:08.863" v="18" actId="478"/>
            <ac:picMkLst>
              <pc:docMk/>
              <pc:sldMasterMk cId="3641486974" sldId="2147483648"/>
              <pc:sldLayoutMk cId="1340692724" sldId="2147483654"/>
              <ac:picMk id="9" creationId="{8617EB2F-571B-2A4E-9F7B-E04F0A86F7A9}"/>
            </ac:picMkLst>
          </pc:picChg>
        </pc:sldLayoutChg>
        <pc:sldLayoutChg chg="delSp mod">
          <pc:chgData name="Buitink, Fleur" userId="cf590200-e243-4b2e-a585-9874ef062f38" providerId="ADAL" clId="{A208CF99-C893-4916-9436-818E74BF4C8C}" dt="2022-01-25T14:45:20.706" v="9" actId="478"/>
          <pc:sldLayoutMkLst>
            <pc:docMk/>
            <pc:sldMasterMk cId="3641486974" sldId="2147483648"/>
            <pc:sldLayoutMk cId="1051067155" sldId="2147483655"/>
          </pc:sldLayoutMkLst>
          <pc:spChg chg="del">
            <ac:chgData name="Buitink, Fleur" userId="cf590200-e243-4b2e-a585-9874ef062f38" providerId="ADAL" clId="{A208CF99-C893-4916-9436-818E74BF4C8C}" dt="2022-01-25T14:45:20.706" v="9" actId="478"/>
            <ac:spMkLst>
              <pc:docMk/>
              <pc:sldMasterMk cId="3641486974" sldId="2147483648"/>
              <pc:sldLayoutMk cId="1051067155" sldId="2147483655"/>
              <ac:spMk id="4" creationId="{DFDBD2BC-DA55-2D4E-8862-5C21587C474A}"/>
            </ac:spMkLst>
          </pc:spChg>
          <pc:spChg chg="del">
            <ac:chgData name="Buitink, Fleur" userId="cf590200-e243-4b2e-a585-9874ef062f38" providerId="ADAL" clId="{A208CF99-C893-4916-9436-818E74BF4C8C}" dt="2022-01-25T14:45:16.354" v="8" actId="478"/>
            <ac:spMkLst>
              <pc:docMk/>
              <pc:sldMasterMk cId="3641486974" sldId="2147483648"/>
              <pc:sldLayoutMk cId="1051067155" sldId="2147483655"/>
              <ac:spMk id="5" creationId="{F89539FD-5243-4C46-8F82-AD1320F7297A}"/>
            </ac:spMkLst>
          </pc:spChg>
          <pc:picChg chg="del">
            <ac:chgData name="Buitink, Fleur" userId="cf590200-e243-4b2e-a585-9874ef062f38" providerId="ADAL" clId="{A208CF99-C893-4916-9436-818E74BF4C8C}" dt="2022-01-25T14:45:09.097" v="7" actId="478"/>
            <ac:picMkLst>
              <pc:docMk/>
              <pc:sldMasterMk cId="3641486974" sldId="2147483648"/>
              <pc:sldLayoutMk cId="1051067155" sldId="2147483655"/>
              <ac:picMk id="7" creationId="{B4B125FC-2D3E-0244-AD16-4F1AB1E9342A}"/>
            </ac:picMkLst>
          </pc:picChg>
        </pc:sldLayoutChg>
        <pc:sldLayoutChg chg="delSp mod">
          <pc:chgData name="Buitink, Fleur" userId="cf590200-e243-4b2e-a585-9874ef062f38" providerId="ADAL" clId="{A208CF99-C893-4916-9436-818E74BF4C8C}" dt="2022-01-25T14:45:25.173" v="10" actId="478"/>
          <pc:sldLayoutMkLst>
            <pc:docMk/>
            <pc:sldMasterMk cId="3641486974" sldId="2147483648"/>
            <pc:sldLayoutMk cId="867535932" sldId="2147483656"/>
          </pc:sldLayoutMkLst>
          <pc:spChg chg="del">
            <ac:chgData name="Buitink, Fleur" userId="cf590200-e243-4b2e-a585-9874ef062f38" providerId="ADAL" clId="{A208CF99-C893-4916-9436-818E74BF4C8C}" dt="2022-01-25T14:45:25.173" v="10" actId="478"/>
            <ac:spMkLst>
              <pc:docMk/>
              <pc:sldMasterMk cId="3641486974" sldId="2147483648"/>
              <pc:sldLayoutMk cId="867535932" sldId="2147483656"/>
              <ac:spMk id="5" creationId="{F89539FD-5243-4C46-8F82-AD1320F7297A}"/>
            </ac:spMkLst>
          </pc:spChg>
        </pc:sldLayoutChg>
        <pc:sldLayoutChg chg="delSp mod">
          <pc:chgData name="Buitink, Fleur" userId="cf590200-e243-4b2e-a585-9874ef062f38" providerId="ADAL" clId="{A208CF99-C893-4916-9436-818E74BF4C8C}" dt="2022-01-25T14:45:34.281" v="14" actId="478"/>
          <pc:sldLayoutMkLst>
            <pc:docMk/>
            <pc:sldMasterMk cId="3641486974" sldId="2147483648"/>
            <pc:sldLayoutMk cId="2322944216" sldId="2147483657"/>
          </pc:sldLayoutMkLst>
          <pc:spChg chg="del">
            <ac:chgData name="Buitink, Fleur" userId="cf590200-e243-4b2e-a585-9874ef062f38" providerId="ADAL" clId="{A208CF99-C893-4916-9436-818E74BF4C8C}" dt="2022-01-25T14:45:34.281" v="14" actId="478"/>
            <ac:spMkLst>
              <pc:docMk/>
              <pc:sldMasterMk cId="3641486974" sldId="2147483648"/>
              <pc:sldLayoutMk cId="2322944216" sldId="2147483657"/>
              <ac:spMk id="11" creationId="{A7E0E0D9-0E6B-004D-96FC-F9322EA8A181}"/>
            </ac:spMkLst>
          </pc:spChg>
        </pc:sldLayoutChg>
        <pc:sldLayoutChg chg="delSp mod">
          <pc:chgData name="Buitink, Fleur" userId="cf590200-e243-4b2e-a585-9874ef062f38" providerId="ADAL" clId="{A208CF99-C893-4916-9436-818E74BF4C8C}" dt="2022-01-25T14:46:52.910" v="26" actId="478"/>
          <pc:sldLayoutMkLst>
            <pc:docMk/>
            <pc:sldMasterMk cId="3641486974" sldId="2147483648"/>
            <pc:sldLayoutMk cId="2730041371" sldId="2147483658"/>
          </pc:sldLayoutMkLst>
          <pc:spChg chg="del">
            <ac:chgData name="Buitink, Fleur" userId="cf590200-e243-4b2e-a585-9874ef062f38" providerId="ADAL" clId="{A208CF99-C893-4916-9436-818E74BF4C8C}" dt="2022-01-25T14:46:52.910" v="26" actId="478"/>
            <ac:spMkLst>
              <pc:docMk/>
              <pc:sldMasterMk cId="3641486974" sldId="2147483648"/>
              <pc:sldLayoutMk cId="2730041371" sldId="2147483658"/>
              <ac:spMk id="11" creationId="{A7E0E0D9-0E6B-004D-96FC-F9322EA8A181}"/>
            </ac:spMkLst>
          </pc:spChg>
        </pc:sldLayoutChg>
        <pc:sldLayoutChg chg="delSp mod">
          <pc:chgData name="Buitink, Fleur" userId="cf590200-e243-4b2e-a585-9874ef062f38" providerId="ADAL" clId="{A208CF99-C893-4916-9436-818E74BF4C8C}" dt="2022-01-25T14:46:04.434" v="15" actId="478"/>
          <pc:sldLayoutMkLst>
            <pc:docMk/>
            <pc:sldMasterMk cId="3641486974" sldId="2147483648"/>
            <pc:sldLayoutMk cId="1009169000" sldId="2147483659"/>
          </pc:sldLayoutMkLst>
          <pc:spChg chg="del">
            <ac:chgData name="Buitink, Fleur" userId="cf590200-e243-4b2e-a585-9874ef062f38" providerId="ADAL" clId="{A208CF99-C893-4916-9436-818E74BF4C8C}" dt="2022-01-25T14:46:04.434" v="15" actId="478"/>
            <ac:spMkLst>
              <pc:docMk/>
              <pc:sldMasterMk cId="3641486974" sldId="2147483648"/>
              <pc:sldLayoutMk cId="1009169000" sldId="2147483659"/>
              <ac:spMk id="8" creationId="{3E5EECF5-25A3-0B4B-A3A3-A7C94E7D7036}"/>
            </ac:spMkLst>
          </pc:spChg>
        </pc:sldLayoutChg>
        <pc:sldLayoutChg chg="delSp mod">
          <pc:chgData name="Buitink, Fleur" userId="cf590200-e243-4b2e-a585-9874ef062f38" providerId="ADAL" clId="{A208CF99-C893-4916-9436-818E74BF4C8C}" dt="2022-01-25T14:46:11.539" v="19" actId="478"/>
          <pc:sldLayoutMkLst>
            <pc:docMk/>
            <pc:sldMasterMk cId="3641486974" sldId="2147483648"/>
            <pc:sldLayoutMk cId="3662854059" sldId="2147483660"/>
          </pc:sldLayoutMkLst>
          <pc:spChg chg="del">
            <ac:chgData name="Buitink, Fleur" userId="cf590200-e243-4b2e-a585-9874ef062f38" providerId="ADAL" clId="{A208CF99-C893-4916-9436-818E74BF4C8C}" dt="2022-01-25T14:46:11.539" v="19" actId="478"/>
            <ac:spMkLst>
              <pc:docMk/>
              <pc:sldMasterMk cId="3641486974" sldId="2147483648"/>
              <pc:sldLayoutMk cId="3662854059" sldId="2147483660"/>
              <ac:spMk id="8" creationId="{3E5EECF5-25A3-0B4B-A3A3-A7C94E7D7036}"/>
            </ac:spMkLst>
          </pc:spChg>
        </pc:sldLayoutChg>
      </pc:sldMasterChg>
    </pc:docChg>
  </pc:docChgLst>
  <pc:docChgLst>
    <pc:chgData name="Buitink, Fleur" userId="cf590200-e243-4b2e-a585-9874ef062f38" providerId="ADAL" clId="{567985E1-D591-4C61-89E7-295AA74565BF}"/>
    <pc:docChg chg="delSld modSld">
      <pc:chgData name="Buitink, Fleur" userId="cf590200-e243-4b2e-a585-9874ef062f38" providerId="ADAL" clId="{567985E1-D591-4C61-89E7-295AA74565BF}" dt="2021-08-25T09:54:33.263" v="22" actId="47"/>
      <pc:docMkLst>
        <pc:docMk/>
      </pc:docMkLst>
      <pc:sldChg chg="modSp mod">
        <pc:chgData name="Buitink, Fleur" userId="cf590200-e243-4b2e-a585-9874ef062f38" providerId="ADAL" clId="{567985E1-D591-4C61-89E7-295AA74565BF}" dt="2021-07-27T07:39:19.885" v="11" actId="20577"/>
        <pc:sldMkLst>
          <pc:docMk/>
          <pc:sldMk cId="192953906" sldId="257"/>
        </pc:sldMkLst>
        <pc:spChg chg="mod">
          <ac:chgData name="Buitink, Fleur" userId="cf590200-e243-4b2e-a585-9874ef062f38" providerId="ADAL" clId="{567985E1-D591-4C61-89E7-295AA74565BF}" dt="2021-07-27T07:39:19.885" v="11" actId="20577"/>
          <ac:spMkLst>
            <pc:docMk/>
            <pc:sldMk cId="192953906" sldId="257"/>
            <ac:spMk id="2" creationId="{8BFA767E-3DB7-7B46-855B-3C179A0A7873}"/>
          </ac:spMkLst>
        </pc:spChg>
      </pc:sldChg>
      <pc:sldChg chg="modSp mod">
        <pc:chgData name="Buitink, Fleur" userId="cf590200-e243-4b2e-a585-9874ef062f38" providerId="ADAL" clId="{567985E1-D591-4C61-89E7-295AA74565BF}" dt="2021-08-25T09:49:13.989" v="15" actId="6549"/>
        <pc:sldMkLst>
          <pc:docMk/>
          <pc:sldMk cId="3650263679" sldId="263"/>
        </pc:sldMkLst>
        <pc:spChg chg="mod">
          <ac:chgData name="Buitink, Fleur" userId="cf590200-e243-4b2e-a585-9874ef062f38" providerId="ADAL" clId="{567985E1-D591-4C61-89E7-295AA74565BF}" dt="2021-08-25T09:49:13.989" v="15" actId="6549"/>
          <ac:spMkLst>
            <pc:docMk/>
            <pc:sldMk cId="3650263679" sldId="263"/>
            <ac:spMk id="3" creationId="{19939605-1392-4D30-A99E-0D408BF74A46}"/>
          </ac:spMkLst>
        </pc:spChg>
      </pc:sldChg>
      <pc:sldChg chg="del">
        <pc:chgData name="Buitink, Fleur" userId="cf590200-e243-4b2e-a585-9874ef062f38" providerId="ADAL" clId="{567985E1-D591-4C61-89E7-295AA74565BF}" dt="2021-08-25T09:54:13.405" v="18" actId="47"/>
        <pc:sldMkLst>
          <pc:docMk/>
          <pc:sldMk cId="1580304762" sldId="268"/>
        </pc:sldMkLst>
      </pc:sldChg>
      <pc:sldChg chg="del">
        <pc:chgData name="Buitink, Fleur" userId="cf590200-e243-4b2e-a585-9874ef062f38" providerId="ADAL" clId="{567985E1-D591-4C61-89E7-295AA74565BF}" dt="2021-08-25T09:54:15.719" v="19" actId="47"/>
        <pc:sldMkLst>
          <pc:docMk/>
          <pc:sldMk cId="2038403464" sldId="269"/>
        </pc:sldMkLst>
      </pc:sldChg>
      <pc:sldChg chg="del">
        <pc:chgData name="Buitink, Fleur" userId="cf590200-e243-4b2e-a585-9874ef062f38" providerId="ADAL" clId="{567985E1-D591-4C61-89E7-295AA74565BF}" dt="2021-08-25T09:54:21.679" v="20" actId="47"/>
        <pc:sldMkLst>
          <pc:docMk/>
          <pc:sldMk cId="3376605497" sldId="270"/>
        </pc:sldMkLst>
      </pc:sldChg>
      <pc:sldChg chg="modSp mod">
        <pc:chgData name="Buitink, Fleur" userId="cf590200-e243-4b2e-a585-9874ef062f38" providerId="ADAL" clId="{567985E1-D591-4C61-89E7-295AA74565BF}" dt="2021-08-25T09:51:14.091" v="17" actId="6549"/>
        <pc:sldMkLst>
          <pc:docMk/>
          <pc:sldMk cId="2564984213" sldId="271"/>
        </pc:sldMkLst>
        <pc:spChg chg="mod">
          <ac:chgData name="Buitink, Fleur" userId="cf590200-e243-4b2e-a585-9874ef062f38" providerId="ADAL" clId="{567985E1-D591-4C61-89E7-295AA74565BF}" dt="2021-08-25T09:51:14.091" v="17" actId="6549"/>
          <ac:spMkLst>
            <pc:docMk/>
            <pc:sldMk cId="2564984213" sldId="271"/>
            <ac:spMk id="3" creationId="{579FA90E-08D8-4C61-B3F7-3F003BF24E02}"/>
          </ac:spMkLst>
        </pc:spChg>
      </pc:sldChg>
      <pc:sldChg chg="del">
        <pc:chgData name="Buitink, Fleur" userId="cf590200-e243-4b2e-a585-9874ef062f38" providerId="ADAL" clId="{567985E1-D591-4C61-89E7-295AA74565BF}" dt="2021-08-25T09:54:32.077" v="21" actId="47"/>
        <pc:sldMkLst>
          <pc:docMk/>
          <pc:sldMk cId="3110323235" sldId="274"/>
        </pc:sldMkLst>
      </pc:sldChg>
      <pc:sldChg chg="del">
        <pc:chgData name="Buitink, Fleur" userId="cf590200-e243-4b2e-a585-9874ef062f38" providerId="ADAL" clId="{567985E1-D591-4C61-89E7-295AA74565BF}" dt="2021-08-25T09:54:33.263" v="22" actId="47"/>
        <pc:sldMkLst>
          <pc:docMk/>
          <pc:sldMk cId="1807277052" sldId="275"/>
        </pc:sldMkLst>
      </pc:sldChg>
    </pc:docChg>
  </pc:docChgLst>
  <pc:docChgLst>
    <pc:chgData name="Roordink, Bas" userId="e6b80f22-b7ea-4a1b-9826-4cad8536796c" providerId="ADAL" clId="{0C759D4F-1013-4230-9B3D-E403F130DEBA}"/>
    <pc:docChg chg="custSel modSld">
      <pc:chgData name="Roordink, Bas" userId="e6b80f22-b7ea-4a1b-9826-4cad8536796c" providerId="ADAL" clId="{0C759D4F-1013-4230-9B3D-E403F130DEBA}" dt="2022-01-27T13:09:14.094" v="614" actId="20577"/>
      <pc:docMkLst>
        <pc:docMk/>
      </pc:docMkLst>
      <pc:sldChg chg="modSp mod">
        <pc:chgData name="Roordink, Bas" userId="e6b80f22-b7ea-4a1b-9826-4cad8536796c" providerId="ADAL" clId="{0C759D4F-1013-4230-9B3D-E403F130DEBA}" dt="2022-01-18T09:17:03.815" v="2" actId="20577"/>
        <pc:sldMkLst>
          <pc:docMk/>
          <pc:sldMk cId="3753470074" sldId="260"/>
        </pc:sldMkLst>
        <pc:spChg chg="mod">
          <ac:chgData name="Roordink, Bas" userId="e6b80f22-b7ea-4a1b-9826-4cad8536796c" providerId="ADAL" clId="{0C759D4F-1013-4230-9B3D-E403F130DEBA}" dt="2022-01-18T09:17:03.815" v="2" actId="20577"/>
          <ac:spMkLst>
            <pc:docMk/>
            <pc:sldMk cId="3753470074" sldId="260"/>
            <ac:spMk id="3" creationId="{BB2A0E52-A3D1-AC44-97E9-4AE4FCB62B0E}"/>
          </ac:spMkLst>
        </pc:spChg>
      </pc:sldChg>
      <pc:sldChg chg="modSp mod">
        <pc:chgData name="Roordink, Bas" userId="e6b80f22-b7ea-4a1b-9826-4cad8536796c" providerId="ADAL" clId="{0C759D4F-1013-4230-9B3D-E403F130DEBA}" dt="2022-01-18T09:24:31.815" v="190" actId="207"/>
        <pc:sldMkLst>
          <pc:docMk/>
          <pc:sldMk cId="3650263679" sldId="263"/>
        </pc:sldMkLst>
        <pc:spChg chg="mod">
          <ac:chgData name="Roordink, Bas" userId="e6b80f22-b7ea-4a1b-9826-4cad8536796c" providerId="ADAL" clId="{0C759D4F-1013-4230-9B3D-E403F130DEBA}" dt="2022-01-18T09:24:31.815" v="190" actId="207"/>
          <ac:spMkLst>
            <pc:docMk/>
            <pc:sldMk cId="3650263679" sldId="263"/>
            <ac:spMk id="3" creationId="{19939605-1392-4D30-A99E-0D408BF74A46}"/>
          </ac:spMkLst>
        </pc:spChg>
      </pc:sldChg>
      <pc:sldChg chg="modSp mod">
        <pc:chgData name="Roordink, Bas" userId="e6b80f22-b7ea-4a1b-9826-4cad8536796c" providerId="ADAL" clId="{0C759D4F-1013-4230-9B3D-E403F130DEBA}" dt="2022-01-18T09:23:21.043" v="54" actId="20577"/>
        <pc:sldMkLst>
          <pc:docMk/>
          <pc:sldMk cId="1410310819" sldId="264"/>
        </pc:sldMkLst>
        <pc:spChg chg="mod">
          <ac:chgData name="Roordink, Bas" userId="e6b80f22-b7ea-4a1b-9826-4cad8536796c" providerId="ADAL" clId="{0C759D4F-1013-4230-9B3D-E403F130DEBA}" dt="2022-01-18T09:23:21.043" v="54" actId="20577"/>
          <ac:spMkLst>
            <pc:docMk/>
            <pc:sldMk cId="1410310819" sldId="264"/>
            <ac:spMk id="3" creationId="{B0BEDFB3-2F1F-4D97-B891-420307B9671D}"/>
          </ac:spMkLst>
        </pc:spChg>
      </pc:sldChg>
      <pc:sldChg chg="modSp mod">
        <pc:chgData name="Roordink, Bas" userId="e6b80f22-b7ea-4a1b-9826-4cad8536796c" providerId="ADAL" clId="{0C759D4F-1013-4230-9B3D-E403F130DEBA}" dt="2022-01-18T14:26:31.582" v="283" actId="20577"/>
        <pc:sldMkLst>
          <pc:docMk/>
          <pc:sldMk cId="450315576" sldId="265"/>
        </pc:sldMkLst>
        <pc:spChg chg="mod">
          <ac:chgData name="Roordink, Bas" userId="e6b80f22-b7ea-4a1b-9826-4cad8536796c" providerId="ADAL" clId="{0C759D4F-1013-4230-9B3D-E403F130DEBA}" dt="2022-01-18T14:26:31.582" v="283" actId="20577"/>
          <ac:spMkLst>
            <pc:docMk/>
            <pc:sldMk cId="450315576" sldId="265"/>
            <ac:spMk id="3" creationId="{86BB64C6-58E8-492B-B4E2-44C1E3D9119E}"/>
          </ac:spMkLst>
        </pc:spChg>
      </pc:sldChg>
      <pc:sldChg chg="modSp mod">
        <pc:chgData name="Roordink, Bas" userId="e6b80f22-b7ea-4a1b-9826-4cad8536796c" providerId="ADAL" clId="{0C759D4F-1013-4230-9B3D-E403F130DEBA}" dt="2022-01-27T13:05:31.688" v="589" actId="207"/>
        <pc:sldMkLst>
          <pc:docMk/>
          <pc:sldMk cId="73219855" sldId="266"/>
        </pc:sldMkLst>
        <pc:spChg chg="mod">
          <ac:chgData name="Roordink, Bas" userId="e6b80f22-b7ea-4a1b-9826-4cad8536796c" providerId="ADAL" clId="{0C759D4F-1013-4230-9B3D-E403F130DEBA}" dt="2022-01-27T13:05:31.688" v="589" actId="207"/>
          <ac:spMkLst>
            <pc:docMk/>
            <pc:sldMk cId="73219855" sldId="266"/>
            <ac:spMk id="3" creationId="{D45585B5-D809-4C79-A0E1-57E5D446C592}"/>
          </ac:spMkLst>
        </pc:spChg>
      </pc:sldChg>
      <pc:sldChg chg="modSp mod">
        <pc:chgData name="Roordink, Bas" userId="e6b80f22-b7ea-4a1b-9826-4cad8536796c" providerId="ADAL" clId="{0C759D4F-1013-4230-9B3D-E403F130DEBA}" dt="2022-01-18T14:25:05.701" v="208" actId="115"/>
        <pc:sldMkLst>
          <pc:docMk/>
          <pc:sldMk cId="2282449554" sldId="267"/>
        </pc:sldMkLst>
        <pc:spChg chg="mod">
          <ac:chgData name="Roordink, Bas" userId="e6b80f22-b7ea-4a1b-9826-4cad8536796c" providerId="ADAL" clId="{0C759D4F-1013-4230-9B3D-E403F130DEBA}" dt="2022-01-18T14:25:05.701" v="208" actId="115"/>
          <ac:spMkLst>
            <pc:docMk/>
            <pc:sldMk cId="2282449554" sldId="267"/>
            <ac:spMk id="3" creationId="{9BFA1311-E885-4DFC-AA7B-DDEA767C79D8}"/>
          </ac:spMkLst>
        </pc:spChg>
      </pc:sldChg>
      <pc:sldChg chg="modSp mod">
        <pc:chgData name="Roordink, Bas" userId="e6b80f22-b7ea-4a1b-9826-4cad8536796c" providerId="ADAL" clId="{0C759D4F-1013-4230-9B3D-E403F130DEBA}" dt="2022-01-27T13:09:14.094" v="614" actId="20577"/>
        <pc:sldMkLst>
          <pc:docMk/>
          <pc:sldMk cId="2564984213" sldId="271"/>
        </pc:sldMkLst>
        <pc:spChg chg="mod">
          <ac:chgData name="Roordink, Bas" userId="e6b80f22-b7ea-4a1b-9826-4cad8536796c" providerId="ADAL" clId="{0C759D4F-1013-4230-9B3D-E403F130DEBA}" dt="2022-01-27T13:09:14.094" v="614" actId="20577"/>
          <ac:spMkLst>
            <pc:docMk/>
            <pc:sldMk cId="2564984213" sldId="271"/>
            <ac:spMk id="3" creationId="{579FA90E-08D8-4C61-B3F7-3F003BF24E02}"/>
          </ac:spMkLst>
        </pc:spChg>
      </pc:sldChg>
      <pc:sldChg chg="modSp mod">
        <pc:chgData name="Roordink, Bas" userId="e6b80f22-b7ea-4a1b-9826-4cad8536796c" providerId="ADAL" clId="{0C759D4F-1013-4230-9B3D-E403F130DEBA}" dt="2022-01-18T14:29:13.254" v="587" actId="207"/>
        <pc:sldMkLst>
          <pc:docMk/>
          <pc:sldMk cId="1673755409" sldId="272"/>
        </pc:sldMkLst>
        <pc:spChg chg="mod">
          <ac:chgData name="Roordink, Bas" userId="e6b80f22-b7ea-4a1b-9826-4cad8536796c" providerId="ADAL" clId="{0C759D4F-1013-4230-9B3D-E403F130DEBA}" dt="2022-01-18T14:29:13.254" v="587" actId="207"/>
          <ac:spMkLst>
            <pc:docMk/>
            <pc:sldMk cId="1673755409" sldId="272"/>
            <ac:spMk id="3" creationId="{570D7AD6-D79C-47C3-930D-E97F94F43A44}"/>
          </ac:spMkLst>
        </pc:spChg>
      </pc:sldChg>
    </pc:docChg>
  </pc:docChgLst>
  <pc:docChgLst>
    <pc:chgData name="Buitink, Fleur" userId="S::fbuitink@volkerwessels.com::cf590200-e243-4b2e-a585-9874ef062f38" providerId="AD" clId="Web-{4A3462D5-005A-432E-BB3E-CE3C2922DAB4}"/>
    <pc:docChg chg="modSld">
      <pc:chgData name="Buitink, Fleur" userId="S::fbuitink@volkerwessels.com::cf590200-e243-4b2e-a585-9874ef062f38" providerId="AD" clId="Web-{4A3462D5-005A-432E-BB3E-CE3C2922DAB4}" dt="2022-01-24T12:32:11.260" v="12" actId="20577"/>
      <pc:docMkLst>
        <pc:docMk/>
      </pc:docMkLst>
      <pc:sldChg chg="modSp">
        <pc:chgData name="Buitink, Fleur" userId="S::fbuitink@volkerwessels.com::cf590200-e243-4b2e-a585-9874ef062f38" providerId="AD" clId="Web-{4A3462D5-005A-432E-BB3E-CE3C2922DAB4}" dt="2022-01-24T12:28:01.090" v="0" actId="20577"/>
        <pc:sldMkLst>
          <pc:docMk/>
          <pc:sldMk cId="3753470074" sldId="260"/>
        </pc:sldMkLst>
        <pc:spChg chg="mod">
          <ac:chgData name="Buitink, Fleur" userId="S::fbuitink@volkerwessels.com::cf590200-e243-4b2e-a585-9874ef062f38" providerId="AD" clId="Web-{4A3462D5-005A-432E-BB3E-CE3C2922DAB4}" dt="2022-01-24T12:28:01.090" v="0" actId="20577"/>
          <ac:spMkLst>
            <pc:docMk/>
            <pc:sldMk cId="3753470074" sldId="260"/>
            <ac:spMk id="3" creationId="{BB2A0E52-A3D1-AC44-97E9-4AE4FCB62B0E}"/>
          </ac:spMkLst>
        </pc:spChg>
      </pc:sldChg>
      <pc:sldChg chg="modSp">
        <pc:chgData name="Buitink, Fleur" userId="S::fbuitink@volkerwessels.com::cf590200-e243-4b2e-a585-9874ef062f38" providerId="AD" clId="Web-{4A3462D5-005A-432E-BB3E-CE3C2922DAB4}" dt="2022-01-24T12:28:43.437" v="3" actId="20577"/>
        <pc:sldMkLst>
          <pc:docMk/>
          <pc:sldMk cId="3650263679" sldId="263"/>
        </pc:sldMkLst>
        <pc:spChg chg="mod">
          <ac:chgData name="Buitink, Fleur" userId="S::fbuitink@volkerwessels.com::cf590200-e243-4b2e-a585-9874ef062f38" providerId="AD" clId="Web-{4A3462D5-005A-432E-BB3E-CE3C2922DAB4}" dt="2022-01-24T12:28:43.437" v="3" actId="20577"/>
          <ac:spMkLst>
            <pc:docMk/>
            <pc:sldMk cId="3650263679" sldId="263"/>
            <ac:spMk id="3" creationId="{19939605-1392-4D30-A99E-0D408BF74A46}"/>
          </ac:spMkLst>
        </pc:spChg>
      </pc:sldChg>
      <pc:sldChg chg="modSp">
        <pc:chgData name="Buitink, Fleur" userId="S::fbuitink@volkerwessels.com::cf590200-e243-4b2e-a585-9874ef062f38" providerId="AD" clId="Web-{4A3462D5-005A-432E-BB3E-CE3C2922DAB4}" dt="2022-01-24T12:28:51.515" v="4" actId="20577"/>
        <pc:sldMkLst>
          <pc:docMk/>
          <pc:sldMk cId="1410310819" sldId="264"/>
        </pc:sldMkLst>
        <pc:spChg chg="mod">
          <ac:chgData name="Buitink, Fleur" userId="S::fbuitink@volkerwessels.com::cf590200-e243-4b2e-a585-9874ef062f38" providerId="AD" clId="Web-{4A3462D5-005A-432E-BB3E-CE3C2922DAB4}" dt="2022-01-24T12:28:51.515" v="4" actId="20577"/>
          <ac:spMkLst>
            <pc:docMk/>
            <pc:sldMk cId="1410310819" sldId="264"/>
            <ac:spMk id="3" creationId="{B0BEDFB3-2F1F-4D97-B891-420307B9671D}"/>
          </ac:spMkLst>
        </pc:spChg>
      </pc:sldChg>
      <pc:sldChg chg="modSp">
        <pc:chgData name="Buitink, Fleur" userId="S::fbuitink@volkerwessels.com::cf590200-e243-4b2e-a585-9874ef062f38" providerId="AD" clId="Web-{4A3462D5-005A-432E-BB3E-CE3C2922DAB4}" dt="2022-01-24T12:32:11.260" v="12" actId="20577"/>
        <pc:sldMkLst>
          <pc:docMk/>
          <pc:sldMk cId="450315576" sldId="265"/>
        </pc:sldMkLst>
        <pc:spChg chg="mod">
          <ac:chgData name="Buitink, Fleur" userId="S::fbuitink@volkerwessels.com::cf590200-e243-4b2e-a585-9874ef062f38" providerId="AD" clId="Web-{4A3462D5-005A-432E-BB3E-CE3C2922DAB4}" dt="2022-01-24T12:32:11.260" v="12" actId="20577"/>
          <ac:spMkLst>
            <pc:docMk/>
            <pc:sldMk cId="450315576" sldId="265"/>
            <ac:spMk id="3" creationId="{86BB64C6-58E8-492B-B4E2-44C1E3D9119E}"/>
          </ac:spMkLst>
        </pc:spChg>
      </pc:sldChg>
      <pc:sldChg chg="modSp">
        <pc:chgData name="Buitink, Fleur" userId="S::fbuitink@volkerwessels.com::cf590200-e243-4b2e-a585-9874ef062f38" providerId="AD" clId="Web-{4A3462D5-005A-432E-BB3E-CE3C2922DAB4}" dt="2022-01-24T12:28:57.953" v="5" actId="20577"/>
        <pc:sldMkLst>
          <pc:docMk/>
          <pc:sldMk cId="73219855" sldId="266"/>
        </pc:sldMkLst>
        <pc:spChg chg="mod">
          <ac:chgData name="Buitink, Fleur" userId="S::fbuitink@volkerwessels.com::cf590200-e243-4b2e-a585-9874ef062f38" providerId="AD" clId="Web-{4A3462D5-005A-432E-BB3E-CE3C2922DAB4}" dt="2022-01-24T12:28:57.953" v="5" actId="20577"/>
          <ac:spMkLst>
            <pc:docMk/>
            <pc:sldMk cId="73219855" sldId="266"/>
            <ac:spMk id="3" creationId="{D45585B5-D809-4C79-A0E1-57E5D446C592}"/>
          </ac:spMkLst>
        </pc:spChg>
      </pc:sldChg>
      <pc:sldChg chg="modSp">
        <pc:chgData name="Buitink, Fleur" userId="S::fbuitink@volkerwessels.com::cf590200-e243-4b2e-a585-9874ef062f38" providerId="AD" clId="Web-{4A3462D5-005A-432E-BB3E-CE3C2922DAB4}" dt="2022-01-24T12:30:01.300" v="8" actId="20577"/>
        <pc:sldMkLst>
          <pc:docMk/>
          <pc:sldMk cId="2564984213" sldId="271"/>
        </pc:sldMkLst>
        <pc:spChg chg="mod">
          <ac:chgData name="Buitink, Fleur" userId="S::fbuitink@volkerwessels.com::cf590200-e243-4b2e-a585-9874ef062f38" providerId="AD" clId="Web-{4A3462D5-005A-432E-BB3E-CE3C2922DAB4}" dt="2022-01-24T12:30:01.300" v="8" actId="20577"/>
          <ac:spMkLst>
            <pc:docMk/>
            <pc:sldMk cId="2564984213" sldId="271"/>
            <ac:spMk id="3" creationId="{579FA90E-08D8-4C61-B3F7-3F003BF24E02}"/>
          </ac:spMkLst>
        </pc:spChg>
      </pc:sldChg>
      <pc:sldChg chg="modSp">
        <pc:chgData name="Buitink, Fleur" userId="S::fbuitink@volkerwessels.com::cf590200-e243-4b2e-a585-9874ef062f38" providerId="AD" clId="Web-{4A3462D5-005A-432E-BB3E-CE3C2922DAB4}" dt="2022-01-24T12:30:24.551" v="9" actId="20577"/>
        <pc:sldMkLst>
          <pc:docMk/>
          <pc:sldMk cId="1673755409" sldId="272"/>
        </pc:sldMkLst>
        <pc:spChg chg="mod">
          <ac:chgData name="Buitink, Fleur" userId="S::fbuitink@volkerwessels.com::cf590200-e243-4b2e-a585-9874ef062f38" providerId="AD" clId="Web-{4A3462D5-005A-432E-BB3E-CE3C2922DAB4}" dt="2022-01-24T12:30:24.551" v="9" actId="20577"/>
          <ac:spMkLst>
            <pc:docMk/>
            <pc:sldMk cId="1673755409" sldId="272"/>
            <ac:spMk id="3" creationId="{570D7AD6-D79C-47C3-930D-E97F94F43A44}"/>
          </ac:spMkLst>
        </pc:spChg>
      </pc:sldChg>
    </pc:docChg>
  </pc:docChgLst>
  <pc:docChgLst>
    <pc:chgData name="Buitink, Fleur" userId="S::fbuitink@volkerwessels.com::cf590200-e243-4b2e-a585-9874ef062f38" providerId="AD" clId="Web-{F3BB486B-18D8-67C5-617F-647969FFFE96}"/>
    <pc:docChg chg="addSld modSld">
      <pc:chgData name="Buitink, Fleur" userId="S::fbuitink@volkerwessels.com::cf590200-e243-4b2e-a585-9874ef062f38" providerId="AD" clId="Web-{F3BB486B-18D8-67C5-617F-647969FFFE96}" dt="2022-01-24T12:45:54.144" v="151"/>
      <pc:docMkLst>
        <pc:docMk/>
      </pc:docMkLst>
      <pc:sldChg chg="modSp">
        <pc:chgData name="Buitink, Fleur" userId="S::fbuitink@volkerwessels.com::cf590200-e243-4b2e-a585-9874ef062f38" providerId="AD" clId="Web-{F3BB486B-18D8-67C5-617F-647969FFFE96}" dt="2022-01-24T12:43:33.516" v="64" actId="20577"/>
        <pc:sldMkLst>
          <pc:docMk/>
          <pc:sldMk cId="450315576" sldId="265"/>
        </pc:sldMkLst>
        <pc:spChg chg="mod">
          <ac:chgData name="Buitink, Fleur" userId="S::fbuitink@volkerwessels.com::cf590200-e243-4b2e-a585-9874ef062f38" providerId="AD" clId="Web-{F3BB486B-18D8-67C5-617F-647969FFFE96}" dt="2022-01-24T12:43:33.516" v="64" actId="20577"/>
          <ac:spMkLst>
            <pc:docMk/>
            <pc:sldMk cId="450315576" sldId="265"/>
            <ac:spMk id="3" creationId="{86BB64C6-58E8-492B-B4E2-44C1E3D9119E}"/>
          </ac:spMkLst>
        </pc:spChg>
      </pc:sldChg>
      <pc:sldChg chg="delSp modSp">
        <pc:chgData name="Buitink, Fleur" userId="S::fbuitink@volkerwessels.com::cf590200-e243-4b2e-a585-9874ef062f38" providerId="AD" clId="Web-{F3BB486B-18D8-67C5-617F-647969FFFE96}" dt="2022-01-24T12:45:38.972" v="150"/>
        <pc:sldMkLst>
          <pc:docMk/>
          <pc:sldMk cId="1573546633" sldId="273"/>
        </pc:sldMkLst>
        <pc:spChg chg="mod">
          <ac:chgData name="Buitink, Fleur" userId="S::fbuitink@volkerwessels.com::cf590200-e243-4b2e-a585-9874ef062f38" providerId="AD" clId="Web-{F3BB486B-18D8-67C5-617F-647969FFFE96}" dt="2022-01-24T12:45:34.597" v="149" actId="20577"/>
          <ac:spMkLst>
            <pc:docMk/>
            <pc:sldMk cId="1573546633" sldId="273"/>
            <ac:spMk id="3" creationId="{E8E46241-0006-440B-B286-03AD5E19865E}"/>
          </ac:spMkLst>
        </pc:spChg>
        <pc:spChg chg="del">
          <ac:chgData name="Buitink, Fleur" userId="S::fbuitink@volkerwessels.com::cf590200-e243-4b2e-a585-9874ef062f38" providerId="AD" clId="Web-{F3BB486B-18D8-67C5-617F-647969FFFE96}" dt="2022-01-24T12:45:38.972" v="150"/>
          <ac:spMkLst>
            <pc:docMk/>
            <pc:sldMk cId="1573546633" sldId="273"/>
            <ac:spMk id="5" creationId="{7609B9A3-376F-4986-9D13-6BF716011DDE}"/>
          </ac:spMkLst>
        </pc:spChg>
      </pc:sldChg>
      <pc:sldChg chg="delSp modSp new">
        <pc:chgData name="Buitink, Fleur" userId="S::fbuitink@volkerwessels.com::cf590200-e243-4b2e-a585-9874ef062f38" providerId="AD" clId="Web-{F3BB486B-18D8-67C5-617F-647969FFFE96}" dt="2022-01-24T12:45:54.144" v="151"/>
        <pc:sldMkLst>
          <pc:docMk/>
          <pc:sldMk cId="221279007" sldId="274"/>
        </pc:sldMkLst>
        <pc:spChg chg="mod">
          <ac:chgData name="Buitink, Fleur" userId="S::fbuitink@volkerwessels.com::cf590200-e243-4b2e-a585-9874ef062f38" providerId="AD" clId="Web-{F3BB486B-18D8-67C5-617F-647969FFFE96}" dt="2022-01-24T12:43:23.484" v="59" actId="20577"/>
          <ac:spMkLst>
            <pc:docMk/>
            <pc:sldMk cId="221279007" sldId="274"/>
            <ac:spMk id="2" creationId="{DD223671-A5DE-4B3F-8AFF-CCC7EBEC7630}"/>
          </ac:spMkLst>
        </pc:spChg>
        <pc:spChg chg="mod">
          <ac:chgData name="Buitink, Fleur" userId="S::fbuitink@volkerwessels.com::cf590200-e243-4b2e-a585-9874ef062f38" providerId="AD" clId="Web-{F3BB486B-18D8-67C5-617F-647969FFFE96}" dt="2022-01-24T12:44:25.142" v="77" actId="20577"/>
          <ac:spMkLst>
            <pc:docMk/>
            <pc:sldMk cId="221279007" sldId="274"/>
            <ac:spMk id="3" creationId="{1C6D1A77-AD3F-428F-BEB4-5F364A34E09C}"/>
          </ac:spMkLst>
        </pc:spChg>
        <pc:spChg chg="del">
          <ac:chgData name="Buitink, Fleur" userId="S::fbuitink@volkerwessels.com::cf590200-e243-4b2e-a585-9874ef062f38" providerId="AD" clId="Web-{F3BB486B-18D8-67C5-617F-647969FFFE96}" dt="2022-01-24T12:45:54.144" v="151"/>
          <ac:spMkLst>
            <pc:docMk/>
            <pc:sldMk cId="221279007" sldId="274"/>
            <ac:spMk id="5" creationId="{88C84510-FC7C-4EF1-9D33-8806FD450873}"/>
          </ac:spMkLst>
        </pc:spChg>
      </pc:sldChg>
    </pc:docChg>
  </pc:docChgLst>
  <pc:docChgLst>
    <pc:chgData name="Mee, Chanchal van der" userId="S::cvdmee@volkerwessels.com::a92569cd-3076-44aa-ac15-60759c77f0f2" providerId="AD" clId="Web-{4965455E-2814-DA5E-B04B-F3D51E80E050}"/>
    <pc:docChg chg="modSld">
      <pc:chgData name="Mee, Chanchal van der" userId="S::cvdmee@volkerwessels.com::a92569cd-3076-44aa-ac15-60759c77f0f2" providerId="AD" clId="Web-{4965455E-2814-DA5E-B04B-F3D51E80E050}" dt="2022-01-27T09:12:13.550" v="2" actId="20577"/>
      <pc:docMkLst>
        <pc:docMk/>
      </pc:docMkLst>
      <pc:sldChg chg="modSp">
        <pc:chgData name="Mee, Chanchal van der" userId="S::cvdmee@volkerwessels.com::a92569cd-3076-44aa-ac15-60759c77f0f2" providerId="AD" clId="Web-{4965455E-2814-DA5E-B04B-F3D51E80E050}" dt="2022-01-27T09:12:13.550" v="2" actId="20577"/>
        <pc:sldMkLst>
          <pc:docMk/>
          <pc:sldMk cId="221279007" sldId="274"/>
        </pc:sldMkLst>
        <pc:spChg chg="mod">
          <ac:chgData name="Mee, Chanchal van der" userId="S::cvdmee@volkerwessels.com::a92569cd-3076-44aa-ac15-60759c77f0f2" providerId="AD" clId="Web-{4965455E-2814-DA5E-B04B-F3D51E80E050}" dt="2022-01-27T09:12:13.550" v="2" actId="20577"/>
          <ac:spMkLst>
            <pc:docMk/>
            <pc:sldMk cId="221279007" sldId="274"/>
            <ac:spMk id="3" creationId="{1C6D1A77-AD3F-428F-BEB4-5F364A34E09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85C2C8-B723-4546-AA45-0F060A885A57}" type="datetimeFigureOut">
              <a:rPr lang="nl-NL" smtClean="0"/>
              <a:t>8-2-2022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730059-9356-5542-B7AC-C623CB1A6CD8}" type="slidenum">
              <a:rPr lang="nl-NL" smtClean="0"/>
              <a:t>‹N°›</a:t>
            </a:fld>
            <a:endParaRPr lang="nl-NL"/>
          </a:p>
        </p:txBody>
      </p:sp>
    </p:spTree>
    <p:extLst>
      <p:ext uri="{BB962C8B-B14F-4D97-AF65-F5344CB8AC3E}">
        <p14:creationId xmlns:p14="http://schemas.microsoft.com/office/powerpoint/2010/main" val="2764296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bg-BG"/>
          </a:p>
        </p:txBody>
      </p:sp>
      <p:sp>
        <p:nvSpPr>
          <p:cNvPr id="4" name="Espace réservé du numéro de diapositive 3"/>
          <p:cNvSpPr>
            <a:spLocks noGrp="1"/>
          </p:cNvSpPr>
          <p:nvPr>
            <p:ph type="sldNum" sz="quarter" idx="5"/>
          </p:nvPr>
        </p:nvSpPr>
        <p:spPr/>
        <p:txBody>
          <a:bodyPr/>
          <a:lstStyle/>
          <a:p>
            <a:fld id="{71730059-9356-5542-B7AC-C623CB1A6CD8}" type="slidenum">
              <a:rPr lang="de-DE" smtClean="0"/>
              <a:t>2</a:t>
            </a:fld>
            <a:endParaRPr lang="de-DE" dirty="0"/>
          </a:p>
        </p:txBody>
      </p:sp>
    </p:spTree>
    <p:extLst>
      <p:ext uri="{BB962C8B-B14F-4D97-AF65-F5344CB8AC3E}">
        <p14:creationId xmlns:p14="http://schemas.microsoft.com/office/powerpoint/2010/main" val="27580339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bg-BG"/>
          </a:p>
        </p:txBody>
      </p:sp>
      <p:sp>
        <p:nvSpPr>
          <p:cNvPr id="4" name="Espace réservé du numéro de diapositive 3"/>
          <p:cNvSpPr>
            <a:spLocks noGrp="1"/>
          </p:cNvSpPr>
          <p:nvPr>
            <p:ph type="sldNum" sz="quarter" idx="5"/>
          </p:nvPr>
        </p:nvSpPr>
        <p:spPr/>
        <p:txBody>
          <a:bodyPr/>
          <a:lstStyle/>
          <a:p>
            <a:fld id="{71730059-9356-5542-B7AC-C623CB1A6CD8}" type="slidenum">
              <a:rPr lang="de-DE" smtClean="0"/>
              <a:t>11</a:t>
            </a:fld>
            <a:endParaRPr lang="de-DE" dirty="0"/>
          </a:p>
        </p:txBody>
      </p:sp>
    </p:spTree>
    <p:extLst>
      <p:ext uri="{BB962C8B-B14F-4D97-AF65-F5344CB8AC3E}">
        <p14:creationId xmlns:p14="http://schemas.microsoft.com/office/powerpoint/2010/main" val="23343184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bg-BG"/>
          </a:p>
        </p:txBody>
      </p:sp>
      <p:sp>
        <p:nvSpPr>
          <p:cNvPr id="4" name="Espace réservé du numéro de diapositive 3"/>
          <p:cNvSpPr>
            <a:spLocks noGrp="1"/>
          </p:cNvSpPr>
          <p:nvPr>
            <p:ph type="sldNum" sz="quarter" idx="5"/>
          </p:nvPr>
        </p:nvSpPr>
        <p:spPr/>
        <p:txBody>
          <a:bodyPr/>
          <a:lstStyle/>
          <a:p>
            <a:fld id="{71730059-9356-5542-B7AC-C623CB1A6CD8}" type="slidenum">
              <a:rPr lang="de-DE" smtClean="0"/>
              <a:t>12</a:t>
            </a:fld>
            <a:endParaRPr lang="de-DE" dirty="0"/>
          </a:p>
        </p:txBody>
      </p:sp>
    </p:spTree>
    <p:extLst>
      <p:ext uri="{BB962C8B-B14F-4D97-AF65-F5344CB8AC3E}">
        <p14:creationId xmlns:p14="http://schemas.microsoft.com/office/powerpoint/2010/main" val="790008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bg-BG"/>
          </a:p>
        </p:txBody>
      </p:sp>
      <p:sp>
        <p:nvSpPr>
          <p:cNvPr id="4" name="Espace réservé du numéro de diapositive 3"/>
          <p:cNvSpPr>
            <a:spLocks noGrp="1"/>
          </p:cNvSpPr>
          <p:nvPr>
            <p:ph type="sldNum" sz="quarter" idx="5"/>
          </p:nvPr>
        </p:nvSpPr>
        <p:spPr/>
        <p:txBody>
          <a:bodyPr/>
          <a:lstStyle/>
          <a:p>
            <a:fld id="{71730059-9356-5542-B7AC-C623CB1A6CD8}" type="slidenum">
              <a:rPr lang="de-DE" smtClean="0"/>
              <a:t>13</a:t>
            </a:fld>
            <a:endParaRPr lang="de-DE" dirty="0"/>
          </a:p>
        </p:txBody>
      </p:sp>
    </p:spTree>
    <p:extLst>
      <p:ext uri="{BB962C8B-B14F-4D97-AF65-F5344CB8AC3E}">
        <p14:creationId xmlns:p14="http://schemas.microsoft.com/office/powerpoint/2010/main" val="13714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bg-BG"/>
          </a:p>
        </p:txBody>
      </p:sp>
      <p:sp>
        <p:nvSpPr>
          <p:cNvPr id="4" name="Espace réservé du numéro de diapositive 3"/>
          <p:cNvSpPr>
            <a:spLocks noGrp="1"/>
          </p:cNvSpPr>
          <p:nvPr>
            <p:ph type="sldNum" sz="quarter" idx="5"/>
          </p:nvPr>
        </p:nvSpPr>
        <p:spPr/>
        <p:txBody>
          <a:bodyPr/>
          <a:lstStyle/>
          <a:p>
            <a:fld id="{71730059-9356-5542-B7AC-C623CB1A6CD8}" type="slidenum">
              <a:rPr lang="de-DE" smtClean="0"/>
              <a:t>3</a:t>
            </a:fld>
            <a:endParaRPr lang="de-DE" dirty="0"/>
          </a:p>
        </p:txBody>
      </p:sp>
    </p:spTree>
    <p:extLst>
      <p:ext uri="{BB962C8B-B14F-4D97-AF65-F5344CB8AC3E}">
        <p14:creationId xmlns:p14="http://schemas.microsoft.com/office/powerpoint/2010/main" val="1925475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bg-BG"/>
          </a:p>
        </p:txBody>
      </p:sp>
      <p:sp>
        <p:nvSpPr>
          <p:cNvPr id="4" name="Espace réservé du numéro de diapositive 3"/>
          <p:cNvSpPr>
            <a:spLocks noGrp="1"/>
          </p:cNvSpPr>
          <p:nvPr>
            <p:ph type="sldNum" sz="quarter" idx="5"/>
          </p:nvPr>
        </p:nvSpPr>
        <p:spPr/>
        <p:txBody>
          <a:bodyPr/>
          <a:lstStyle/>
          <a:p>
            <a:fld id="{71730059-9356-5542-B7AC-C623CB1A6CD8}" type="slidenum">
              <a:rPr lang="de-DE" smtClean="0"/>
              <a:t>4</a:t>
            </a:fld>
            <a:endParaRPr lang="de-DE" dirty="0"/>
          </a:p>
        </p:txBody>
      </p:sp>
    </p:spTree>
    <p:extLst>
      <p:ext uri="{BB962C8B-B14F-4D97-AF65-F5344CB8AC3E}">
        <p14:creationId xmlns:p14="http://schemas.microsoft.com/office/powerpoint/2010/main" val="22934007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bg-BG"/>
          </a:p>
        </p:txBody>
      </p:sp>
      <p:sp>
        <p:nvSpPr>
          <p:cNvPr id="4" name="Espace réservé du numéro de diapositive 3"/>
          <p:cNvSpPr>
            <a:spLocks noGrp="1"/>
          </p:cNvSpPr>
          <p:nvPr>
            <p:ph type="sldNum" sz="quarter" idx="5"/>
          </p:nvPr>
        </p:nvSpPr>
        <p:spPr/>
        <p:txBody>
          <a:bodyPr/>
          <a:lstStyle/>
          <a:p>
            <a:fld id="{71730059-9356-5542-B7AC-C623CB1A6CD8}" type="slidenum">
              <a:rPr lang="de-DE" smtClean="0"/>
              <a:t>5</a:t>
            </a:fld>
            <a:endParaRPr lang="de-DE" dirty="0"/>
          </a:p>
        </p:txBody>
      </p:sp>
    </p:spTree>
    <p:extLst>
      <p:ext uri="{BB962C8B-B14F-4D97-AF65-F5344CB8AC3E}">
        <p14:creationId xmlns:p14="http://schemas.microsoft.com/office/powerpoint/2010/main" val="16780717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bg-BG"/>
          </a:p>
        </p:txBody>
      </p:sp>
      <p:sp>
        <p:nvSpPr>
          <p:cNvPr id="4" name="Espace réservé du numéro de diapositive 3"/>
          <p:cNvSpPr>
            <a:spLocks noGrp="1"/>
          </p:cNvSpPr>
          <p:nvPr>
            <p:ph type="sldNum" sz="quarter" idx="5"/>
          </p:nvPr>
        </p:nvSpPr>
        <p:spPr/>
        <p:txBody>
          <a:bodyPr/>
          <a:lstStyle/>
          <a:p>
            <a:fld id="{71730059-9356-5542-B7AC-C623CB1A6CD8}" type="slidenum">
              <a:rPr lang="de-DE" smtClean="0"/>
              <a:t>6</a:t>
            </a:fld>
            <a:endParaRPr lang="de-DE" dirty="0"/>
          </a:p>
        </p:txBody>
      </p:sp>
    </p:spTree>
    <p:extLst>
      <p:ext uri="{BB962C8B-B14F-4D97-AF65-F5344CB8AC3E}">
        <p14:creationId xmlns:p14="http://schemas.microsoft.com/office/powerpoint/2010/main" val="40787136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bg-BG"/>
          </a:p>
        </p:txBody>
      </p:sp>
      <p:sp>
        <p:nvSpPr>
          <p:cNvPr id="4" name="Espace réservé du numéro de diapositive 3"/>
          <p:cNvSpPr>
            <a:spLocks noGrp="1"/>
          </p:cNvSpPr>
          <p:nvPr>
            <p:ph type="sldNum" sz="quarter" idx="5"/>
          </p:nvPr>
        </p:nvSpPr>
        <p:spPr/>
        <p:txBody>
          <a:bodyPr/>
          <a:lstStyle/>
          <a:p>
            <a:fld id="{71730059-9356-5542-B7AC-C623CB1A6CD8}" type="slidenum">
              <a:rPr lang="de-DE" smtClean="0"/>
              <a:t>7</a:t>
            </a:fld>
            <a:endParaRPr lang="de-DE" dirty="0"/>
          </a:p>
        </p:txBody>
      </p:sp>
    </p:spTree>
    <p:extLst>
      <p:ext uri="{BB962C8B-B14F-4D97-AF65-F5344CB8AC3E}">
        <p14:creationId xmlns:p14="http://schemas.microsoft.com/office/powerpoint/2010/main" val="1797975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bg-BG"/>
          </a:p>
        </p:txBody>
      </p:sp>
      <p:sp>
        <p:nvSpPr>
          <p:cNvPr id="4" name="Espace réservé du numéro de diapositive 3"/>
          <p:cNvSpPr>
            <a:spLocks noGrp="1"/>
          </p:cNvSpPr>
          <p:nvPr>
            <p:ph type="sldNum" sz="quarter" idx="5"/>
          </p:nvPr>
        </p:nvSpPr>
        <p:spPr/>
        <p:txBody>
          <a:bodyPr/>
          <a:lstStyle/>
          <a:p>
            <a:fld id="{71730059-9356-5542-B7AC-C623CB1A6CD8}" type="slidenum">
              <a:rPr lang="de-DE" smtClean="0"/>
              <a:t>8</a:t>
            </a:fld>
            <a:endParaRPr lang="de-DE" dirty="0"/>
          </a:p>
        </p:txBody>
      </p:sp>
    </p:spTree>
    <p:extLst>
      <p:ext uri="{BB962C8B-B14F-4D97-AF65-F5344CB8AC3E}">
        <p14:creationId xmlns:p14="http://schemas.microsoft.com/office/powerpoint/2010/main" val="16415018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bg-BG"/>
          </a:p>
        </p:txBody>
      </p:sp>
      <p:sp>
        <p:nvSpPr>
          <p:cNvPr id="4" name="Espace réservé du numéro de diapositive 3"/>
          <p:cNvSpPr>
            <a:spLocks noGrp="1"/>
          </p:cNvSpPr>
          <p:nvPr>
            <p:ph type="sldNum" sz="quarter" idx="5"/>
          </p:nvPr>
        </p:nvSpPr>
        <p:spPr/>
        <p:txBody>
          <a:bodyPr/>
          <a:lstStyle/>
          <a:p>
            <a:fld id="{71730059-9356-5542-B7AC-C623CB1A6CD8}" type="slidenum">
              <a:rPr lang="de-DE" smtClean="0"/>
              <a:t>9</a:t>
            </a:fld>
            <a:endParaRPr lang="de-DE" dirty="0"/>
          </a:p>
        </p:txBody>
      </p:sp>
    </p:spTree>
    <p:extLst>
      <p:ext uri="{BB962C8B-B14F-4D97-AF65-F5344CB8AC3E}">
        <p14:creationId xmlns:p14="http://schemas.microsoft.com/office/powerpoint/2010/main" val="42170103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bg-BG"/>
          </a:p>
        </p:txBody>
      </p:sp>
      <p:sp>
        <p:nvSpPr>
          <p:cNvPr id="4" name="Espace réservé du numéro de diapositive 3"/>
          <p:cNvSpPr>
            <a:spLocks noGrp="1"/>
          </p:cNvSpPr>
          <p:nvPr>
            <p:ph type="sldNum" sz="quarter" idx="5"/>
          </p:nvPr>
        </p:nvSpPr>
        <p:spPr/>
        <p:txBody>
          <a:bodyPr/>
          <a:lstStyle/>
          <a:p>
            <a:fld id="{71730059-9356-5542-B7AC-C623CB1A6CD8}" type="slidenum">
              <a:rPr lang="de-DE" smtClean="0"/>
              <a:t>10</a:t>
            </a:fld>
            <a:endParaRPr lang="de-DE" dirty="0"/>
          </a:p>
        </p:txBody>
      </p:sp>
    </p:spTree>
    <p:extLst>
      <p:ext uri="{BB962C8B-B14F-4D97-AF65-F5344CB8AC3E}">
        <p14:creationId xmlns:p14="http://schemas.microsoft.com/office/powerpoint/2010/main" val="7803225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105106715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366285405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86753593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Tree>
    <p:extLst>
      <p:ext uri="{BB962C8B-B14F-4D97-AF65-F5344CB8AC3E}">
        <p14:creationId xmlns:p14="http://schemas.microsoft.com/office/powerpoint/2010/main" val="3758720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Tree>
    <p:extLst>
      <p:ext uri="{BB962C8B-B14F-4D97-AF65-F5344CB8AC3E}">
        <p14:creationId xmlns:p14="http://schemas.microsoft.com/office/powerpoint/2010/main" val="2322944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134162426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1_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273004137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2646846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1009169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134069272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074628F-69FD-CA41-8C79-B23139C53FDC}"/>
              </a:ext>
            </a:extLst>
          </p:cNvPr>
          <p:cNvSpPr>
            <a:spLocks noGrp="1"/>
          </p:cNvSpPr>
          <p:nvPr>
            <p:ph type="title"/>
          </p:nvPr>
        </p:nvSpPr>
        <p:spPr>
          <a:xfrm>
            <a:off x="838200" y="741680"/>
            <a:ext cx="10515600" cy="949008"/>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0D8E5CA-E8EA-5C4A-8BE1-E97760729F04}"/>
              </a:ext>
            </a:extLst>
          </p:cNvPr>
          <p:cNvSpPr>
            <a:spLocks noGrp="1"/>
          </p:cNvSpPr>
          <p:nvPr>
            <p:ph type="body" idx="1"/>
          </p:nvPr>
        </p:nvSpPr>
        <p:spPr>
          <a:xfrm>
            <a:off x="838200" y="1825625"/>
            <a:ext cx="10515600" cy="40640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4">
            <a:extLst>
              <a:ext uri="{FF2B5EF4-FFF2-40B4-BE49-F238E27FC236}">
                <a16:creationId xmlns:a16="http://schemas.microsoft.com/office/drawing/2014/main" id="{F96F3169-F004-1E41-859E-C1F213D219E5}"/>
              </a:ext>
            </a:extLst>
          </p:cNvPr>
          <p:cNvSpPr>
            <a:spLocks noGrp="1"/>
          </p:cNvSpPr>
          <p:nvPr>
            <p:ph type="ftr" sz="quarter" idx="3"/>
          </p:nvPr>
        </p:nvSpPr>
        <p:spPr>
          <a:xfrm>
            <a:off x="838200" y="6066234"/>
            <a:ext cx="4185920" cy="221457"/>
          </a:xfrm>
          <a:prstGeom prst="rect">
            <a:avLst/>
          </a:prstGeom>
        </p:spPr>
        <p:txBody>
          <a:bodyPr/>
          <a:lstStyle>
            <a:lvl1pPr algn="l">
              <a:defRPr sz="1000">
                <a:solidFill>
                  <a:schemeClr val="tx1"/>
                </a:solidFill>
              </a:defRPr>
            </a:lvl1pPr>
          </a:lstStyle>
          <a:p>
            <a:r>
              <a:rPr lang="nl-NL"/>
              <a:t>Onderdeel van de campagne ‘Samen vallen voor veiligheid’.</a:t>
            </a:r>
          </a:p>
        </p:txBody>
      </p:sp>
      <p:sp>
        <p:nvSpPr>
          <p:cNvPr id="8" name="Tijdelijke aanduiding voor dianummer 5">
            <a:extLst>
              <a:ext uri="{FF2B5EF4-FFF2-40B4-BE49-F238E27FC236}">
                <a16:creationId xmlns:a16="http://schemas.microsoft.com/office/drawing/2014/main" id="{CAF06113-FFA7-1846-9695-2AC84ECFB0A3}"/>
              </a:ext>
            </a:extLst>
          </p:cNvPr>
          <p:cNvSpPr>
            <a:spLocks noGrp="1"/>
          </p:cNvSpPr>
          <p:nvPr>
            <p:ph type="sldNum" sz="quarter" idx="4"/>
          </p:nvPr>
        </p:nvSpPr>
        <p:spPr>
          <a:xfrm>
            <a:off x="342900" y="6066234"/>
            <a:ext cx="495300" cy="221457"/>
          </a:xfrm>
          <a:prstGeom prst="rect">
            <a:avLst/>
          </a:prstGeom>
        </p:spPr>
        <p:txBody>
          <a:bodyPr/>
          <a:lstStyle>
            <a:lvl1pPr algn="l">
              <a:defRPr sz="1000">
                <a:solidFill>
                  <a:schemeClr val="tx1"/>
                </a:solidFill>
              </a:defRPr>
            </a:lvl1pPr>
          </a:lstStyle>
          <a:p>
            <a:fld id="{4EE4AD8C-2841-0441-ABCE-FDDBA89E857F}" type="slidenum">
              <a:rPr lang="nl-NL" smtClean="0"/>
              <a:pPr/>
              <a:t>‹N°›</a:t>
            </a:fld>
            <a:endParaRPr lang="nl-NL"/>
          </a:p>
        </p:txBody>
      </p:sp>
      <p:pic>
        <p:nvPicPr>
          <p:cNvPr id="9" name="Afbeelding 8">
            <a:extLst>
              <a:ext uri="{FF2B5EF4-FFF2-40B4-BE49-F238E27FC236}">
                <a16:creationId xmlns:a16="http://schemas.microsoft.com/office/drawing/2014/main" id="{2D734FFE-290E-224F-ACC3-02E50E931091}"/>
              </a:ext>
            </a:extLst>
          </p:cNvPr>
          <p:cNvPicPr>
            <a:picLocks noChangeAspect="1"/>
          </p:cNvPicPr>
          <p:nvPr userDrawn="1"/>
        </p:nvPicPr>
        <p:blipFill>
          <a:blip r:embed="rId12"/>
          <a:stretch>
            <a:fillRect/>
          </a:stretch>
        </p:blipFill>
        <p:spPr>
          <a:xfrm>
            <a:off x="0" y="0"/>
            <a:ext cx="12192000" cy="393700"/>
          </a:xfrm>
          <a:prstGeom prst="rect">
            <a:avLst/>
          </a:prstGeom>
        </p:spPr>
      </p:pic>
      <p:pic>
        <p:nvPicPr>
          <p:cNvPr id="10" name="Afbeelding 9">
            <a:extLst>
              <a:ext uri="{FF2B5EF4-FFF2-40B4-BE49-F238E27FC236}">
                <a16:creationId xmlns:a16="http://schemas.microsoft.com/office/drawing/2014/main" id="{6CF49184-0590-824E-BF9A-DE0914F033CA}"/>
              </a:ext>
            </a:extLst>
          </p:cNvPr>
          <p:cNvPicPr>
            <a:picLocks noChangeAspect="1"/>
          </p:cNvPicPr>
          <p:nvPr userDrawn="1"/>
        </p:nvPicPr>
        <p:blipFill>
          <a:blip r:embed="rId12"/>
          <a:stretch>
            <a:fillRect/>
          </a:stretch>
        </p:blipFill>
        <p:spPr>
          <a:xfrm>
            <a:off x="0" y="6464300"/>
            <a:ext cx="12192000" cy="393700"/>
          </a:xfrm>
          <a:prstGeom prst="rect">
            <a:avLst/>
          </a:prstGeom>
        </p:spPr>
      </p:pic>
      <p:pic>
        <p:nvPicPr>
          <p:cNvPr id="18" name="Afbeelding 17" descr="Afbeelding met geel, mensen, tekening, man&#10;&#10;Automatisch gegenereerde beschrijving">
            <a:extLst>
              <a:ext uri="{FF2B5EF4-FFF2-40B4-BE49-F238E27FC236}">
                <a16:creationId xmlns:a16="http://schemas.microsoft.com/office/drawing/2014/main" id="{62D31040-170C-634D-A801-DB5693374B0C}"/>
              </a:ext>
            </a:extLst>
          </p:cNvPr>
          <p:cNvPicPr>
            <a:picLocks noChangeAspect="1"/>
          </p:cNvPicPr>
          <p:nvPr userDrawn="1"/>
        </p:nvPicPr>
        <p:blipFill>
          <a:blip r:embed="rId13"/>
          <a:stretch>
            <a:fillRect/>
          </a:stretch>
        </p:blipFill>
        <p:spPr>
          <a:xfrm>
            <a:off x="11007114" y="0"/>
            <a:ext cx="841986" cy="1250950"/>
          </a:xfrm>
          <a:prstGeom prst="rect">
            <a:avLst/>
          </a:prstGeom>
        </p:spPr>
      </p:pic>
    </p:spTree>
    <p:extLst>
      <p:ext uri="{BB962C8B-B14F-4D97-AF65-F5344CB8AC3E}">
        <p14:creationId xmlns:p14="http://schemas.microsoft.com/office/powerpoint/2010/main" val="3641486974"/>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49" r:id="rId3"/>
    <p:sldLayoutId id="2147483657" r:id="rId4"/>
    <p:sldLayoutId id="2147483653" r:id="rId5"/>
    <p:sldLayoutId id="2147483658" r:id="rId6"/>
    <p:sldLayoutId id="2147483650" r:id="rId7"/>
    <p:sldLayoutId id="2147483659" r:id="rId8"/>
    <p:sldLayoutId id="2147483654" r:id="rId9"/>
    <p:sldLayoutId id="2147483660" r:id="rId10"/>
  </p:sldLayoutIdLst>
  <p:hf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mailto:veiligheid@volkerwessels.com"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hyperlink" Target="https://insite.volkerwessels.com/veiligheid/veiligheid-wave"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A767E-3DB7-7B46-855B-3C179A0A7873}"/>
              </a:ext>
            </a:extLst>
          </p:cNvPr>
          <p:cNvSpPr>
            <a:spLocks noGrp="1"/>
          </p:cNvSpPr>
          <p:nvPr>
            <p:ph type="ctrTitle"/>
          </p:nvPr>
        </p:nvSpPr>
        <p:spPr>
          <a:xfrm>
            <a:off x="573860" y="1676037"/>
            <a:ext cx="8687585" cy="2387600"/>
          </a:xfrm>
        </p:spPr>
        <p:txBody>
          <a:bodyPr>
            <a:normAutofit fontScale="90000"/>
          </a:bodyPr>
          <a:lstStyle/>
          <a:p>
            <a:pPr>
              <a:lnSpc>
                <a:spcPct val="100000"/>
              </a:lnSpc>
            </a:pPr>
            <a:r>
              <a:rPr lang="de-DE"/>
              <a:t>SAFETY DAY </a:t>
            </a:r>
            <a:br>
              <a:rPr lang="de-DE"/>
            </a:br>
            <a:r>
              <a:rPr lang="de-DE" sz="2800"/>
              <a:t>SICHERHEIT VERSTÄRKEN! HELFEN SIE UNS, FORTSCHRITT ZU BESCHLEUNIGEN? </a:t>
            </a:r>
            <a:br>
              <a:rPr lang="de-DE" sz="2800"/>
            </a:br>
            <a:br>
              <a:rPr lang="de-DE" sz="3600"/>
            </a:br>
            <a:r>
              <a:rPr lang="de-DE" sz="2000"/>
              <a:t>30. März 2022</a:t>
            </a:r>
            <a:endParaRPr lang="de-DE" sz="2000" dirty="0"/>
          </a:p>
        </p:txBody>
      </p:sp>
      <p:sp>
        <p:nvSpPr>
          <p:cNvPr id="3" name="Ondertitel 2">
            <a:extLst>
              <a:ext uri="{FF2B5EF4-FFF2-40B4-BE49-F238E27FC236}">
                <a16:creationId xmlns:a16="http://schemas.microsoft.com/office/drawing/2014/main" id="{5AC63826-AA46-8547-9011-215698E5E527}"/>
              </a:ext>
            </a:extLst>
          </p:cNvPr>
          <p:cNvSpPr>
            <a:spLocks noGrp="1"/>
          </p:cNvSpPr>
          <p:nvPr>
            <p:ph type="subTitle" idx="1"/>
          </p:nvPr>
        </p:nvSpPr>
        <p:spPr>
          <a:xfrm>
            <a:off x="548694" y="3845319"/>
            <a:ext cx="8321040" cy="1655762"/>
          </a:xfrm>
        </p:spPr>
        <p:txBody>
          <a:bodyPr/>
          <a:lstStyle/>
          <a:p>
            <a:endParaRPr lang="de-DE"/>
          </a:p>
          <a:p>
            <a:r>
              <a:rPr lang="de-DE"/>
              <a:t>ROADMAP FÜR UNTERNEHMEN</a:t>
            </a:r>
          </a:p>
          <a:p>
            <a:r>
              <a:rPr lang="de-DE" sz="1800"/>
              <a:t>[diese Roadmap kann durch eigene Ideen ergänzt werden]</a:t>
            </a:r>
            <a:endParaRPr lang="de-DE" sz="1800" dirty="0"/>
          </a:p>
        </p:txBody>
      </p:sp>
      <p:sp>
        <p:nvSpPr>
          <p:cNvPr id="4" name="Rechthoek 3">
            <a:extLst>
              <a:ext uri="{FF2B5EF4-FFF2-40B4-BE49-F238E27FC236}">
                <a16:creationId xmlns:a16="http://schemas.microsoft.com/office/drawing/2014/main" id="{4D568C01-99A0-4127-BD1E-0F99216A8EDF}"/>
              </a:ext>
            </a:extLst>
          </p:cNvPr>
          <p:cNvSpPr/>
          <p:nvPr/>
        </p:nvSpPr>
        <p:spPr>
          <a:xfrm>
            <a:off x="9445841" y="5885895"/>
            <a:ext cx="2583402" cy="446832"/>
          </a:xfrm>
          <a:prstGeom prst="rect">
            <a:avLst/>
          </a:prstGeom>
          <a:solidFill>
            <a:srgbClr val="FFD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6" name="Afbeelding 5">
            <a:extLst>
              <a:ext uri="{FF2B5EF4-FFF2-40B4-BE49-F238E27FC236}">
                <a16:creationId xmlns:a16="http://schemas.microsoft.com/office/drawing/2014/main" id="{96D188E9-CC84-430C-B4A8-2496A1E55BE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49044"/>
          <a:stretch/>
        </p:blipFill>
        <p:spPr bwMode="auto">
          <a:xfrm>
            <a:off x="7231514" y="2969998"/>
            <a:ext cx="4059862" cy="2068768"/>
          </a:xfrm>
          <a:prstGeom prst="rect">
            <a:avLst/>
          </a:prstGeom>
          <a:ln>
            <a:noFill/>
          </a:ln>
          <a:extLst>
            <a:ext uri="{53640926-AAD7-44D8-BBD7-CCE9431645EC}">
              <a14:shadowObscured xmlns:a14="http://schemas.microsoft.com/office/drawing/2010/main"/>
            </a:ext>
          </a:extLst>
        </p:spPr>
      </p:pic>
      <p:sp>
        <p:nvSpPr>
          <p:cNvPr id="5" name="Rechthoek 4">
            <a:extLst>
              <a:ext uri="{FF2B5EF4-FFF2-40B4-BE49-F238E27FC236}">
                <a16:creationId xmlns:a16="http://schemas.microsoft.com/office/drawing/2014/main" id="{A12784E7-B071-4D07-A14A-1589B91E511F}"/>
              </a:ext>
            </a:extLst>
          </p:cNvPr>
          <p:cNvSpPr/>
          <p:nvPr/>
        </p:nvSpPr>
        <p:spPr>
          <a:xfrm>
            <a:off x="9055223" y="4873841"/>
            <a:ext cx="390618" cy="1649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92953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97DD7C-C781-4895-A66E-05930B945330}"/>
              </a:ext>
            </a:extLst>
          </p:cNvPr>
          <p:cNvSpPr>
            <a:spLocks noGrp="1"/>
          </p:cNvSpPr>
          <p:nvPr>
            <p:ph type="title"/>
          </p:nvPr>
        </p:nvSpPr>
        <p:spPr/>
        <p:txBody>
          <a:bodyPr/>
          <a:lstStyle/>
          <a:p>
            <a:r>
              <a:rPr lang="de-DE"/>
              <a:t>MÖGLICHE BESONDERHEITEN – PROJEKT</a:t>
            </a:r>
            <a:endParaRPr lang="de-DE" dirty="0"/>
          </a:p>
        </p:txBody>
      </p:sp>
      <p:sp>
        <p:nvSpPr>
          <p:cNvPr id="3" name="Tijdelijke aanduiding voor inhoud 2">
            <a:extLst>
              <a:ext uri="{FF2B5EF4-FFF2-40B4-BE49-F238E27FC236}">
                <a16:creationId xmlns:a16="http://schemas.microsoft.com/office/drawing/2014/main" id="{570D7AD6-D79C-47C3-930D-E97F94F43A44}"/>
              </a:ext>
            </a:extLst>
          </p:cNvPr>
          <p:cNvSpPr>
            <a:spLocks noGrp="1"/>
          </p:cNvSpPr>
          <p:nvPr>
            <p:ph idx="1"/>
          </p:nvPr>
        </p:nvSpPr>
        <p:spPr/>
        <p:txBody>
          <a:bodyPr vert="horz" lIns="91440" tIns="45720" rIns="91440" bIns="45720" rtlCol="0" anchor="t">
            <a:normAutofit/>
          </a:bodyPr>
          <a:lstStyle/>
          <a:p>
            <a:pPr marL="0" indent="0">
              <a:buNone/>
            </a:pPr>
            <a:r>
              <a:rPr lang="de-DE" sz="2000" b="1"/>
              <a:t>Orte der Treffen (Projekt)</a:t>
            </a:r>
            <a:br>
              <a:rPr lang="de-DE" sz="2000" b="1"/>
            </a:br>
            <a:r>
              <a:rPr lang="de-DE" sz="2000"/>
              <a:t>Die Geschäftsleitung und der Vorstand besuchen Projekte, um einen Safety Day einzurichten. Es ist wahrscheinlich, dass das Management und der Vorstand mehrere Projekte besuchen. </a:t>
            </a:r>
            <a:r>
              <a:rPr lang="de-DE" sz="2000" b="1"/>
              <a:t>Das VolkerWessels Unternehmen selbst wird dies festlegen</a:t>
            </a:r>
            <a:r>
              <a:rPr lang="de-DE" sz="2000"/>
              <a:t>.</a:t>
            </a:r>
          </a:p>
          <a:p>
            <a:pPr marL="0" indent="0">
              <a:buNone/>
            </a:pPr>
            <a:r>
              <a:rPr lang="de-DE" sz="2000"/>
              <a:t>Die Stärke des Programms liegt darin, dass eine Diskussion unter den Mitarbeitern angestoßen wird. Damit kommen wir wirklich zum Thema Sicherheit. </a:t>
            </a:r>
          </a:p>
          <a:p>
            <a:pPr marL="0" indent="0">
              <a:buNone/>
            </a:pPr>
            <a:endParaRPr lang="de-DE" sz="2000"/>
          </a:p>
          <a:p>
            <a:pPr marL="0" indent="0">
              <a:buNone/>
            </a:pPr>
            <a:r>
              <a:rPr lang="de-DE" sz="2000" b="1"/>
              <a:t>Benötigte Werkzeuge</a:t>
            </a:r>
            <a:br>
              <a:rPr lang="de-DE" sz="2000"/>
            </a:br>
            <a:r>
              <a:rPr lang="de-DE" sz="2000"/>
              <a:t>Beamer, Laptop, Ton und Startpräsentation.</a:t>
            </a:r>
            <a:br>
              <a:rPr lang="de-DE" sz="2000"/>
            </a:br>
            <a:br>
              <a:rPr lang="de-DE" sz="2000"/>
            </a:br>
            <a:r>
              <a:rPr lang="de-DE" sz="2000">
                <a:highlight>
                  <a:srgbClr val="FFFF00"/>
                </a:highlight>
              </a:rPr>
              <a:t>HINWEIS: Das digitale Sicherheitsspiel ist nur über Chrome zugänglich, </a:t>
            </a:r>
            <a:r>
              <a:rPr lang="de-DE" sz="2000" u="sng">
                <a:highlight>
                  <a:srgbClr val="FFFF00"/>
                </a:highlight>
              </a:rPr>
              <a:t>nicht</a:t>
            </a:r>
            <a:r>
              <a:rPr lang="de-DE" sz="2000">
                <a:highlight>
                  <a:srgbClr val="FFFF00"/>
                </a:highlight>
              </a:rPr>
              <a:t> über Internet Explorer.</a:t>
            </a:r>
          </a:p>
          <a:p>
            <a:endParaRPr lang="de-DE" dirty="0"/>
          </a:p>
        </p:txBody>
      </p:sp>
      <p:sp>
        <p:nvSpPr>
          <p:cNvPr id="6" name="Tijdelijke aanduiding voor voettekst 3">
            <a:extLst>
              <a:ext uri="{FF2B5EF4-FFF2-40B4-BE49-F238E27FC236}">
                <a16:creationId xmlns:a16="http://schemas.microsoft.com/office/drawing/2014/main" id="{170BDF87-3AAB-449A-8319-0E7B24FDE6D4}"/>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a:t>Sicherheit verstärken! Helfen Sie uns, Fortschritt zu beschleunigen? </a:t>
            </a:r>
            <a:endParaRPr lang="de-DE" dirty="0"/>
          </a:p>
        </p:txBody>
      </p:sp>
    </p:spTree>
    <p:extLst>
      <p:ext uri="{BB962C8B-B14F-4D97-AF65-F5344CB8AC3E}">
        <p14:creationId xmlns:p14="http://schemas.microsoft.com/office/powerpoint/2010/main" val="16737554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1937F1-97A4-4003-980B-EC6F1D1FBF10}"/>
              </a:ext>
            </a:extLst>
          </p:cNvPr>
          <p:cNvSpPr>
            <a:spLocks noGrp="1"/>
          </p:cNvSpPr>
          <p:nvPr>
            <p:ph type="title"/>
          </p:nvPr>
        </p:nvSpPr>
        <p:spPr/>
        <p:txBody>
          <a:bodyPr/>
          <a:lstStyle/>
          <a:p>
            <a:r>
              <a:rPr lang="de-DE"/>
              <a:t>BEWERTUNG UND FEEDBACK</a:t>
            </a:r>
            <a:endParaRPr lang="de-DE" dirty="0"/>
          </a:p>
        </p:txBody>
      </p:sp>
      <p:sp>
        <p:nvSpPr>
          <p:cNvPr id="3" name="Tijdelijke aanduiding voor inhoud 2">
            <a:extLst>
              <a:ext uri="{FF2B5EF4-FFF2-40B4-BE49-F238E27FC236}">
                <a16:creationId xmlns:a16="http://schemas.microsoft.com/office/drawing/2014/main" id="{E8E46241-0006-440B-B286-03AD5E19865E}"/>
              </a:ext>
            </a:extLst>
          </p:cNvPr>
          <p:cNvSpPr>
            <a:spLocks noGrp="1"/>
          </p:cNvSpPr>
          <p:nvPr>
            <p:ph idx="1"/>
          </p:nvPr>
        </p:nvSpPr>
        <p:spPr/>
        <p:txBody>
          <a:bodyPr vert="horz" lIns="91440" tIns="45720" rIns="91440" bIns="45720" rtlCol="0" anchor="t">
            <a:normAutofit fontScale="77500" lnSpcReduction="20000"/>
          </a:bodyPr>
          <a:lstStyle/>
          <a:p>
            <a:pPr marL="0" indent="0">
              <a:lnSpc>
                <a:spcPct val="110000"/>
              </a:lnSpc>
              <a:buNone/>
            </a:pPr>
            <a:r>
              <a:rPr lang="de-DE" sz="2200" b="1"/>
              <a:t>Innerhalb Ihres Unternehmens (mindestens):</a:t>
            </a:r>
          </a:p>
          <a:p>
            <a:pPr lvl="0">
              <a:lnSpc>
                <a:spcPct val="110000"/>
              </a:lnSpc>
            </a:pPr>
            <a:r>
              <a:rPr lang="de-DE" sz="2200"/>
              <a:t>Wie war es, den WAVE Accelerator gemeinsam zu spielen?</a:t>
            </a:r>
          </a:p>
          <a:p>
            <a:pPr lvl="0">
              <a:lnSpc>
                <a:spcPct val="110000"/>
              </a:lnSpc>
            </a:pPr>
            <a:r>
              <a:rPr lang="de-DE" sz="2200"/>
              <a:t>Was haben Sie daraus gelernt?</a:t>
            </a:r>
          </a:p>
          <a:p>
            <a:pPr lvl="0">
              <a:lnSpc>
                <a:spcPct val="110000"/>
              </a:lnSpc>
            </a:pPr>
            <a:r>
              <a:rPr lang="de-DE" sz="2200"/>
              <a:t>Was werden Sie morgen bei der Arbeit anders machen?</a:t>
            </a:r>
          </a:p>
          <a:p>
            <a:pPr marL="0" indent="0">
              <a:lnSpc>
                <a:spcPct val="110000"/>
              </a:lnSpc>
              <a:buNone/>
            </a:pPr>
            <a:br>
              <a:rPr lang="de-DE" sz="2200" b="1"/>
            </a:br>
            <a:r>
              <a:rPr lang="de-DE" sz="2200" b="1"/>
              <a:t>Feedback von den VolkerWessels Unternehmen an VolkerWessels:</a:t>
            </a:r>
          </a:p>
          <a:p>
            <a:pPr>
              <a:lnSpc>
                <a:spcPct val="110000"/>
              </a:lnSpc>
            </a:pPr>
            <a:r>
              <a:rPr lang="de-DE" sz="2200"/>
              <a:t>Kein formelles Feedback erforderlich. Wir hätten gerne Bilder und Zitate von den Teilnehmern.</a:t>
            </a:r>
          </a:p>
          <a:p>
            <a:pPr>
              <a:lnSpc>
                <a:spcPct val="110000"/>
              </a:lnSpc>
            </a:pPr>
            <a:r>
              <a:rPr lang="de-DE" sz="2200"/>
              <a:t>Gute Ideen, Erfahrungen und andere Ergebnisse, z. B. aus der Auswertung in Ihrem Unternehmen oder vom Referenten, sind immer willkommen. Sehr sogar!</a:t>
            </a:r>
          </a:p>
          <a:p>
            <a:pPr>
              <a:lnSpc>
                <a:spcPct val="110000"/>
              </a:lnSpc>
            </a:pPr>
            <a:r>
              <a:rPr lang="de-DE" sz="2200"/>
              <a:t>Senden Sie Ihr Antwort an </a:t>
            </a:r>
            <a:r>
              <a:rPr lang="de-DE" sz="2200">
                <a:hlinkClick r:id="rId3"/>
              </a:rPr>
              <a:t>veiligheid@volkerwessels.com</a:t>
            </a:r>
            <a:r>
              <a:rPr lang="de-DE" sz="2200"/>
              <a:t>.</a:t>
            </a:r>
            <a:endParaRPr lang="de-DE" sz="2200">
              <a:cs typeface="Arial"/>
            </a:endParaRPr>
          </a:p>
          <a:p>
            <a:pPr>
              <a:lnSpc>
                <a:spcPct val="110000"/>
              </a:lnSpc>
            </a:pPr>
            <a:endParaRPr lang="de-DE" sz="2200">
              <a:cs typeface="Arial"/>
            </a:endParaRPr>
          </a:p>
          <a:p>
            <a:pPr marL="0" indent="0">
              <a:lnSpc>
                <a:spcPct val="110000"/>
              </a:lnSpc>
              <a:buNone/>
            </a:pPr>
            <a:r>
              <a:rPr lang="de-DE" sz="2200">
                <a:cs typeface="Arial"/>
              </a:rPr>
              <a:t>Spätestens 3 Wochen nach dem Safety Day wird VolkerWessels Ihnen Feedback zu diesem Tag geben.</a:t>
            </a:r>
          </a:p>
          <a:p>
            <a:endParaRPr lang="de-DE" dirty="0">
              <a:cs typeface="Arial" panose="020B0604020202020204"/>
            </a:endParaRPr>
          </a:p>
        </p:txBody>
      </p:sp>
      <p:sp>
        <p:nvSpPr>
          <p:cNvPr id="6" name="Tijdelijke aanduiding voor voettekst 3">
            <a:extLst>
              <a:ext uri="{FF2B5EF4-FFF2-40B4-BE49-F238E27FC236}">
                <a16:creationId xmlns:a16="http://schemas.microsoft.com/office/drawing/2014/main" id="{D0227A18-ED01-4B50-AD90-2C8D82D34CB3}"/>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a:t>Sicherheit verstärken! Helfen Sie uns, Fortschritt zu beschleunigen? </a:t>
            </a:r>
            <a:endParaRPr lang="de-DE" dirty="0"/>
          </a:p>
        </p:txBody>
      </p:sp>
    </p:spTree>
    <p:extLst>
      <p:ext uri="{BB962C8B-B14F-4D97-AF65-F5344CB8AC3E}">
        <p14:creationId xmlns:p14="http://schemas.microsoft.com/office/powerpoint/2010/main" val="15735466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F5016C-916D-3B41-BAF0-9C1EEFE0BB39}"/>
              </a:ext>
            </a:extLst>
          </p:cNvPr>
          <p:cNvSpPr>
            <a:spLocks noGrp="1"/>
          </p:cNvSpPr>
          <p:nvPr>
            <p:ph type="ctrTitle"/>
          </p:nvPr>
        </p:nvSpPr>
        <p:spPr/>
        <p:txBody>
          <a:bodyPr/>
          <a:lstStyle/>
          <a:p>
            <a:r>
              <a:rPr lang="de-DE"/>
              <a:t>VIEL GLÜCK BEI DEN VORBEREITUNGEN!</a:t>
            </a:r>
            <a:endParaRPr lang="de-DE" dirty="0"/>
          </a:p>
        </p:txBody>
      </p:sp>
      <p:sp>
        <p:nvSpPr>
          <p:cNvPr id="4" name="Tijdelijke aanduiding voor voettekst 3">
            <a:extLst>
              <a:ext uri="{FF2B5EF4-FFF2-40B4-BE49-F238E27FC236}">
                <a16:creationId xmlns:a16="http://schemas.microsoft.com/office/drawing/2014/main" id="{5A9C3140-4541-41CE-A965-134B5927EA25}"/>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a:t>Sicherheit verstärken! Helfen Sie uns, Fortschritt zu beschleunigen? </a:t>
            </a:r>
            <a:endParaRPr lang="de-DE" dirty="0"/>
          </a:p>
        </p:txBody>
      </p:sp>
    </p:spTree>
    <p:extLst>
      <p:ext uri="{BB962C8B-B14F-4D97-AF65-F5344CB8AC3E}">
        <p14:creationId xmlns:p14="http://schemas.microsoft.com/office/powerpoint/2010/main" val="4075292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r>
              <a:rPr lang="de-DE"/>
              <a:t>EINLEITUNG</a:t>
            </a:r>
            <a:endParaRPr lang="de-DE" dirty="0"/>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vert="horz" lIns="91440" tIns="45720" rIns="91440" bIns="45720" rtlCol="0" anchor="t">
            <a:normAutofit fontScale="92500" lnSpcReduction="20000"/>
          </a:bodyPr>
          <a:lstStyle/>
          <a:p>
            <a:pPr marL="0" indent="0">
              <a:lnSpc>
                <a:spcPct val="110000"/>
              </a:lnSpc>
              <a:buNone/>
            </a:pPr>
            <a:r>
              <a:rPr lang="de-DE" sz="1900"/>
              <a:t>Wir setzen alles daran, Unfälle und persönliches Leid von Kollegen, die für uns oder in unserem Auftrag arbeiten, zu vermeiden. Auch wollen wir verhindern, dass die Umwelt, in der wir arbeiten, Schaden nimmt oder dass Dritte durch unsere Arbeit zu Schaden kommen. </a:t>
            </a:r>
            <a:br>
              <a:rPr lang="de-DE" sz="1900"/>
            </a:br>
            <a:endParaRPr lang="de-DE" sz="1900"/>
          </a:p>
          <a:p>
            <a:pPr marL="0" indent="0">
              <a:lnSpc>
                <a:spcPct val="110000"/>
              </a:lnSpc>
              <a:buNone/>
            </a:pPr>
            <a:r>
              <a:rPr lang="de-DE" sz="1900"/>
              <a:t>In der Praxis ist es manchmal recht schwierig, sicheres Arbeiten durchzusetzen. Zu oft denken wir, dass eine Arbeit schnell erledigt werden kann oder dass die Einhaltung des Zeitplans wichtiger ist als sicheres Arbeiten. Wir wissen das, und wir arbeiten hart daran, immer sicherer zu arbeiten, auch mithilfe unseres eigenen </a:t>
            </a:r>
            <a:r>
              <a:rPr lang="de-DE" sz="1900" u="sng">
                <a:solidFill>
                  <a:schemeClr val="tx2"/>
                </a:solidFill>
                <a:hlinkClick r:id="rId3">
                  <a:extLst>
                    <a:ext uri="{A12FA001-AC4F-418D-AE19-62706E023703}">
                      <ahyp:hlinkClr xmlns:ahyp="http://schemas.microsoft.com/office/drawing/2018/hyperlinkcolor" val="tx"/>
                    </a:ext>
                  </a:extLst>
                </a:hlinkClick>
              </a:rPr>
              <a:t>WAVE-Programms</a:t>
            </a:r>
            <a:r>
              <a:rPr lang="de-DE" sz="1900">
                <a:solidFill>
                  <a:schemeClr val="tx2"/>
                </a:solidFill>
              </a:rPr>
              <a:t>. </a:t>
            </a:r>
          </a:p>
          <a:p>
            <a:pPr marL="0" indent="0">
              <a:lnSpc>
                <a:spcPct val="110000"/>
              </a:lnSpc>
              <a:buNone/>
            </a:pPr>
            <a:br>
              <a:rPr lang="de-DE" sz="1900"/>
            </a:br>
            <a:r>
              <a:rPr lang="de-DE" sz="1900"/>
              <a:t>Wenn wir Missstände im Rahmen unserer Projekte und an unseren Bürostandorten mit unseren Mitarbeitern diskutieren, können wir Fortschritte erzielen. Deshalb stehen auch in diesem Jahr beim Safety Day Sicherheitsmissstände, die WAVE-Sicherheitswerte und WAVE-Regeln, Praxisbeispiele und das eigene Sicherheitsverhalten im Mittelpunkt. Wie in den vergangenen Jahren wird dies durch ein Sicherheitsspiel erreicht. </a:t>
            </a:r>
            <a:endParaRPr lang="de-DE" sz="1900">
              <a:highlight>
                <a:srgbClr val="FFFF00"/>
              </a:highlight>
            </a:endParaRPr>
          </a:p>
          <a:p>
            <a:endParaRPr lang="de-DE" dirty="0"/>
          </a:p>
        </p:txBody>
      </p:sp>
      <p:sp>
        <p:nvSpPr>
          <p:cNvPr id="6" name="Tijdelijke aanduiding voor voettekst 3">
            <a:extLst>
              <a:ext uri="{FF2B5EF4-FFF2-40B4-BE49-F238E27FC236}">
                <a16:creationId xmlns:a16="http://schemas.microsoft.com/office/drawing/2014/main" id="{C9CCBA47-68B2-4614-BDE6-E16C6D351904}"/>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a:t>Sicherheit verstärken! Helfen Sie uns, Fortschritt zu beschleunigen? </a:t>
            </a:r>
            <a:endParaRPr lang="de-DE" dirty="0"/>
          </a:p>
        </p:txBody>
      </p:sp>
    </p:spTree>
    <p:extLst>
      <p:ext uri="{BB962C8B-B14F-4D97-AF65-F5344CB8AC3E}">
        <p14:creationId xmlns:p14="http://schemas.microsoft.com/office/powerpoint/2010/main" val="3753470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2E971E-E72E-4FFD-8268-87378A1C2398}"/>
              </a:ext>
            </a:extLst>
          </p:cNvPr>
          <p:cNvSpPr>
            <a:spLocks noGrp="1"/>
          </p:cNvSpPr>
          <p:nvPr>
            <p:ph type="title"/>
          </p:nvPr>
        </p:nvSpPr>
        <p:spPr/>
        <p:txBody>
          <a:bodyPr/>
          <a:lstStyle/>
          <a:p>
            <a:r>
              <a:rPr lang="de-DE"/>
              <a:t>HINTERGRUND</a:t>
            </a:r>
            <a:endParaRPr lang="de-DE" dirty="0"/>
          </a:p>
        </p:txBody>
      </p:sp>
      <p:sp>
        <p:nvSpPr>
          <p:cNvPr id="3" name="Tijdelijke aanduiding voor inhoud 2">
            <a:extLst>
              <a:ext uri="{FF2B5EF4-FFF2-40B4-BE49-F238E27FC236}">
                <a16:creationId xmlns:a16="http://schemas.microsoft.com/office/drawing/2014/main" id="{19939605-1392-4D30-A99E-0D408BF74A46}"/>
              </a:ext>
            </a:extLst>
          </p:cNvPr>
          <p:cNvSpPr>
            <a:spLocks noGrp="1"/>
          </p:cNvSpPr>
          <p:nvPr>
            <p:ph idx="1"/>
          </p:nvPr>
        </p:nvSpPr>
        <p:spPr/>
        <p:txBody>
          <a:bodyPr vert="horz" lIns="91440" tIns="45720" rIns="91440" bIns="45720" rtlCol="0" anchor="t">
            <a:normAutofit/>
          </a:bodyPr>
          <a:lstStyle/>
          <a:p>
            <a:pPr marL="0" indent="0">
              <a:lnSpc>
                <a:spcPct val="120000"/>
              </a:lnSpc>
              <a:buNone/>
            </a:pPr>
            <a:r>
              <a:rPr lang="de-DE" sz="2000" b="0" i="0" u="none" strike="noStrike">
                <a:solidFill>
                  <a:srgbClr val="000000"/>
                </a:solidFill>
                <a:effectLst/>
                <a:latin typeface="Arial"/>
                <a:cs typeface="Arial"/>
              </a:rPr>
              <a:t>Allzu oft wird das Thema Sicherheit immer noch als etwas betrachtet, das man in Meetings schnell abhaken kann, wobei der Schwerpunkt meist bei „den anderen“ und auf der trockenen Seite der Sicherheit liegt. Es ist jedoch wichtiger, Sicherheitsverhalten zu erörtern, um zu verstehen, was uns in Bezug auf die Sicherheit antreibt </a:t>
            </a:r>
            <a:r>
              <a:rPr lang="de-DE" sz="2000" b="0" i="0" u="none" strike="noStrike">
                <a:effectLst/>
                <a:latin typeface="Arial"/>
                <a:cs typeface="Arial"/>
              </a:rPr>
              <a:t>und </a:t>
            </a:r>
            <a:r>
              <a:rPr lang="de-DE" sz="2000">
                <a:latin typeface="Arial"/>
                <a:cs typeface="Arial"/>
              </a:rPr>
              <a:t> um herauszufinden, warum wir bestimmte Entscheidungen treffen.</a:t>
            </a:r>
            <a:endParaRPr lang="de-DE" sz="2000" dirty="0">
              <a:latin typeface="Arial"/>
              <a:cs typeface="Arial"/>
            </a:endParaRPr>
          </a:p>
        </p:txBody>
      </p:sp>
      <p:sp>
        <p:nvSpPr>
          <p:cNvPr id="6" name="Tijdelijke aanduiding voor voettekst 3">
            <a:extLst>
              <a:ext uri="{FF2B5EF4-FFF2-40B4-BE49-F238E27FC236}">
                <a16:creationId xmlns:a16="http://schemas.microsoft.com/office/drawing/2014/main" id="{73290DE5-DA47-4D00-A474-2C9ACBB96B45}"/>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a:t>Sicherheit verstärken! Helfen Sie uns, Fortschritt zu beschleunigen? </a:t>
            </a:r>
            <a:endParaRPr lang="de-DE" dirty="0"/>
          </a:p>
        </p:txBody>
      </p:sp>
    </p:spTree>
    <p:extLst>
      <p:ext uri="{BB962C8B-B14F-4D97-AF65-F5344CB8AC3E}">
        <p14:creationId xmlns:p14="http://schemas.microsoft.com/office/powerpoint/2010/main" val="3650263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57C1DD-5ACF-4EAE-827F-211A44A8EE5E}"/>
              </a:ext>
            </a:extLst>
          </p:cNvPr>
          <p:cNvSpPr>
            <a:spLocks noGrp="1"/>
          </p:cNvSpPr>
          <p:nvPr>
            <p:ph type="title"/>
          </p:nvPr>
        </p:nvSpPr>
        <p:spPr/>
        <p:txBody>
          <a:bodyPr/>
          <a:lstStyle/>
          <a:p>
            <a:r>
              <a:rPr lang="de-DE"/>
              <a:t>ZIEL</a:t>
            </a:r>
            <a:endParaRPr lang="de-DE" dirty="0"/>
          </a:p>
        </p:txBody>
      </p:sp>
      <p:sp>
        <p:nvSpPr>
          <p:cNvPr id="3" name="Tijdelijke aanduiding voor inhoud 2">
            <a:extLst>
              <a:ext uri="{FF2B5EF4-FFF2-40B4-BE49-F238E27FC236}">
                <a16:creationId xmlns:a16="http://schemas.microsoft.com/office/drawing/2014/main" id="{B0BEDFB3-2F1F-4D97-B891-420307B9671D}"/>
              </a:ext>
            </a:extLst>
          </p:cNvPr>
          <p:cNvSpPr>
            <a:spLocks noGrp="1"/>
          </p:cNvSpPr>
          <p:nvPr>
            <p:ph idx="1"/>
          </p:nvPr>
        </p:nvSpPr>
        <p:spPr/>
        <p:txBody>
          <a:bodyPr vert="horz" lIns="91440" tIns="45720" rIns="91440" bIns="45720" rtlCol="0" anchor="t">
            <a:normAutofit/>
          </a:bodyPr>
          <a:lstStyle/>
          <a:p>
            <a:pPr lvl="0">
              <a:lnSpc>
                <a:spcPct val="100000"/>
              </a:lnSpc>
            </a:pPr>
            <a:r>
              <a:rPr lang="de-DE" sz="2000"/>
              <a:t>Besprechen Sie die Sicherheit am Arbeitsplatz anhand verschiedener Themen (WAVE-Regeln – Werte und Hauptrisiken). Gewinnen Sie einen Einblick in die Motivationen und persönlichen Dilemmas der anderen, indem Sie Fragen zum Sicherheitsverhalten (des jeweils anderen) beantworten.</a:t>
            </a:r>
            <a:br>
              <a:rPr lang="de-DE" sz="2000"/>
            </a:br>
            <a:endParaRPr lang="de-DE" sz="2000"/>
          </a:p>
          <a:p>
            <a:pPr lvl="0">
              <a:lnSpc>
                <a:spcPct val="100000"/>
              </a:lnSpc>
            </a:pPr>
            <a:r>
              <a:rPr lang="de-DE" sz="2000"/>
              <a:t>Steigern Sie das Sicherheitsbewusstsein für die verschiedenen Themen.</a:t>
            </a:r>
            <a:br>
              <a:rPr lang="de-DE" sz="2000"/>
            </a:br>
            <a:endParaRPr lang="de-DE" sz="2000"/>
          </a:p>
          <a:p>
            <a:pPr lvl="0">
              <a:lnSpc>
                <a:spcPct val="100000"/>
              </a:lnSpc>
            </a:pPr>
            <a:r>
              <a:rPr lang="de-DE" sz="2000"/>
              <a:t>Ermutigen Sie die Teilnehmer, über ihren eigenen Einfluss auf (mehr) Sicherheit nachzudenken.</a:t>
            </a:r>
            <a:endParaRPr lang="de-DE" sz="2000">
              <a:cs typeface="Arial"/>
            </a:endParaRPr>
          </a:p>
          <a:p>
            <a:endParaRPr lang="de-DE" dirty="0"/>
          </a:p>
        </p:txBody>
      </p:sp>
      <p:sp>
        <p:nvSpPr>
          <p:cNvPr id="6" name="Tijdelijke aanduiding voor voettekst 3">
            <a:extLst>
              <a:ext uri="{FF2B5EF4-FFF2-40B4-BE49-F238E27FC236}">
                <a16:creationId xmlns:a16="http://schemas.microsoft.com/office/drawing/2014/main" id="{27BD19F8-89EC-412E-A066-D44669D2446F}"/>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a:t>Sicherheit verstärken! Helfen Sie uns, Fortschritt zu beschleunigen? </a:t>
            </a:r>
            <a:endParaRPr lang="de-DE" dirty="0"/>
          </a:p>
        </p:txBody>
      </p:sp>
    </p:spTree>
    <p:extLst>
      <p:ext uri="{BB962C8B-B14F-4D97-AF65-F5344CB8AC3E}">
        <p14:creationId xmlns:p14="http://schemas.microsoft.com/office/powerpoint/2010/main" val="1410310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BCBD47-8444-4AC5-A451-C2BAC7FA4AC7}"/>
              </a:ext>
            </a:extLst>
          </p:cNvPr>
          <p:cNvSpPr>
            <a:spLocks noGrp="1"/>
          </p:cNvSpPr>
          <p:nvPr>
            <p:ph type="title"/>
          </p:nvPr>
        </p:nvSpPr>
        <p:spPr/>
        <p:txBody>
          <a:bodyPr/>
          <a:lstStyle/>
          <a:p>
            <a:r>
              <a:rPr lang="de-DE"/>
              <a:t>BOTSCHAFT</a:t>
            </a:r>
            <a:endParaRPr lang="de-DE" dirty="0"/>
          </a:p>
        </p:txBody>
      </p:sp>
      <p:sp>
        <p:nvSpPr>
          <p:cNvPr id="3" name="Tijdelijke aanduiding voor inhoud 2">
            <a:extLst>
              <a:ext uri="{FF2B5EF4-FFF2-40B4-BE49-F238E27FC236}">
                <a16:creationId xmlns:a16="http://schemas.microsoft.com/office/drawing/2014/main" id="{D45585B5-D809-4C79-A0E1-57E5D446C592}"/>
              </a:ext>
            </a:extLst>
          </p:cNvPr>
          <p:cNvSpPr>
            <a:spLocks noGrp="1"/>
          </p:cNvSpPr>
          <p:nvPr>
            <p:ph idx="1"/>
          </p:nvPr>
        </p:nvSpPr>
        <p:spPr/>
        <p:txBody>
          <a:bodyPr vert="horz" lIns="91440" tIns="45720" rIns="91440" bIns="45720" rtlCol="0" anchor="t">
            <a:normAutofit/>
          </a:bodyPr>
          <a:lstStyle/>
          <a:p>
            <a:pPr marL="0" indent="0" algn="ctr">
              <a:lnSpc>
                <a:spcPct val="150000"/>
              </a:lnSpc>
              <a:buNone/>
            </a:pPr>
            <a:endParaRPr lang="de-DE" sz="2400" i="1"/>
          </a:p>
          <a:p>
            <a:pPr marL="0" indent="0" algn="ctr">
              <a:lnSpc>
                <a:spcPct val="150000"/>
              </a:lnSpc>
              <a:buNone/>
            </a:pPr>
            <a:r>
              <a:rPr lang="de-DE">
                <a:effectLst/>
                <a:latin typeface="Calibri" panose="020F0502020204030204" pitchFamily="34" charset="0"/>
                <a:ea typeface="Calibri" panose="020F0502020204030204" pitchFamily="34" charset="0"/>
                <a:cs typeface="Arial" panose="020B0604020202020204" pitchFamily="34" charset="0"/>
              </a:rPr>
              <a:t>„Wie können wir das Sicherheitsempfinden verbessern? Wir sind davon überzeugt, dass dies erreicht werden kann, indem wir Sicherheit persönlicher gestalten und einen Dialog miteinander führen“. </a:t>
            </a:r>
            <a:endParaRPr lang="de-DE"/>
          </a:p>
          <a:p>
            <a:endParaRPr lang="de-DE" dirty="0"/>
          </a:p>
        </p:txBody>
      </p:sp>
      <p:sp>
        <p:nvSpPr>
          <p:cNvPr id="6" name="Tijdelijke aanduiding voor voettekst 3">
            <a:extLst>
              <a:ext uri="{FF2B5EF4-FFF2-40B4-BE49-F238E27FC236}">
                <a16:creationId xmlns:a16="http://schemas.microsoft.com/office/drawing/2014/main" id="{49C8D631-90E5-463F-9839-1B43B90D6116}"/>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a:t>Sicherheit verstärken! Helfen Sie uns, Fortschritt zu beschleunigen? </a:t>
            </a:r>
            <a:endParaRPr lang="de-DE" dirty="0"/>
          </a:p>
        </p:txBody>
      </p:sp>
    </p:spTree>
    <p:extLst>
      <p:ext uri="{BB962C8B-B14F-4D97-AF65-F5344CB8AC3E}">
        <p14:creationId xmlns:p14="http://schemas.microsoft.com/office/powerpoint/2010/main" val="73219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B50DE7-290E-4E24-ADE6-AD5FD71AFD97}"/>
              </a:ext>
            </a:extLst>
          </p:cNvPr>
          <p:cNvSpPr>
            <a:spLocks noGrp="1"/>
          </p:cNvSpPr>
          <p:nvPr>
            <p:ph type="title"/>
          </p:nvPr>
        </p:nvSpPr>
        <p:spPr/>
        <p:txBody>
          <a:bodyPr/>
          <a:lstStyle/>
          <a:p>
            <a:r>
              <a:rPr lang="de-DE"/>
              <a:t>ZIELGRUPPE</a:t>
            </a:r>
            <a:endParaRPr lang="de-DE" dirty="0"/>
          </a:p>
        </p:txBody>
      </p:sp>
      <p:sp>
        <p:nvSpPr>
          <p:cNvPr id="3" name="Tijdelijke aanduiding voor inhoud 2">
            <a:extLst>
              <a:ext uri="{FF2B5EF4-FFF2-40B4-BE49-F238E27FC236}">
                <a16:creationId xmlns:a16="http://schemas.microsoft.com/office/drawing/2014/main" id="{9BFA1311-E885-4DFC-AA7B-DDEA767C79D8}"/>
              </a:ext>
            </a:extLst>
          </p:cNvPr>
          <p:cNvSpPr>
            <a:spLocks noGrp="1"/>
          </p:cNvSpPr>
          <p:nvPr>
            <p:ph idx="1"/>
          </p:nvPr>
        </p:nvSpPr>
        <p:spPr/>
        <p:txBody>
          <a:bodyPr>
            <a:normAutofit fontScale="92500" lnSpcReduction="10000"/>
          </a:bodyPr>
          <a:lstStyle/>
          <a:p>
            <a:pPr marL="0" indent="0">
              <a:lnSpc>
                <a:spcPct val="100000"/>
              </a:lnSpc>
              <a:buNone/>
            </a:pPr>
            <a:r>
              <a:rPr lang="de-DE" sz="2200" b="1"/>
              <a:t>VolkerWessels Unternehmen</a:t>
            </a:r>
          </a:p>
          <a:p>
            <a:pPr>
              <a:lnSpc>
                <a:spcPct val="100000"/>
              </a:lnSpc>
            </a:pPr>
            <a:r>
              <a:rPr lang="de-DE" sz="2200"/>
              <a:t>Die Teilnahme am Safety Day ist für alle VolkerWessels-Gesellschaften (außer Ausland) verpflichtend.</a:t>
            </a:r>
            <a:br>
              <a:rPr lang="de-DE" sz="2200"/>
            </a:br>
            <a:endParaRPr lang="de-DE" sz="2200"/>
          </a:p>
          <a:p>
            <a:pPr marL="0" indent="0">
              <a:lnSpc>
                <a:spcPct val="100000"/>
              </a:lnSpc>
              <a:buNone/>
            </a:pPr>
            <a:r>
              <a:rPr lang="de-DE" sz="2200" b="1"/>
              <a:t>Wer nimmt teil?</a:t>
            </a:r>
          </a:p>
          <a:p>
            <a:pPr>
              <a:lnSpc>
                <a:spcPct val="100000"/>
              </a:lnSpc>
            </a:pPr>
            <a:r>
              <a:rPr lang="de-DE" sz="2200"/>
              <a:t>Alle eigenen Mitarbeiter.</a:t>
            </a:r>
          </a:p>
          <a:p>
            <a:pPr>
              <a:lnSpc>
                <a:spcPct val="100000"/>
              </a:lnSpc>
            </a:pPr>
            <a:r>
              <a:rPr lang="de-DE" sz="2200"/>
              <a:t>Eingestellte selbständige Auftragnehmer.</a:t>
            </a:r>
          </a:p>
          <a:p>
            <a:pPr>
              <a:lnSpc>
                <a:spcPct val="100000"/>
              </a:lnSpc>
            </a:pPr>
            <a:r>
              <a:rPr lang="de-DE" sz="2200"/>
              <a:t>Sonstiges angestelltes und abgestelltes Personal.</a:t>
            </a:r>
          </a:p>
          <a:p>
            <a:pPr>
              <a:lnSpc>
                <a:spcPct val="100000"/>
              </a:lnSpc>
            </a:pPr>
            <a:r>
              <a:rPr lang="de-DE" sz="2200"/>
              <a:t>Optional, aber </a:t>
            </a:r>
            <a:r>
              <a:rPr lang="de-DE" sz="2200" u="sng"/>
              <a:t>sehr erwünscht</a:t>
            </a:r>
            <a:r>
              <a:rPr lang="de-DE" sz="2200"/>
              <a:t>: Personal von Subunternehmern und anderen Auftragnehmern. </a:t>
            </a:r>
            <a:br>
              <a:rPr lang="de-DE" sz="2200"/>
            </a:br>
            <a:r>
              <a:rPr lang="de-DE" sz="2200"/>
              <a:t>VolkerWessels Unternehmen können selbst entscheiden, ob sie diese Zielgruppe einbeziehen oder nicht.</a:t>
            </a:r>
          </a:p>
          <a:p>
            <a:endParaRPr lang="de-DE" dirty="0"/>
          </a:p>
        </p:txBody>
      </p:sp>
      <p:sp>
        <p:nvSpPr>
          <p:cNvPr id="6" name="Tijdelijke aanduiding voor voettekst 3">
            <a:extLst>
              <a:ext uri="{FF2B5EF4-FFF2-40B4-BE49-F238E27FC236}">
                <a16:creationId xmlns:a16="http://schemas.microsoft.com/office/drawing/2014/main" id="{2DB93982-E351-4DE9-8062-CED3D3027BB3}"/>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a:t>Sicherheit verstärken! Helfen Sie uns, Fortschritt zu beschleunigen? </a:t>
            </a:r>
            <a:endParaRPr lang="de-DE" dirty="0"/>
          </a:p>
        </p:txBody>
      </p:sp>
    </p:spTree>
    <p:extLst>
      <p:ext uri="{BB962C8B-B14F-4D97-AF65-F5344CB8AC3E}">
        <p14:creationId xmlns:p14="http://schemas.microsoft.com/office/powerpoint/2010/main" val="2282449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79BFB5-F3A8-4FB2-8E24-F6AF5EA792EA}"/>
              </a:ext>
            </a:extLst>
          </p:cNvPr>
          <p:cNvSpPr>
            <a:spLocks noGrp="1"/>
          </p:cNvSpPr>
          <p:nvPr>
            <p:ph type="title"/>
          </p:nvPr>
        </p:nvSpPr>
        <p:spPr/>
        <p:txBody>
          <a:bodyPr/>
          <a:lstStyle/>
          <a:p>
            <a:r>
              <a:rPr lang="de-DE"/>
              <a:t>MINDESTANFORDERUNGEN</a:t>
            </a:r>
            <a:endParaRPr lang="de-DE" dirty="0"/>
          </a:p>
        </p:txBody>
      </p:sp>
      <p:sp>
        <p:nvSpPr>
          <p:cNvPr id="3" name="Tijdelijke aanduiding voor inhoud 2">
            <a:extLst>
              <a:ext uri="{FF2B5EF4-FFF2-40B4-BE49-F238E27FC236}">
                <a16:creationId xmlns:a16="http://schemas.microsoft.com/office/drawing/2014/main" id="{86BB64C6-58E8-492B-B4E2-44C1E3D9119E}"/>
              </a:ext>
            </a:extLst>
          </p:cNvPr>
          <p:cNvSpPr>
            <a:spLocks noGrp="1"/>
          </p:cNvSpPr>
          <p:nvPr>
            <p:ph idx="1"/>
          </p:nvPr>
        </p:nvSpPr>
        <p:spPr/>
        <p:txBody>
          <a:bodyPr vert="horz" lIns="91440" tIns="45720" rIns="91440" bIns="45720" rtlCol="0" anchor="t">
            <a:normAutofit fontScale="62500" lnSpcReduction="20000"/>
          </a:bodyPr>
          <a:lstStyle/>
          <a:p>
            <a:pPr marL="0" indent="0">
              <a:lnSpc>
                <a:spcPct val="120000"/>
              </a:lnSpc>
              <a:buNone/>
            </a:pPr>
            <a:r>
              <a:rPr lang="de-DE"/>
              <a:t>Die folgenden Mindestanforderungen müssen erfüllt sein:</a:t>
            </a:r>
            <a:br>
              <a:rPr lang="de-DE"/>
            </a:br>
            <a:endParaRPr lang="de-DE"/>
          </a:p>
          <a:p>
            <a:pPr>
              <a:lnSpc>
                <a:spcPct val="120000"/>
              </a:lnSpc>
            </a:pPr>
            <a:r>
              <a:rPr lang="de-DE"/>
              <a:t>Der Safety Day wird an den (Projekt-)Standorten der Unternehmen oder für Büropersonal z. B. über Teams durchgeführt. Dies hängt zum Teil von den COVID-19-Maßnahmen ab, die am 30. März in Kraft treten werden.</a:t>
            </a:r>
          </a:p>
          <a:p>
            <a:pPr>
              <a:lnSpc>
                <a:spcPct val="120000"/>
              </a:lnSpc>
            </a:pPr>
            <a:r>
              <a:rPr lang="de-DE"/>
              <a:t>Der WAVE Accelerator wird mindestens 45 Minuten bis eine Stunde lang besprochen. Insgesamt wird jede Sitzung etwa 60 Minuten in Anspruch nehmen.</a:t>
            </a:r>
            <a:endParaRPr lang="de-DE">
              <a:cs typeface="Arial"/>
            </a:endParaRPr>
          </a:p>
          <a:p>
            <a:pPr>
              <a:lnSpc>
                <a:spcPct val="120000"/>
              </a:lnSpc>
            </a:pPr>
            <a:r>
              <a:rPr lang="de-DE"/>
              <a:t>Die Präsentation wird als Grundlage verwendet. Natürlich kann die Präsentation durch andere Sicherheitsthemen ergänzt werden, die das Unternehmen an diesem Tag ebenfalls besprechen möchte.</a:t>
            </a:r>
          </a:p>
          <a:p>
            <a:pPr>
              <a:lnSpc>
                <a:spcPct val="120000"/>
              </a:lnSpc>
            </a:pPr>
            <a:r>
              <a:rPr lang="de-DE"/>
              <a:t>Die weitere Ausgestaltung dieses Tages legt jedes VolkerWessels Unternehmen selbst fest.</a:t>
            </a:r>
            <a:endParaRPr lang="de-DE" dirty="0">
              <a:cs typeface="Arial"/>
            </a:endParaRPr>
          </a:p>
        </p:txBody>
      </p:sp>
      <p:sp>
        <p:nvSpPr>
          <p:cNvPr id="6" name="Tijdelijke aanduiding voor voettekst 3">
            <a:extLst>
              <a:ext uri="{FF2B5EF4-FFF2-40B4-BE49-F238E27FC236}">
                <a16:creationId xmlns:a16="http://schemas.microsoft.com/office/drawing/2014/main" id="{571F8670-49E2-4AB9-921D-731904BF6646}"/>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a:t>Sicherheit verstärken! Helfen Sie uns, Fortschritt zu beschleunigen? </a:t>
            </a:r>
            <a:endParaRPr lang="de-DE" dirty="0"/>
          </a:p>
        </p:txBody>
      </p:sp>
    </p:spTree>
    <p:extLst>
      <p:ext uri="{BB962C8B-B14F-4D97-AF65-F5344CB8AC3E}">
        <p14:creationId xmlns:p14="http://schemas.microsoft.com/office/powerpoint/2010/main" val="450315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223671-A5DE-4B3F-8AFF-CCC7EBEC7630}"/>
              </a:ext>
            </a:extLst>
          </p:cNvPr>
          <p:cNvSpPr>
            <a:spLocks noGrp="1"/>
          </p:cNvSpPr>
          <p:nvPr>
            <p:ph type="title"/>
          </p:nvPr>
        </p:nvSpPr>
        <p:spPr/>
        <p:txBody>
          <a:bodyPr/>
          <a:lstStyle/>
          <a:p>
            <a:r>
              <a:rPr lang="de-DE">
                <a:cs typeface="Arial"/>
              </a:rPr>
              <a:t>RESSOURCEN</a:t>
            </a:r>
            <a:endParaRPr lang="de-DE" dirty="0">
              <a:cs typeface="Arial"/>
            </a:endParaRPr>
          </a:p>
        </p:txBody>
      </p:sp>
      <p:sp>
        <p:nvSpPr>
          <p:cNvPr id="3" name="Tijdelijke aanduiding voor inhoud 2">
            <a:extLst>
              <a:ext uri="{FF2B5EF4-FFF2-40B4-BE49-F238E27FC236}">
                <a16:creationId xmlns:a16="http://schemas.microsoft.com/office/drawing/2014/main" id="{1C6D1A77-AD3F-428F-BEB4-5F364A34E09C}"/>
              </a:ext>
            </a:extLst>
          </p:cNvPr>
          <p:cNvSpPr>
            <a:spLocks noGrp="1"/>
          </p:cNvSpPr>
          <p:nvPr>
            <p:ph idx="1"/>
          </p:nvPr>
        </p:nvSpPr>
        <p:spPr/>
        <p:txBody>
          <a:bodyPr vert="horz" lIns="91440" tIns="45720" rIns="91440" bIns="45720" rtlCol="0" anchor="t">
            <a:normAutofit/>
          </a:bodyPr>
          <a:lstStyle/>
          <a:p>
            <a:pPr>
              <a:lnSpc>
                <a:spcPct val="120000"/>
              </a:lnSpc>
            </a:pPr>
            <a:r>
              <a:rPr lang="de-DE" sz="2000">
                <a:ea typeface="+mn-lt"/>
                <a:cs typeface="+mn-lt"/>
              </a:rPr>
              <a:t>Poster, Ankündigungsposter, Ankündigungsdesktop, Kursleiterhandbuch, Startpräsentation (inkl. Animation) und digitales Sicherheitsspiel. </a:t>
            </a:r>
          </a:p>
          <a:p>
            <a:pPr>
              <a:lnSpc>
                <a:spcPct val="120000"/>
              </a:lnSpc>
            </a:pPr>
            <a:r>
              <a:rPr lang="de-DE" sz="2000">
                <a:ea typeface="+mn-lt"/>
                <a:cs typeface="+mn-lt"/>
              </a:rPr>
              <a:t>Das WAVE Accelerator Kartenspiel und der dazugehörige Abreißkalender werden in der ersten Maiwoche 2022 an die Unternehmen verteilt. </a:t>
            </a:r>
            <a:endParaRPr lang="de-DE" sz="2000" dirty="0">
              <a:cs typeface="Arial"/>
            </a:endParaRPr>
          </a:p>
        </p:txBody>
      </p:sp>
      <p:sp>
        <p:nvSpPr>
          <p:cNvPr id="6" name="Tijdelijke aanduiding voor voettekst 3">
            <a:extLst>
              <a:ext uri="{FF2B5EF4-FFF2-40B4-BE49-F238E27FC236}">
                <a16:creationId xmlns:a16="http://schemas.microsoft.com/office/drawing/2014/main" id="{FA14F0F2-1EB8-4A0A-9904-1E9F1A54F2C5}"/>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a:t>Sicherheit verstärken! Helfen Sie uns, Fortschritt zu beschleunigen? </a:t>
            </a:r>
            <a:endParaRPr lang="de-DE" dirty="0"/>
          </a:p>
        </p:txBody>
      </p:sp>
    </p:spTree>
    <p:extLst>
      <p:ext uri="{BB962C8B-B14F-4D97-AF65-F5344CB8AC3E}">
        <p14:creationId xmlns:p14="http://schemas.microsoft.com/office/powerpoint/2010/main" val="221279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D0AAD5-E55D-43BE-8B73-21DED9F09B61}"/>
              </a:ext>
            </a:extLst>
          </p:cNvPr>
          <p:cNvSpPr>
            <a:spLocks noGrp="1"/>
          </p:cNvSpPr>
          <p:nvPr>
            <p:ph type="title"/>
          </p:nvPr>
        </p:nvSpPr>
        <p:spPr/>
        <p:txBody>
          <a:bodyPr/>
          <a:lstStyle/>
          <a:p>
            <a:r>
              <a:rPr lang="de-DE"/>
              <a:t>MÖGLICHE BESONDERHEITEN – BÜRO</a:t>
            </a:r>
            <a:endParaRPr lang="de-DE" dirty="0"/>
          </a:p>
        </p:txBody>
      </p:sp>
      <p:sp>
        <p:nvSpPr>
          <p:cNvPr id="3" name="Tijdelijke aanduiding voor inhoud 2">
            <a:extLst>
              <a:ext uri="{FF2B5EF4-FFF2-40B4-BE49-F238E27FC236}">
                <a16:creationId xmlns:a16="http://schemas.microsoft.com/office/drawing/2014/main" id="{579FA90E-08D8-4C61-B3F7-3F003BF24E02}"/>
              </a:ext>
            </a:extLst>
          </p:cNvPr>
          <p:cNvSpPr>
            <a:spLocks noGrp="1"/>
          </p:cNvSpPr>
          <p:nvPr>
            <p:ph idx="1"/>
          </p:nvPr>
        </p:nvSpPr>
        <p:spPr/>
        <p:txBody>
          <a:bodyPr vert="horz" lIns="91440" tIns="45720" rIns="91440" bIns="45720" rtlCol="0" anchor="t">
            <a:normAutofit/>
          </a:bodyPr>
          <a:lstStyle/>
          <a:p>
            <a:pPr marL="0" indent="0">
              <a:buNone/>
            </a:pPr>
            <a:r>
              <a:rPr lang="de-DE" sz="2000" b="1"/>
              <a:t>Auftakt durch den Vorstand oder die Geschäftsleitung des Büros </a:t>
            </a:r>
            <a:br>
              <a:rPr lang="de-DE" sz="2000" b="1"/>
            </a:br>
            <a:r>
              <a:rPr lang="de-DE" sz="2000"/>
              <a:t>Die Stärke des Programms liegt darin, dass eine Diskussion unter den Mitarbeitern angestoßen wird. Damit kommen wir wirklich zum Thema Sicherheit. Wir sind überzeugt, dass jeder einen Einfluss auf sicheres Arbeiten und die Vermeidung von Unfällen hat. Sicherheit ist nicht auf die Baustelle beschränkt.</a:t>
            </a:r>
            <a:endParaRPr lang="de-DE" sz="2000">
              <a:cs typeface="Arial"/>
            </a:endParaRPr>
          </a:p>
          <a:p>
            <a:pPr marL="0" indent="0">
              <a:buNone/>
            </a:pPr>
            <a:r>
              <a:rPr lang="de-DE" sz="2000" b="1"/>
              <a:t>Benötigte Werkzeuge</a:t>
            </a:r>
            <a:br>
              <a:rPr lang="de-DE" sz="2000"/>
            </a:br>
            <a:r>
              <a:rPr lang="de-DE" sz="2000"/>
              <a:t>Beamer, Laptop, Ton und Startpräsentation.</a:t>
            </a:r>
            <a:br>
              <a:rPr lang="de-DE" sz="2000"/>
            </a:br>
            <a:br>
              <a:rPr lang="de-DE" sz="2000"/>
            </a:br>
            <a:r>
              <a:rPr lang="de-DE" sz="2000">
                <a:highlight>
                  <a:srgbClr val="FFFF00"/>
                </a:highlight>
              </a:rPr>
              <a:t>HINWEIS: Das digitale Sicherheitsspiel ist nur über Chrome zugänglich, </a:t>
            </a:r>
            <a:r>
              <a:rPr lang="de-DE" sz="2000" u="sng">
                <a:highlight>
                  <a:srgbClr val="FFFF00"/>
                </a:highlight>
              </a:rPr>
              <a:t>nicht</a:t>
            </a:r>
            <a:r>
              <a:rPr lang="de-DE" sz="2000">
                <a:highlight>
                  <a:srgbClr val="FFFF00"/>
                </a:highlight>
              </a:rPr>
              <a:t> über Internet Explorer.</a:t>
            </a:r>
          </a:p>
          <a:p>
            <a:endParaRPr lang="de-DE" dirty="0"/>
          </a:p>
        </p:txBody>
      </p:sp>
      <p:sp>
        <p:nvSpPr>
          <p:cNvPr id="6" name="Tijdelijke aanduiding voor voettekst 3">
            <a:extLst>
              <a:ext uri="{FF2B5EF4-FFF2-40B4-BE49-F238E27FC236}">
                <a16:creationId xmlns:a16="http://schemas.microsoft.com/office/drawing/2014/main" id="{B3D34200-793C-44D7-871D-40557AED7ACA}"/>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a:t>Sicherheit verstärken! Helfen Sie uns, Fortschritt zu beschleunigen? </a:t>
            </a:r>
            <a:endParaRPr lang="de-DE" dirty="0"/>
          </a:p>
        </p:txBody>
      </p:sp>
    </p:spTree>
    <p:extLst>
      <p:ext uri="{BB962C8B-B14F-4D97-AF65-F5344CB8AC3E}">
        <p14:creationId xmlns:p14="http://schemas.microsoft.com/office/powerpoint/2010/main" val="2564984213"/>
      </p:ext>
    </p:extLst>
  </p:cSld>
  <p:clrMapOvr>
    <a:masterClrMapping/>
  </p:clrMapOvr>
</p:sld>
</file>

<file path=ppt/theme/theme1.xml><?xml version="1.0" encoding="utf-8"?>
<a:theme xmlns:a="http://schemas.openxmlformats.org/drawingml/2006/main" name="Kantoorthema">
  <a:themeElements>
    <a:clrScheme name="Aangepast 11">
      <a:dk1>
        <a:srgbClr val="000000"/>
      </a:dk1>
      <a:lt1>
        <a:srgbClr val="FFFFFF"/>
      </a:lt1>
      <a:dk2>
        <a:srgbClr val="000000"/>
      </a:dk2>
      <a:lt2>
        <a:srgbClr val="FFDD00"/>
      </a:lt2>
      <a:accent1>
        <a:srgbClr val="000000"/>
      </a:accent1>
      <a:accent2>
        <a:srgbClr val="FFDD00"/>
      </a:accent2>
      <a:accent3>
        <a:srgbClr val="FFFFFF"/>
      </a:accent3>
      <a:accent4>
        <a:srgbClr val="666666"/>
      </a:accent4>
      <a:accent5>
        <a:srgbClr val="5B9BD5"/>
      </a:accent5>
      <a:accent6>
        <a:srgbClr val="70AD47"/>
      </a:accent6>
      <a:hlink>
        <a:srgbClr val="000000"/>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9252B65C-5470-0A41-9940-C699F80E7CA4}" vid="{AD2F2E86-5680-F847-BA77-AE4D3793842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4B4A535ABC5AF4EBA663EBB99F9E108" ma:contentTypeVersion="9" ma:contentTypeDescription="Een nieuw document maken." ma:contentTypeScope="" ma:versionID="08a5ef7a87640192842e67be6bf33f58">
  <xsd:schema xmlns:xsd="http://www.w3.org/2001/XMLSchema" xmlns:xs="http://www.w3.org/2001/XMLSchema" xmlns:p="http://schemas.microsoft.com/office/2006/metadata/properties" xmlns:ns2="528030cc-51b5-44b5-b722-528c6c2fb7e5" targetNamespace="http://schemas.microsoft.com/office/2006/metadata/properties" ma:root="true" ma:fieldsID="7666de4a4eb70295220bae9b0aeba9bc" ns2:_="">
    <xsd:import namespace="528030cc-51b5-44b5-b722-528c6c2fb7e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2:MediaServiceOCR" minOccurs="0"/>
                <xsd:element ref="ns2:MediaServiceGenerationTime" minOccurs="0"/>
                <xsd:element ref="ns2:MediaServiceEventHashCode" minOccurs="0"/>
                <xsd:element ref="ns2:Categori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8030cc-51b5-44b5-b722-528c6c2fb7e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Categorie" ma:index="16" nillable="true" ma:displayName="Categorie" ma:format="Dropdown" ma:internalName="Categorie">
      <xsd:complexType>
        <xsd:complexContent>
          <xsd:extension base="dms:MultiChoice">
            <xsd:sequence>
              <xsd:element name="Value" maxOccurs="unbounded" minOccurs="0" nillable="true">
                <xsd:simpleType>
                  <xsd:restriction base="dms:Choice">
                    <xsd:enumeration value="Veiligheid in cijfers"/>
                    <xsd:enumeration value="Brain Based Safety"/>
                    <xsd:enumeration value="Ongevalsonderzoek"/>
                    <xsd:enumeration value="Beleid en Procedures"/>
                    <xsd:enumeration value="WAVE-waarde Open"/>
                    <xsd:enumeration value="WAVE-waarde Verantwoordelijk"/>
                    <xsd:enumeration value="Veiligheidsprogramma boek"/>
                    <xsd:enumeration value="Huisstijlhandboek"/>
                    <xsd:enumeration value="WAVE-alerts en Best Practises 2022"/>
                    <xsd:enumeration value="WAVE-alerts en Best Practises 2021"/>
                    <xsd:enumeration value="WAVE-alerts en Best Practises 2020"/>
                    <xsd:enumeration value="WAVE-alerts en Best Practises 2019"/>
                    <xsd:enumeration value="WAVE-alerts en Best Practises 2018"/>
                    <xsd:enumeration value="WAVE-alerts en Best Practises 2017"/>
                    <xsd:enumeration value="WAVE-alerts en Best Practises ouder"/>
                    <xsd:enumeration value="Veiligheidsagenda"/>
                    <xsd:enumeration value="Veiligheidskrant"/>
                    <xsd:enumeration value="Laden en lossen"/>
                    <xsd:enumeration value="Reductie aanrijdgevaar"/>
                    <xsd:enumeration value="Snijden"/>
                    <xsd:enumeration value="Hitte"/>
                    <xsd:enumeration value="Trappen"/>
                    <xsd:enumeration value="Werken op hoogte"/>
                    <xsd:enumeration value="Veiligheidsdag 2022"/>
                    <xsd:enumeration value="Veiligheidsdag 2021"/>
                    <xsd:enumeration value="KAM"/>
                  </xsd:restriction>
                </xsd:simple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Categorie xmlns="528030cc-51b5-44b5-b722-528c6c2fb7e5">
      <Value>Veiligheidsdag 2022</Value>
    </Categorie>
  </documentManagement>
</p:properties>
</file>

<file path=customXml/itemProps1.xml><?xml version="1.0" encoding="utf-8"?>
<ds:datastoreItem xmlns:ds="http://schemas.openxmlformats.org/officeDocument/2006/customXml" ds:itemID="{91449487-1E5C-4C88-BF11-D36996CDF8B7}">
  <ds:schemaRefs>
    <ds:schemaRef ds:uri="http://schemas.microsoft.com/sharepoint/v3/contenttype/forms"/>
  </ds:schemaRefs>
</ds:datastoreItem>
</file>

<file path=customXml/itemProps2.xml><?xml version="1.0" encoding="utf-8"?>
<ds:datastoreItem xmlns:ds="http://schemas.openxmlformats.org/officeDocument/2006/customXml" ds:itemID="{E6E9AEEB-49B4-42DF-BCAE-AFC48EDC11CF}"/>
</file>

<file path=customXml/itemProps3.xml><?xml version="1.0" encoding="utf-8"?>
<ds:datastoreItem xmlns:ds="http://schemas.openxmlformats.org/officeDocument/2006/customXml" ds:itemID="{B1A4503A-3881-45AF-BE74-639E94768E86}">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Powerpoint</Template>
  <TotalTime>0</TotalTime>
  <Words>1036</Words>
  <Application>Microsoft Office PowerPoint</Application>
  <PresentationFormat>Grand écran</PresentationFormat>
  <Paragraphs>77</Paragraphs>
  <Slides>12</Slides>
  <Notes>12</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12</vt:i4>
      </vt:variant>
    </vt:vector>
  </HeadingPairs>
  <TitlesOfParts>
    <vt:vector size="15" baseType="lpstr">
      <vt:lpstr>Arial</vt:lpstr>
      <vt:lpstr>Calibri</vt:lpstr>
      <vt:lpstr>Kantoorthema</vt:lpstr>
      <vt:lpstr>SAFETY DAY  SICHERHEIT VERSTÄRKEN! HELFEN SIE UNS, FORTSCHRITT ZU BESCHLEUNIGEN?   30. März 2022</vt:lpstr>
      <vt:lpstr>EINLEITUNG</vt:lpstr>
      <vt:lpstr>HINTERGRUND</vt:lpstr>
      <vt:lpstr>ZIEL</vt:lpstr>
      <vt:lpstr>BOTSCHAFT</vt:lpstr>
      <vt:lpstr>ZIELGRUPPE</vt:lpstr>
      <vt:lpstr>MINDESTANFORDERUNGEN</vt:lpstr>
      <vt:lpstr>RESSOURCEN</vt:lpstr>
      <vt:lpstr>MÖGLICHE BESONDERHEITEN – BÜRO</vt:lpstr>
      <vt:lpstr>MÖGLICHE BESONDERHEITEN – PROJEKT</vt:lpstr>
      <vt:lpstr>BEWERTUNG UND FEEDBACK</vt:lpstr>
      <vt:lpstr>VIEL GLÜCK BEI DEN VORBEREITUNGEN!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VEILIGHEIDSDAG  SAMEN VALLEN VOOR VEILIGHEID  6 oktober 2021</dc:title>
  <dc:creator>Hendrikx, Yvonne</dc:creator>
  <cp:lastModifiedBy>Anastasiya Reznik</cp:lastModifiedBy>
  <cp:revision>3</cp:revision>
  <dcterms:created xsi:type="dcterms:W3CDTF">2020-01-27T11:52:02Z</dcterms:created>
  <dcterms:modified xsi:type="dcterms:W3CDTF">2022-02-08T09:26:43Z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0x01010064B4A535ABC5AF4EBA663EBB99F9E108</vt:lpwstr>
  </property>
  <property fmtid="{D5CDD505-2E9C-101B-9397-08002B2CF9AE}" pid="3" name="Order">
    <vt:r8>100</vt:r8>
  </property>
</Properties>
</file>