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7"/>
  </p:notesMasterIdLst>
  <p:sldIdLst>
    <p:sldId id="257" r:id="rId5"/>
    <p:sldId id="260" r:id="rId6"/>
    <p:sldId id="263" r:id="rId7"/>
    <p:sldId id="264" r:id="rId8"/>
    <p:sldId id="266" r:id="rId9"/>
    <p:sldId id="267" r:id="rId10"/>
    <p:sldId id="265" r:id="rId11"/>
    <p:sldId id="274" r:id="rId12"/>
    <p:sldId id="271" r:id="rId13"/>
    <p:sldId id="272" r:id="rId14"/>
    <p:sldId id="273" r:id="rId15"/>
    <p:sldId id="259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itink, Fleur" initials="BF" lastIdx="15" clrIdx="0">
    <p:extLst>
      <p:ext uri="{19B8F6BF-5375-455C-9EA6-DF929625EA0E}">
        <p15:presenceInfo xmlns:p15="http://schemas.microsoft.com/office/powerpoint/2012/main" userId="S::fbuitink@volkerwessels.com::cf590200-e243-4b2e-a585-9874ef062f38" providerId="AD"/>
      </p:ext>
    </p:extLst>
  </p:cmAuthor>
  <p:cmAuthor id="2" name="Bas Roordink" initials="BR" lastIdx="5" clrIdx="1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759D4F-1013-4230-9B3D-E403F130DEBA}" v="27" dt="2022-01-27T13:09:14.094"/>
    <p1510:client id="{4965455E-2814-DA5E-B04B-F3D51E80E050}" v="4" dt="2022-01-27T09:12:13.659"/>
    <p1510:client id="{A208CF99-C893-4916-9436-818E74BF4C8C}" v="42" dt="2022-01-27T13:08:40.9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54447" autoAdjust="0"/>
  </p:normalViewPr>
  <p:slideViewPr>
    <p:cSldViewPr snapToGrid="0">
      <p:cViewPr varScale="1">
        <p:scale>
          <a:sx n="60" d="100"/>
          <a:sy n="60" d="100"/>
        </p:scale>
        <p:origin x="3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itink, Fleur" userId="cf590200-e243-4b2e-a585-9874ef062f38" providerId="ADAL" clId="{A208CF99-C893-4916-9436-818E74BF4C8C}"/>
    <pc:docChg chg="undo custSel modSld modMainMaster">
      <pc:chgData name="Buitink, Fleur" userId="cf590200-e243-4b2e-a585-9874ef062f38" providerId="ADAL" clId="{A208CF99-C893-4916-9436-818E74BF4C8C}" dt="2022-01-27T13:08:40.947" v="118" actId="114"/>
      <pc:docMkLst>
        <pc:docMk/>
      </pc:docMkLst>
      <pc:sldChg chg="addSp modSp mod">
        <pc:chgData name="Buitink, Fleur" userId="cf590200-e243-4b2e-a585-9874ef062f38" providerId="ADAL" clId="{A208CF99-C893-4916-9436-818E74BF4C8C}" dt="2022-01-25T15:05:16.577" v="79" actId="20577"/>
        <pc:sldMkLst>
          <pc:docMk/>
          <pc:sldMk cId="192953906" sldId="257"/>
        </pc:sldMkLst>
        <pc:spChg chg="mod">
          <ac:chgData name="Buitink, Fleur" userId="cf590200-e243-4b2e-a585-9874ef062f38" providerId="ADAL" clId="{A208CF99-C893-4916-9436-818E74BF4C8C}" dt="2022-01-25T15:05:16.577" v="79" actId="20577"/>
          <ac:spMkLst>
            <pc:docMk/>
            <pc:sldMk cId="192953906" sldId="257"/>
            <ac:spMk id="2" creationId="{8BFA767E-3DB7-7B46-855B-3C179A0A7873}"/>
          </ac:spMkLst>
        </pc:spChg>
        <pc:spChg chg="add mod">
          <ac:chgData name="Buitink, Fleur" userId="cf590200-e243-4b2e-a585-9874ef062f38" providerId="ADAL" clId="{A208CF99-C893-4916-9436-818E74BF4C8C}" dt="2022-01-25T14:44:37.416" v="3" actId="2085"/>
          <ac:spMkLst>
            <pc:docMk/>
            <pc:sldMk cId="192953906" sldId="257"/>
            <ac:spMk id="4" creationId="{4D568C01-99A0-4127-BD1E-0F99216A8EDF}"/>
          </ac:spMkLst>
        </pc:spChg>
        <pc:spChg chg="add mod">
          <ac:chgData name="Buitink, Fleur" userId="cf590200-e243-4b2e-a585-9874ef062f38" providerId="ADAL" clId="{A208CF99-C893-4916-9436-818E74BF4C8C}" dt="2022-01-25T14:47:19.087" v="27" actId="164"/>
          <ac:spMkLst>
            <pc:docMk/>
            <pc:sldMk cId="192953906" sldId="257"/>
            <ac:spMk id="5" creationId="{A12784E7-B071-4D07-A14A-1589B91E511F}"/>
          </ac:spMkLst>
        </pc:spChg>
        <pc:grpChg chg="add mod">
          <ac:chgData name="Buitink, Fleur" userId="cf590200-e243-4b2e-a585-9874ef062f38" providerId="ADAL" clId="{A208CF99-C893-4916-9436-818E74BF4C8C}" dt="2022-01-25T14:47:19.087" v="27" actId="164"/>
          <ac:grpSpMkLst>
            <pc:docMk/>
            <pc:sldMk cId="192953906" sldId="257"/>
            <ac:grpSpMk id="7" creationId="{6A6D4193-E537-4C00-A71A-FE4B26ED8091}"/>
          </ac:grpSpMkLst>
        </pc:grpChg>
        <pc:picChg chg="mod">
          <ac:chgData name="Buitink, Fleur" userId="cf590200-e243-4b2e-a585-9874ef062f38" providerId="ADAL" clId="{A208CF99-C893-4916-9436-818E74BF4C8C}" dt="2022-01-25T14:47:19.087" v="27" actId="164"/>
          <ac:picMkLst>
            <pc:docMk/>
            <pc:sldMk cId="192953906" sldId="257"/>
            <ac:picMk id="6" creationId="{96D188E9-CC84-430C-B4A8-2496A1E55BE6}"/>
          </ac:picMkLst>
        </pc:picChg>
      </pc:sldChg>
      <pc:sldChg chg="addSp delSp modSp mod">
        <pc:chgData name="Buitink, Fleur" userId="cf590200-e243-4b2e-a585-9874ef062f38" providerId="ADAL" clId="{A208CF99-C893-4916-9436-818E74BF4C8C}" dt="2022-01-25T15:06:22.906" v="103"/>
        <pc:sldMkLst>
          <pc:docMk/>
          <pc:sldMk cId="4075292507" sldId="259"/>
        </pc:sldMkLst>
        <pc:spChg chg="add mod">
          <ac:chgData name="Buitink, Fleur" userId="cf590200-e243-4b2e-a585-9874ef062f38" providerId="ADAL" clId="{A208CF99-C893-4916-9436-818E74BF4C8C}" dt="2022-01-25T15:06:22.906" v="103"/>
          <ac:spMkLst>
            <pc:docMk/>
            <pc:sldMk cId="4075292507" sldId="259"/>
            <ac:spMk id="4" creationId="{5A9C3140-4541-41CE-A965-134B5927EA25}"/>
          </ac:spMkLst>
        </pc:spChg>
        <pc:spChg chg="del">
          <ac:chgData name="Buitink, Fleur" userId="cf590200-e243-4b2e-a585-9874ef062f38" providerId="ADAL" clId="{A208CF99-C893-4916-9436-818E74BF4C8C}" dt="2022-01-25T15:02:32.811" v="43" actId="478"/>
          <ac:spMkLst>
            <pc:docMk/>
            <pc:sldMk cId="4075292507" sldId="259"/>
            <ac:spMk id="4" creationId="{D639BBED-AFA2-BA4C-B406-7DE1FC559E3F}"/>
          </ac:spMkLst>
        </pc:spChg>
        <pc:spChg chg="add del mod">
          <ac:chgData name="Buitink, Fleur" userId="cf590200-e243-4b2e-a585-9874ef062f38" providerId="ADAL" clId="{A208CF99-C893-4916-9436-818E74BF4C8C}" dt="2022-01-25T15:06:22.547" v="102" actId="478"/>
          <ac:spMkLst>
            <pc:docMk/>
            <pc:sldMk cId="4075292507" sldId="259"/>
            <ac:spMk id="5" creationId="{57384328-90A6-4BD6-B49B-1421C2DA9A7F}"/>
          </ac:spMkLst>
        </pc:spChg>
      </pc:sldChg>
      <pc:sldChg chg="addSp delSp modSp mod">
        <pc:chgData name="Buitink, Fleur" userId="cf590200-e243-4b2e-a585-9874ef062f38" providerId="ADAL" clId="{A208CF99-C893-4916-9436-818E74BF4C8C}" dt="2022-01-25T15:05:33.132" v="83" actId="20577"/>
        <pc:sldMkLst>
          <pc:docMk/>
          <pc:sldMk cId="3753470074" sldId="260"/>
        </pc:sldMkLst>
        <pc:spChg chg="del">
          <ac:chgData name="Buitink, Fleur" userId="cf590200-e243-4b2e-a585-9874ef062f38" providerId="ADAL" clId="{A208CF99-C893-4916-9436-818E74BF4C8C}" dt="2022-01-25T15:01:54.148" v="31" actId="478"/>
          <ac:spMkLst>
            <pc:docMk/>
            <pc:sldMk cId="3753470074" sldId="260"/>
            <ac:spMk id="4" creationId="{7126FB9D-B883-6741-8B26-1B8549314BD4}"/>
          </ac:spMkLst>
        </pc:spChg>
        <pc:spChg chg="add del mod">
          <ac:chgData name="Buitink, Fleur" userId="cf590200-e243-4b2e-a585-9874ef062f38" providerId="ADAL" clId="{A208CF99-C893-4916-9436-818E74BF4C8C}" dt="2022-01-25T15:01:57.674" v="33" actId="478"/>
          <ac:spMkLst>
            <pc:docMk/>
            <pc:sldMk cId="3753470074" sldId="260"/>
            <ac:spMk id="5" creationId="{8DAEFFBF-7EC5-4586-BB5A-D217B7324599}"/>
          </ac:spMkLst>
        </pc:spChg>
        <pc:spChg chg="add mod">
          <ac:chgData name="Buitink, Fleur" userId="cf590200-e243-4b2e-a585-9874ef062f38" providerId="ADAL" clId="{A208CF99-C893-4916-9436-818E74BF4C8C}" dt="2022-01-25T15:05:33.132" v="83" actId="20577"/>
          <ac:spMkLst>
            <pc:docMk/>
            <pc:sldMk cId="3753470074" sldId="260"/>
            <ac:spMk id="6" creationId="{C9CCBA47-68B2-4614-BDE6-E16C6D351904}"/>
          </ac:spMkLst>
        </pc:spChg>
      </pc:sldChg>
      <pc:sldChg chg="addSp delSp modSp mod">
        <pc:chgData name="Buitink, Fleur" userId="cf590200-e243-4b2e-a585-9874ef062f38" providerId="ADAL" clId="{A208CF99-C893-4916-9436-818E74BF4C8C}" dt="2022-01-25T15:05:39.948" v="85"/>
        <pc:sldMkLst>
          <pc:docMk/>
          <pc:sldMk cId="3650263679" sldId="263"/>
        </pc:sldMkLst>
        <pc:spChg chg="del">
          <ac:chgData name="Buitink, Fleur" userId="cf590200-e243-4b2e-a585-9874ef062f38" providerId="ADAL" clId="{A208CF99-C893-4916-9436-818E74BF4C8C}" dt="2022-01-25T15:02:01.102" v="34" actId="478"/>
          <ac:spMkLst>
            <pc:docMk/>
            <pc:sldMk cId="3650263679" sldId="263"/>
            <ac:spMk id="4" creationId="{40015FFC-A606-411C-B653-78A2999209EF}"/>
          </ac:spMkLst>
        </pc:spChg>
        <pc:spChg chg="add del mod">
          <ac:chgData name="Buitink, Fleur" userId="cf590200-e243-4b2e-a585-9874ef062f38" providerId="ADAL" clId="{A208CF99-C893-4916-9436-818E74BF4C8C}" dt="2022-01-25T15:05:39.077" v="84" actId="478"/>
          <ac:spMkLst>
            <pc:docMk/>
            <pc:sldMk cId="3650263679" sldId="263"/>
            <ac:spMk id="5" creationId="{F3A59454-3F9A-48AC-99C8-4F73B430B488}"/>
          </ac:spMkLst>
        </pc:spChg>
        <pc:spChg chg="add mod">
          <ac:chgData name="Buitink, Fleur" userId="cf590200-e243-4b2e-a585-9874ef062f38" providerId="ADAL" clId="{A208CF99-C893-4916-9436-818E74BF4C8C}" dt="2022-01-25T15:05:39.948" v="85"/>
          <ac:spMkLst>
            <pc:docMk/>
            <pc:sldMk cId="3650263679" sldId="263"/>
            <ac:spMk id="6" creationId="{73290DE5-DA47-4D00-A474-2C9ACBB96B45}"/>
          </ac:spMkLst>
        </pc:spChg>
      </pc:sldChg>
      <pc:sldChg chg="addSp delSp modSp mod">
        <pc:chgData name="Buitink, Fleur" userId="cf590200-e243-4b2e-a585-9874ef062f38" providerId="ADAL" clId="{A208CF99-C893-4916-9436-818E74BF4C8C}" dt="2022-01-25T15:05:45.613" v="87"/>
        <pc:sldMkLst>
          <pc:docMk/>
          <pc:sldMk cId="1410310819" sldId="264"/>
        </pc:sldMkLst>
        <pc:spChg chg="del mod">
          <ac:chgData name="Buitink, Fleur" userId="cf590200-e243-4b2e-a585-9874ef062f38" providerId="ADAL" clId="{A208CF99-C893-4916-9436-818E74BF4C8C}" dt="2022-01-25T15:02:03.662" v="35" actId="478"/>
          <ac:spMkLst>
            <pc:docMk/>
            <pc:sldMk cId="1410310819" sldId="264"/>
            <ac:spMk id="4" creationId="{1BAB35D6-9BB2-4948-A391-F810277F37A1}"/>
          </ac:spMkLst>
        </pc:spChg>
        <pc:spChg chg="add del mod">
          <ac:chgData name="Buitink, Fleur" userId="cf590200-e243-4b2e-a585-9874ef062f38" providerId="ADAL" clId="{A208CF99-C893-4916-9436-818E74BF4C8C}" dt="2022-01-25T15:05:45.264" v="86" actId="478"/>
          <ac:spMkLst>
            <pc:docMk/>
            <pc:sldMk cId="1410310819" sldId="264"/>
            <ac:spMk id="5" creationId="{2487CC3B-A7B4-42F3-8659-AE428282099F}"/>
          </ac:spMkLst>
        </pc:spChg>
        <pc:spChg chg="add mod">
          <ac:chgData name="Buitink, Fleur" userId="cf590200-e243-4b2e-a585-9874ef062f38" providerId="ADAL" clId="{A208CF99-C893-4916-9436-818E74BF4C8C}" dt="2022-01-25T15:05:45.613" v="87"/>
          <ac:spMkLst>
            <pc:docMk/>
            <pc:sldMk cId="1410310819" sldId="264"/>
            <ac:spMk id="6" creationId="{27BD19F8-89EC-412E-A066-D44669D2446F}"/>
          </ac:spMkLst>
        </pc:spChg>
      </pc:sldChg>
      <pc:sldChg chg="addSp delSp modSp mod">
        <pc:chgData name="Buitink, Fleur" userId="cf590200-e243-4b2e-a585-9874ef062f38" providerId="ADAL" clId="{A208CF99-C893-4916-9436-818E74BF4C8C}" dt="2022-01-25T15:06:01.371" v="93"/>
        <pc:sldMkLst>
          <pc:docMk/>
          <pc:sldMk cId="450315576" sldId="265"/>
        </pc:sldMkLst>
        <pc:spChg chg="del">
          <ac:chgData name="Buitink, Fleur" userId="cf590200-e243-4b2e-a585-9874ef062f38" providerId="ADAL" clId="{A208CF99-C893-4916-9436-818E74BF4C8C}" dt="2022-01-25T15:02:11.430" v="38" actId="478"/>
          <ac:spMkLst>
            <pc:docMk/>
            <pc:sldMk cId="450315576" sldId="265"/>
            <ac:spMk id="4" creationId="{A0BF99E7-219D-4E1B-B7F3-B76A8B127184}"/>
          </ac:spMkLst>
        </pc:spChg>
        <pc:spChg chg="add del mod">
          <ac:chgData name="Buitink, Fleur" userId="cf590200-e243-4b2e-a585-9874ef062f38" providerId="ADAL" clId="{A208CF99-C893-4916-9436-818E74BF4C8C}" dt="2022-01-25T15:06:01.023" v="92" actId="478"/>
          <ac:spMkLst>
            <pc:docMk/>
            <pc:sldMk cId="450315576" sldId="265"/>
            <ac:spMk id="5" creationId="{6CC49A5B-CF74-43E6-BADD-757F1368AB2C}"/>
          </ac:spMkLst>
        </pc:spChg>
        <pc:spChg chg="add mod">
          <ac:chgData name="Buitink, Fleur" userId="cf590200-e243-4b2e-a585-9874ef062f38" providerId="ADAL" clId="{A208CF99-C893-4916-9436-818E74BF4C8C}" dt="2022-01-25T15:06:01.371" v="93"/>
          <ac:spMkLst>
            <pc:docMk/>
            <pc:sldMk cId="450315576" sldId="265"/>
            <ac:spMk id="6" creationId="{571F8670-49E2-4AB9-921D-731904BF6646}"/>
          </ac:spMkLst>
        </pc:spChg>
      </pc:sldChg>
      <pc:sldChg chg="addSp delSp modSp mod">
        <pc:chgData name="Buitink, Fleur" userId="cf590200-e243-4b2e-a585-9874ef062f38" providerId="ADAL" clId="{A208CF99-C893-4916-9436-818E74BF4C8C}" dt="2022-01-27T13:08:40.947" v="118" actId="114"/>
        <pc:sldMkLst>
          <pc:docMk/>
          <pc:sldMk cId="73219855" sldId="266"/>
        </pc:sldMkLst>
        <pc:spChg chg="mod">
          <ac:chgData name="Buitink, Fleur" userId="cf590200-e243-4b2e-a585-9874ef062f38" providerId="ADAL" clId="{A208CF99-C893-4916-9436-818E74BF4C8C}" dt="2022-01-27T13:08:40.947" v="118" actId="114"/>
          <ac:spMkLst>
            <pc:docMk/>
            <pc:sldMk cId="73219855" sldId="266"/>
            <ac:spMk id="3" creationId="{D45585B5-D809-4C79-A0E1-57E5D446C592}"/>
          </ac:spMkLst>
        </pc:spChg>
        <pc:spChg chg="del">
          <ac:chgData name="Buitink, Fleur" userId="cf590200-e243-4b2e-a585-9874ef062f38" providerId="ADAL" clId="{A208CF99-C893-4916-9436-818E74BF4C8C}" dt="2022-01-25T15:02:06.085" v="36" actId="478"/>
          <ac:spMkLst>
            <pc:docMk/>
            <pc:sldMk cId="73219855" sldId="266"/>
            <ac:spMk id="4" creationId="{1D71F143-2E9A-45F8-8BE9-32608695363E}"/>
          </ac:spMkLst>
        </pc:spChg>
        <pc:spChg chg="add del mod">
          <ac:chgData name="Buitink, Fleur" userId="cf590200-e243-4b2e-a585-9874ef062f38" providerId="ADAL" clId="{A208CF99-C893-4916-9436-818E74BF4C8C}" dt="2022-01-25T15:05:49.037" v="88" actId="478"/>
          <ac:spMkLst>
            <pc:docMk/>
            <pc:sldMk cId="73219855" sldId="266"/>
            <ac:spMk id="5" creationId="{34C39FA2-8496-4B24-9211-4E3961558A7F}"/>
          </ac:spMkLst>
        </pc:spChg>
        <pc:spChg chg="add mod">
          <ac:chgData name="Buitink, Fleur" userId="cf590200-e243-4b2e-a585-9874ef062f38" providerId="ADAL" clId="{A208CF99-C893-4916-9436-818E74BF4C8C}" dt="2022-01-25T15:05:49.306" v="89"/>
          <ac:spMkLst>
            <pc:docMk/>
            <pc:sldMk cId="73219855" sldId="266"/>
            <ac:spMk id="6" creationId="{49C8D631-90E5-463F-9839-1B43B90D6116}"/>
          </ac:spMkLst>
        </pc:spChg>
      </pc:sldChg>
      <pc:sldChg chg="addSp delSp modSp mod">
        <pc:chgData name="Buitink, Fleur" userId="cf590200-e243-4b2e-a585-9874ef062f38" providerId="ADAL" clId="{A208CF99-C893-4916-9436-818E74BF4C8C}" dt="2022-01-25T15:05:56.943" v="91"/>
        <pc:sldMkLst>
          <pc:docMk/>
          <pc:sldMk cId="2282449554" sldId="267"/>
        </pc:sldMkLst>
        <pc:spChg chg="del">
          <ac:chgData name="Buitink, Fleur" userId="cf590200-e243-4b2e-a585-9874ef062f38" providerId="ADAL" clId="{A208CF99-C893-4916-9436-818E74BF4C8C}" dt="2022-01-25T15:02:09.527" v="37" actId="478"/>
          <ac:spMkLst>
            <pc:docMk/>
            <pc:sldMk cId="2282449554" sldId="267"/>
            <ac:spMk id="4" creationId="{E7F4370F-F28C-48E0-AF00-23D82083B24D}"/>
          </ac:spMkLst>
        </pc:spChg>
        <pc:spChg chg="add del mod">
          <ac:chgData name="Buitink, Fleur" userId="cf590200-e243-4b2e-a585-9874ef062f38" providerId="ADAL" clId="{A208CF99-C893-4916-9436-818E74BF4C8C}" dt="2022-01-25T15:05:56.442" v="90" actId="478"/>
          <ac:spMkLst>
            <pc:docMk/>
            <pc:sldMk cId="2282449554" sldId="267"/>
            <ac:spMk id="5" creationId="{9CDFE8FE-1407-47F5-BBAC-2DD7DEC89303}"/>
          </ac:spMkLst>
        </pc:spChg>
        <pc:spChg chg="add mod">
          <ac:chgData name="Buitink, Fleur" userId="cf590200-e243-4b2e-a585-9874ef062f38" providerId="ADAL" clId="{A208CF99-C893-4916-9436-818E74BF4C8C}" dt="2022-01-25T15:05:56.943" v="91"/>
          <ac:spMkLst>
            <pc:docMk/>
            <pc:sldMk cId="2282449554" sldId="267"/>
            <ac:spMk id="6" creationId="{2DB93982-E351-4DE9-8062-CED3D3027BB3}"/>
          </ac:spMkLst>
        </pc:spChg>
      </pc:sldChg>
      <pc:sldChg chg="addSp delSp modSp mod">
        <pc:chgData name="Buitink, Fleur" userId="cf590200-e243-4b2e-a585-9874ef062f38" providerId="ADAL" clId="{A208CF99-C893-4916-9436-818E74BF4C8C}" dt="2022-01-25T15:06:11.281" v="97"/>
        <pc:sldMkLst>
          <pc:docMk/>
          <pc:sldMk cId="2564984213" sldId="271"/>
        </pc:sldMkLst>
        <pc:spChg chg="del">
          <ac:chgData name="Buitink, Fleur" userId="cf590200-e243-4b2e-a585-9874ef062f38" providerId="ADAL" clId="{A208CF99-C893-4916-9436-818E74BF4C8C}" dt="2022-01-25T15:02:17.494" v="40" actId="478"/>
          <ac:spMkLst>
            <pc:docMk/>
            <pc:sldMk cId="2564984213" sldId="271"/>
            <ac:spMk id="4" creationId="{37C755EA-4943-4130-8AD4-36B55BEBEE37}"/>
          </ac:spMkLst>
        </pc:spChg>
        <pc:spChg chg="add del mod">
          <ac:chgData name="Buitink, Fleur" userId="cf590200-e243-4b2e-a585-9874ef062f38" providerId="ADAL" clId="{A208CF99-C893-4916-9436-818E74BF4C8C}" dt="2022-01-25T15:06:10.928" v="96" actId="478"/>
          <ac:spMkLst>
            <pc:docMk/>
            <pc:sldMk cId="2564984213" sldId="271"/>
            <ac:spMk id="5" creationId="{9FDA4505-86FE-4F91-B1F5-324E67C1307D}"/>
          </ac:spMkLst>
        </pc:spChg>
        <pc:spChg chg="add mod">
          <ac:chgData name="Buitink, Fleur" userId="cf590200-e243-4b2e-a585-9874ef062f38" providerId="ADAL" clId="{A208CF99-C893-4916-9436-818E74BF4C8C}" dt="2022-01-25T15:06:11.281" v="97"/>
          <ac:spMkLst>
            <pc:docMk/>
            <pc:sldMk cId="2564984213" sldId="271"/>
            <ac:spMk id="6" creationId="{B3D34200-793C-44D7-871D-40557AED7ACA}"/>
          </ac:spMkLst>
        </pc:spChg>
      </pc:sldChg>
      <pc:sldChg chg="addSp delSp modSp mod">
        <pc:chgData name="Buitink, Fleur" userId="cf590200-e243-4b2e-a585-9874ef062f38" providerId="ADAL" clId="{A208CF99-C893-4916-9436-818E74BF4C8C}" dt="2022-01-25T15:06:14.527" v="99"/>
        <pc:sldMkLst>
          <pc:docMk/>
          <pc:sldMk cId="1673755409" sldId="272"/>
        </pc:sldMkLst>
        <pc:spChg chg="del">
          <ac:chgData name="Buitink, Fleur" userId="cf590200-e243-4b2e-a585-9874ef062f38" providerId="ADAL" clId="{A208CF99-C893-4916-9436-818E74BF4C8C}" dt="2022-01-25T15:02:22.393" v="41" actId="478"/>
          <ac:spMkLst>
            <pc:docMk/>
            <pc:sldMk cId="1673755409" sldId="272"/>
            <ac:spMk id="4" creationId="{B55CDFD4-3F10-4D9A-965C-13F244AF9DC9}"/>
          </ac:spMkLst>
        </pc:spChg>
        <pc:spChg chg="add del mod">
          <ac:chgData name="Buitink, Fleur" userId="cf590200-e243-4b2e-a585-9874ef062f38" providerId="ADAL" clId="{A208CF99-C893-4916-9436-818E74BF4C8C}" dt="2022-01-25T15:06:14.242" v="98" actId="478"/>
          <ac:spMkLst>
            <pc:docMk/>
            <pc:sldMk cId="1673755409" sldId="272"/>
            <ac:spMk id="5" creationId="{CE807F33-7E60-465A-9D9E-2DD043407CA6}"/>
          </ac:spMkLst>
        </pc:spChg>
        <pc:spChg chg="add mod">
          <ac:chgData name="Buitink, Fleur" userId="cf590200-e243-4b2e-a585-9874ef062f38" providerId="ADAL" clId="{A208CF99-C893-4916-9436-818E74BF4C8C}" dt="2022-01-25T15:06:14.527" v="99"/>
          <ac:spMkLst>
            <pc:docMk/>
            <pc:sldMk cId="1673755409" sldId="272"/>
            <ac:spMk id="6" creationId="{170BDF87-3AAB-449A-8319-0E7B24FDE6D4}"/>
          </ac:spMkLst>
        </pc:spChg>
      </pc:sldChg>
      <pc:sldChg chg="addSp delSp modSp mod">
        <pc:chgData name="Buitink, Fleur" userId="cf590200-e243-4b2e-a585-9874ef062f38" providerId="ADAL" clId="{A208CF99-C893-4916-9436-818E74BF4C8C}" dt="2022-01-25T15:06:19.355" v="101"/>
        <pc:sldMkLst>
          <pc:docMk/>
          <pc:sldMk cId="1573546633" sldId="273"/>
        </pc:sldMkLst>
        <pc:spChg chg="del">
          <ac:chgData name="Buitink, Fleur" userId="cf590200-e243-4b2e-a585-9874ef062f38" providerId="ADAL" clId="{A208CF99-C893-4916-9436-818E74BF4C8C}" dt="2022-01-25T15:02:25.517" v="42" actId="478"/>
          <ac:spMkLst>
            <pc:docMk/>
            <pc:sldMk cId="1573546633" sldId="273"/>
            <ac:spMk id="4" creationId="{17C70257-20D1-4FAE-B2E4-6216618E954C}"/>
          </ac:spMkLst>
        </pc:spChg>
        <pc:spChg chg="add del mod">
          <ac:chgData name="Buitink, Fleur" userId="cf590200-e243-4b2e-a585-9874ef062f38" providerId="ADAL" clId="{A208CF99-C893-4916-9436-818E74BF4C8C}" dt="2022-01-25T15:06:19.017" v="100" actId="478"/>
          <ac:spMkLst>
            <pc:docMk/>
            <pc:sldMk cId="1573546633" sldId="273"/>
            <ac:spMk id="5" creationId="{23488589-C81B-4D9F-8708-34C623651351}"/>
          </ac:spMkLst>
        </pc:spChg>
        <pc:spChg chg="add mod">
          <ac:chgData name="Buitink, Fleur" userId="cf590200-e243-4b2e-a585-9874ef062f38" providerId="ADAL" clId="{A208CF99-C893-4916-9436-818E74BF4C8C}" dt="2022-01-25T15:06:19.355" v="101"/>
          <ac:spMkLst>
            <pc:docMk/>
            <pc:sldMk cId="1573546633" sldId="273"/>
            <ac:spMk id="6" creationId="{D0227A18-ED01-4B50-AD90-2C8D82D34CB3}"/>
          </ac:spMkLst>
        </pc:spChg>
      </pc:sldChg>
      <pc:sldChg chg="addSp delSp modSp mod">
        <pc:chgData name="Buitink, Fleur" userId="cf590200-e243-4b2e-a585-9874ef062f38" providerId="ADAL" clId="{A208CF99-C893-4916-9436-818E74BF4C8C}" dt="2022-01-25T15:33:34.561" v="104" actId="6549"/>
        <pc:sldMkLst>
          <pc:docMk/>
          <pc:sldMk cId="221279007" sldId="274"/>
        </pc:sldMkLst>
        <pc:spChg chg="mod">
          <ac:chgData name="Buitink, Fleur" userId="cf590200-e243-4b2e-a585-9874ef062f38" providerId="ADAL" clId="{A208CF99-C893-4916-9436-818E74BF4C8C}" dt="2022-01-25T15:33:34.561" v="104" actId="6549"/>
          <ac:spMkLst>
            <pc:docMk/>
            <pc:sldMk cId="221279007" sldId="274"/>
            <ac:spMk id="3" creationId="{1C6D1A77-AD3F-428F-BEB4-5F364A34E09C}"/>
          </ac:spMkLst>
        </pc:spChg>
        <pc:spChg chg="del">
          <ac:chgData name="Buitink, Fleur" userId="cf590200-e243-4b2e-a585-9874ef062f38" providerId="ADAL" clId="{A208CF99-C893-4916-9436-818E74BF4C8C}" dt="2022-01-25T15:02:14.423" v="39" actId="478"/>
          <ac:spMkLst>
            <pc:docMk/>
            <pc:sldMk cId="221279007" sldId="274"/>
            <ac:spMk id="4" creationId="{C5324A0B-464A-48D2-8313-C2444E880E78}"/>
          </ac:spMkLst>
        </pc:spChg>
        <pc:spChg chg="add del mod">
          <ac:chgData name="Buitink, Fleur" userId="cf590200-e243-4b2e-a585-9874ef062f38" providerId="ADAL" clId="{A208CF99-C893-4916-9436-818E74BF4C8C}" dt="2022-01-25T15:06:06.075" v="94" actId="478"/>
          <ac:spMkLst>
            <pc:docMk/>
            <pc:sldMk cId="221279007" sldId="274"/>
            <ac:spMk id="5" creationId="{42D0AF6F-3495-4D55-9A7D-1BAF526451F5}"/>
          </ac:spMkLst>
        </pc:spChg>
        <pc:spChg chg="add mod">
          <ac:chgData name="Buitink, Fleur" userId="cf590200-e243-4b2e-a585-9874ef062f38" providerId="ADAL" clId="{A208CF99-C893-4916-9436-818E74BF4C8C}" dt="2022-01-25T15:06:06.360" v="95"/>
          <ac:spMkLst>
            <pc:docMk/>
            <pc:sldMk cId="221279007" sldId="274"/>
            <ac:spMk id="6" creationId="{FA14F0F2-1EB8-4A0A-9904-1E9F1A54F2C5}"/>
          </ac:spMkLst>
        </pc:spChg>
      </pc:sldChg>
      <pc:sldMasterChg chg="addSp delSp modSp mod modSldLayout">
        <pc:chgData name="Buitink, Fleur" userId="cf590200-e243-4b2e-a585-9874ef062f38" providerId="ADAL" clId="{A208CF99-C893-4916-9436-818E74BF4C8C}" dt="2022-01-25T15:03:06.565" v="51"/>
        <pc:sldMasterMkLst>
          <pc:docMk/>
          <pc:sldMasterMk cId="3641486974" sldId="2147483648"/>
        </pc:sldMasterMkLst>
        <pc:spChg chg="add del">
          <ac:chgData name="Buitink, Fleur" userId="cf590200-e243-4b2e-a585-9874ef062f38" providerId="ADAL" clId="{A208CF99-C893-4916-9436-818E74BF4C8C}" dt="2022-01-25T15:03:01.970" v="49" actId="478"/>
          <ac:spMkLst>
            <pc:docMk/>
            <pc:sldMasterMk cId="3641486974" sldId="2147483648"/>
            <ac:spMk id="7" creationId="{F96F3169-F004-1E41-859E-C1F213D219E5}"/>
          </ac:spMkLst>
        </pc:spChg>
        <pc:spChg chg="add del">
          <ac:chgData name="Buitink, Fleur" userId="cf590200-e243-4b2e-a585-9874ef062f38" providerId="ADAL" clId="{A208CF99-C893-4916-9436-818E74BF4C8C}" dt="2022-01-25T15:03:01.268" v="48" actId="478"/>
          <ac:spMkLst>
            <pc:docMk/>
            <pc:sldMasterMk cId="3641486974" sldId="2147483648"/>
            <ac:spMk id="8" creationId="{CAF06113-FFA7-1846-9695-2AC84ECFB0A3}"/>
          </ac:spMkLst>
        </pc:spChg>
        <pc:spChg chg="add del mod">
          <ac:chgData name="Buitink, Fleur" userId="cf590200-e243-4b2e-a585-9874ef062f38" providerId="ADAL" clId="{A208CF99-C893-4916-9436-818E74BF4C8C}" dt="2022-01-25T15:02:51.804" v="47"/>
          <ac:spMkLst>
            <pc:docMk/>
            <pc:sldMasterMk cId="3641486974" sldId="2147483648"/>
            <ac:spMk id="11" creationId="{E7AAC8D7-83AA-42E1-830B-4950E08F0043}"/>
          </ac:spMkLst>
        </pc:spChg>
        <pc:spChg chg="add del mod">
          <ac:chgData name="Buitink, Fleur" userId="cf590200-e243-4b2e-a585-9874ef062f38" providerId="ADAL" clId="{A208CF99-C893-4916-9436-818E74BF4C8C}" dt="2022-01-25T15:03:06.565" v="51"/>
          <ac:spMkLst>
            <pc:docMk/>
            <pc:sldMasterMk cId="3641486974" sldId="2147483648"/>
            <ac:spMk id="12" creationId="{E0FDDE64-9F22-42BC-93D1-A491C1B4FDCA}"/>
          </ac:spMkLst>
        </pc:spChg>
        <pc:sldLayoutChg chg="delSp mod">
          <pc:chgData name="Buitink, Fleur" userId="cf590200-e243-4b2e-a585-9874ef062f38" providerId="ADAL" clId="{A208CF99-C893-4916-9436-818E74BF4C8C}" dt="2022-01-25T14:45:31.397" v="13" actId="478"/>
          <pc:sldLayoutMkLst>
            <pc:docMk/>
            <pc:sldMasterMk cId="3641486974" sldId="2147483648"/>
            <pc:sldLayoutMk cId="3758720441" sldId="2147483649"/>
          </pc:sldLayoutMkLst>
          <pc:spChg chg="del">
            <ac:chgData name="Buitink, Fleur" userId="cf590200-e243-4b2e-a585-9874ef062f38" providerId="ADAL" clId="{A208CF99-C893-4916-9436-818E74BF4C8C}" dt="2022-01-25T14:45:30.118" v="12" actId="478"/>
            <ac:spMkLst>
              <pc:docMk/>
              <pc:sldMasterMk cId="3641486974" sldId="2147483648"/>
              <pc:sldLayoutMk cId="3758720441" sldId="2147483649"/>
              <ac:spMk id="10" creationId="{91471414-5971-9847-A9FC-BFE54C434B23}"/>
            </ac:spMkLst>
          </pc:spChg>
          <pc:spChg chg="del">
            <ac:chgData name="Buitink, Fleur" userId="cf590200-e243-4b2e-a585-9874ef062f38" providerId="ADAL" clId="{A208CF99-C893-4916-9436-818E74BF4C8C}" dt="2022-01-25T14:45:31.397" v="13" actId="478"/>
            <ac:spMkLst>
              <pc:docMk/>
              <pc:sldMasterMk cId="3641486974" sldId="2147483648"/>
              <pc:sldLayoutMk cId="3758720441" sldId="2147483649"/>
              <ac:spMk id="11" creationId="{A7E0E0D9-0E6B-004D-96FC-F9322EA8A181}"/>
            </ac:spMkLst>
          </pc:spChg>
          <pc:picChg chg="del">
            <ac:chgData name="Buitink, Fleur" userId="cf590200-e243-4b2e-a585-9874ef062f38" providerId="ADAL" clId="{A208CF99-C893-4916-9436-818E74BF4C8C}" dt="2022-01-25T14:45:28.668" v="11" actId="478"/>
            <ac:picMkLst>
              <pc:docMk/>
              <pc:sldMasterMk cId="3641486974" sldId="2147483648"/>
              <pc:sldLayoutMk cId="3758720441" sldId="2147483649"/>
              <ac:picMk id="6" creationId="{E59A9C6E-C737-0445-A5DF-459FC1CF0C4C}"/>
            </ac:picMkLst>
          </pc:picChg>
        </pc:sldLayoutChg>
        <pc:sldLayoutChg chg="delSp mod">
          <pc:chgData name="Buitink, Fleur" userId="cf590200-e243-4b2e-a585-9874ef062f38" providerId="ADAL" clId="{A208CF99-C893-4916-9436-818E74BF4C8C}" dt="2022-01-25T14:46:16.408" v="22" actId="478"/>
          <pc:sldLayoutMkLst>
            <pc:docMk/>
            <pc:sldMasterMk cId="3641486974" sldId="2147483648"/>
            <pc:sldLayoutMk cId="2646846720" sldId="2147483650"/>
          </pc:sldLayoutMkLst>
          <pc:spChg chg="del">
            <ac:chgData name="Buitink, Fleur" userId="cf590200-e243-4b2e-a585-9874ef062f38" providerId="ADAL" clId="{A208CF99-C893-4916-9436-818E74BF4C8C}" dt="2022-01-25T14:46:14.705" v="20" actId="478"/>
            <ac:spMkLst>
              <pc:docMk/>
              <pc:sldMasterMk cId="3641486974" sldId="2147483648"/>
              <pc:sldLayoutMk cId="2646846720" sldId="2147483650"/>
              <ac:spMk id="7" creationId="{E07D8E4D-B322-D942-BC38-D7F60409B252}"/>
            </ac:spMkLst>
          </pc:spChg>
          <pc:spChg chg="del">
            <ac:chgData name="Buitink, Fleur" userId="cf590200-e243-4b2e-a585-9874ef062f38" providerId="ADAL" clId="{A208CF99-C893-4916-9436-818E74BF4C8C}" dt="2022-01-25T14:46:15.360" v="21" actId="478"/>
            <ac:spMkLst>
              <pc:docMk/>
              <pc:sldMasterMk cId="3641486974" sldId="2147483648"/>
              <pc:sldLayoutMk cId="2646846720" sldId="2147483650"/>
              <ac:spMk id="8" creationId="{3E5EECF5-25A3-0B4B-A3A3-A7C94E7D7036}"/>
            </ac:spMkLst>
          </pc:spChg>
          <pc:picChg chg="del">
            <ac:chgData name="Buitink, Fleur" userId="cf590200-e243-4b2e-a585-9874ef062f38" providerId="ADAL" clId="{A208CF99-C893-4916-9436-818E74BF4C8C}" dt="2022-01-25T14:46:16.408" v="22" actId="478"/>
            <ac:picMkLst>
              <pc:docMk/>
              <pc:sldMasterMk cId="3641486974" sldId="2147483648"/>
              <pc:sldLayoutMk cId="2646846720" sldId="2147483650"/>
              <ac:picMk id="6" creationId="{039DEE86-40DF-C74A-9A04-B6055F7B3F8B}"/>
            </ac:picMkLst>
          </pc:picChg>
        </pc:sldLayoutChg>
        <pc:sldLayoutChg chg="delSp mod">
          <pc:chgData name="Buitink, Fleur" userId="cf590200-e243-4b2e-a585-9874ef062f38" providerId="ADAL" clId="{A208CF99-C893-4916-9436-818E74BF4C8C}" dt="2022-01-25T14:46:50.404" v="25" actId="478"/>
          <pc:sldLayoutMkLst>
            <pc:docMk/>
            <pc:sldMasterMk cId="3641486974" sldId="2147483648"/>
            <pc:sldLayoutMk cId="1341624264" sldId="2147483653"/>
          </pc:sldLayoutMkLst>
          <pc:spChg chg="del">
            <ac:chgData name="Buitink, Fleur" userId="cf590200-e243-4b2e-a585-9874ef062f38" providerId="ADAL" clId="{A208CF99-C893-4916-9436-818E74BF4C8C}" dt="2022-01-25T14:46:48.407" v="23" actId="478"/>
            <ac:spMkLst>
              <pc:docMk/>
              <pc:sldMasterMk cId="3641486974" sldId="2147483648"/>
              <pc:sldLayoutMk cId="1341624264" sldId="2147483653"/>
              <ac:spMk id="10" creationId="{91471414-5971-9847-A9FC-BFE54C434B23}"/>
            </ac:spMkLst>
          </pc:spChg>
          <pc:spChg chg="del">
            <ac:chgData name="Buitink, Fleur" userId="cf590200-e243-4b2e-a585-9874ef062f38" providerId="ADAL" clId="{A208CF99-C893-4916-9436-818E74BF4C8C}" dt="2022-01-25T14:46:49.182" v="24" actId="478"/>
            <ac:spMkLst>
              <pc:docMk/>
              <pc:sldMasterMk cId="3641486974" sldId="2147483648"/>
              <pc:sldLayoutMk cId="1341624264" sldId="2147483653"/>
              <ac:spMk id="11" creationId="{A7E0E0D9-0E6B-004D-96FC-F9322EA8A181}"/>
            </ac:spMkLst>
          </pc:spChg>
          <pc:picChg chg="del">
            <ac:chgData name="Buitink, Fleur" userId="cf590200-e243-4b2e-a585-9874ef062f38" providerId="ADAL" clId="{A208CF99-C893-4916-9436-818E74BF4C8C}" dt="2022-01-25T14:46:50.404" v="25" actId="478"/>
            <ac:picMkLst>
              <pc:docMk/>
              <pc:sldMasterMk cId="3641486974" sldId="2147483648"/>
              <pc:sldLayoutMk cId="1341624264" sldId="2147483653"/>
              <ac:picMk id="7" creationId="{8D2AD3EC-E0F6-7645-929A-86B49ED34BBB}"/>
            </ac:picMkLst>
          </pc:picChg>
        </pc:sldLayoutChg>
        <pc:sldLayoutChg chg="delSp mod">
          <pc:chgData name="Buitink, Fleur" userId="cf590200-e243-4b2e-a585-9874ef062f38" providerId="ADAL" clId="{A208CF99-C893-4916-9436-818E74BF4C8C}" dt="2022-01-25T14:46:08.863" v="18" actId="478"/>
          <pc:sldLayoutMkLst>
            <pc:docMk/>
            <pc:sldMasterMk cId="3641486974" sldId="2147483648"/>
            <pc:sldLayoutMk cId="1340692724" sldId="2147483654"/>
          </pc:sldLayoutMkLst>
          <pc:spChg chg="del">
            <ac:chgData name="Buitink, Fleur" userId="cf590200-e243-4b2e-a585-9874ef062f38" providerId="ADAL" clId="{A208CF99-C893-4916-9436-818E74BF4C8C}" dt="2022-01-25T14:46:07.959" v="17" actId="478"/>
            <ac:spMkLst>
              <pc:docMk/>
              <pc:sldMasterMk cId="3641486974" sldId="2147483648"/>
              <pc:sldLayoutMk cId="1340692724" sldId="2147483654"/>
              <ac:spMk id="7" creationId="{E07D8E4D-B322-D942-BC38-D7F60409B252}"/>
            </ac:spMkLst>
          </pc:spChg>
          <pc:spChg chg="del">
            <ac:chgData name="Buitink, Fleur" userId="cf590200-e243-4b2e-a585-9874ef062f38" providerId="ADAL" clId="{A208CF99-C893-4916-9436-818E74BF4C8C}" dt="2022-01-25T14:46:06.603" v="16" actId="478"/>
            <ac:spMkLst>
              <pc:docMk/>
              <pc:sldMasterMk cId="3641486974" sldId="2147483648"/>
              <pc:sldLayoutMk cId="1340692724" sldId="2147483654"/>
              <ac:spMk id="8" creationId="{3E5EECF5-25A3-0B4B-A3A3-A7C94E7D7036}"/>
            </ac:spMkLst>
          </pc:spChg>
          <pc:picChg chg="del">
            <ac:chgData name="Buitink, Fleur" userId="cf590200-e243-4b2e-a585-9874ef062f38" providerId="ADAL" clId="{A208CF99-C893-4916-9436-818E74BF4C8C}" dt="2022-01-25T14:46:08.863" v="18" actId="478"/>
            <ac:picMkLst>
              <pc:docMk/>
              <pc:sldMasterMk cId="3641486974" sldId="2147483648"/>
              <pc:sldLayoutMk cId="1340692724" sldId="2147483654"/>
              <ac:picMk id="9" creationId="{8617EB2F-571B-2A4E-9F7B-E04F0A86F7A9}"/>
            </ac:picMkLst>
          </pc:picChg>
        </pc:sldLayoutChg>
        <pc:sldLayoutChg chg="delSp mod">
          <pc:chgData name="Buitink, Fleur" userId="cf590200-e243-4b2e-a585-9874ef062f38" providerId="ADAL" clId="{A208CF99-C893-4916-9436-818E74BF4C8C}" dt="2022-01-25T14:45:20.706" v="9" actId="478"/>
          <pc:sldLayoutMkLst>
            <pc:docMk/>
            <pc:sldMasterMk cId="3641486974" sldId="2147483648"/>
            <pc:sldLayoutMk cId="1051067155" sldId="2147483655"/>
          </pc:sldLayoutMkLst>
          <pc:spChg chg="del">
            <ac:chgData name="Buitink, Fleur" userId="cf590200-e243-4b2e-a585-9874ef062f38" providerId="ADAL" clId="{A208CF99-C893-4916-9436-818E74BF4C8C}" dt="2022-01-25T14:45:20.706" v="9" actId="478"/>
            <ac:spMkLst>
              <pc:docMk/>
              <pc:sldMasterMk cId="3641486974" sldId="2147483648"/>
              <pc:sldLayoutMk cId="1051067155" sldId="2147483655"/>
              <ac:spMk id="4" creationId="{DFDBD2BC-DA55-2D4E-8862-5C21587C474A}"/>
            </ac:spMkLst>
          </pc:spChg>
          <pc:spChg chg="del">
            <ac:chgData name="Buitink, Fleur" userId="cf590200-e243-4b2e-a585-9874ef062f38" providerId="ADAL" clId="{A208CF99-C893-4916-9436-818E74BF4C8C}" dt="2022-01-25T14:45:16.354" v="8" actId="478"/>
            <ac:spMkLst>
              <pc:docMk/>
              <pc:sldMasterMk cId="3641486974" sldId="2147483648"/>
              <pc:sldLayoutMk cId="1051067155" sldId="2147483655"/>
              <ac:spMk id="5" creationId="{F89539FD-5243-4C46-8F82-AD1320F7297A}"/>
            </ac:spMkLst>
          </pc:spChg>
          <pc:picChg chg="del">
            <ac:chgData name="Buitink, Fleur" userId="cf590200-e243-4b2e-a585-9874ef062f38" providerId="ADAL" clId="{A208CF99-C893-4916-9436-818E74BF4C8C}" dt="2022-01-25T14:45:09.097" v="7" actId="478"/>
            <ac:picMkLst>
              <pc:docMk/>
              <pc:sldMasterMk cId="3641486974" sldId="2147483648"/>
              <pc:sldLayoutMk cId="1051067155" sldId="2147483655"/>
              <ac:picMk id="7" creationId="{B4B125FC-2D3E-0244-AD16-4F1AB1E9342A}"/>
            </ac:picMkLst>
          </pc:picChg>
        </pc:sldLayoutChg>
        <pc:sldLayoutChg chg="delSp mod">
          <pc:chgData name="Buitink, Fleur" userId="cf590200-e243-4b2e-a585-9874ef062f38" providerId="ADAL" clId="{A208CF99-C893-4916-9436-818E74BF4C8C}" dt="2022-01-25T14:45:25.173" v="10" actId="478"/>
          <pc:sldLayoutMkLst>
            <pc:docMk/>
            <pc:sldMasterMk cId="3641486974" sldId="2147483648"/>
            <pc:sldLayoutMk cId="867535932" sldId="2147483656"/>
          </pc:sldLayoutMkLst>
          <pc:spChg chg="del">
            <ac:chgData name="Buitink, Fleur" userId="cf590200-e243-4b2e-a585-9874ef062f38" providerId="ADAL" clId="{A208CF99-C893-4916-9436-818E74BF4C8C}" dt="2022-01-25T14:45:25.173" v="10" actId="478"/>
            <ac:spMkLst>
              <pc:docMk/>
              <pc:sldMasterMk cId="3641486974" sldId="2147483648"/>
              <pc:sldLayoutMk cId="867535932" sldId="2147483656"/>
              <ac:spMk id="5" creationId="{F89539FD-5243-4C46-8F82-AD1320F7297A}"/>
            </ac:spMkLst>
          </pc:spChg>
        </pc:sldLayoutChg>
        <pc:sldLayoutChg chg="delSp mod">
          <pc:chgData name="Buitink, Fleur" userId="cf590200-e243-4b2e-a585-9874ef062f38" providerId="ADAL" clId="{A208CF99-C893-4916-9436-818E74BF4C8C}" dt="2022-01-25T14:45:34.281" v="14" actId="478"/>
          <pc:sldLayoutMkLst>
            <pc:docMk/>
            <pc:sldMasterMk cId="3641486974" sldId="2147483648"/>
            <pc:sldLayoutMk cId="2322944216" sldId="2147483657"/>
          </pc:sldLayoutMkLst>
          <pc:spChg chg="del">
            <ac:chgData name="Buitink, Fleur" userId="cf590200-e243-4b2e-a585-9874ef062f38" providerId="ADAL" clId="{A208CF99-C893-4916-9436-818E74BF4C8C}" dt="2022-01-25T14:45:34.281" v="14" actId="478"/>
            <ac:spMkLst>
              <pc:docMk/>
              <pc:sldMasterMk cId="3641486974" sldId="2147483648"/>
              <pc:sldLayoutMk cId="2322944216" sldId="2147483657"/>
              <ac:spMk id="11" creationId="{A7E0E0D9-0E6B-004D-96FC-F9322EA8A181}"/>
            </ac:spMkLst>
          </pc:spChg>
        </pc:sldLayoutChg>
        <pc:sldLayoutChg chg="delSp mod">
          <pc:chgData name="Buitink, Fleur" userId="cf590200-e243-4b2e-a585-9874ef062f38" providerId="ADAL" clId="{A208CF99-C893-4916-9436-818E74BF4C8C}" dt="2022-01-25T14:46:52.910" v="26" actId="478"/>
          <pc:sldLayoutMkLst>
            <pc:docMk/>
            <pc:sldMasterMk cId="3641486974" sldId="2147483648"/>
            <pc:sldLayoutMk cId="2730041371" sldId="2147483658"/>
          </pc:sldLayoutMkLst>
          <pc:spChg chg="del">
            <ac:chgData name="Buitink, Fleur" userId="cf590200-e243-4b2e-a585-9874ef062f38" providerId="ADAL" clId="{A208CF99-C893-4916-9436-818E74BF4C8C}" dt="2022-01-25T14:46:52.910" v="26" actId="478"/>
            <ac:spMkLst>
              <pc:docMk/>
              <pc:sldMasterMk cId="3641486974" sldId="2147483648"/>
              <pc:sldLayoutMk cId="2730041371" sldId="2147483658"/>
              <ac:spMk id="11" creationId="{A7E0E0D9-0E6B-004D-96FC-F9322EA8A181}"/>
            </ac:spMkLst>
          </pc:spChg>
        </pc:sldLayoutChg>
        <pc:sldLayoutChg chg="delSp mod">
          <pc:chgData name="Buitink, Fleur" userId="cf590200-e243-4b2e-a585-9874ef062f38" providerId="ADAL" clId="{A208CF99-C893-4916-9436-818E74BF4C8C}" dt="2022-01-25T14:46:04.434" v="15" actId="478"/>
          <pc:sldLayoutMkLst>
            <pc:docMk/>
            <pc:sldMasterMk cId="3641486974" sldId="2147483648"/>
            <pc:sldLayoutMk cId="1009169000" sldId="2147483659"/>
          </pc:sldLayoutMkLst>
          <pc:spChg chg="del">
            <ac:chgData name="Buitink, Fleur" userId="cf590200-e243-4b2e-a585-9874ef062f38" providerId="ADAL" clId="{A208CF99-C893-4916-9436-818E74BF4C8C}" dt="2022-01-25T14:46:04.434" v="15" actId="478"/>
            <ac:spMkLst>
              <pc:docMk/>
              <pc:sldMasterMk cId="3641486974" sldId="2147483648"/>
              <pc:sldLayoutMk cId="1009169000" sldId="2147483659"/>
              <ac:spMk id="8" creationId="{3E5EECF5-25A3-0B4B-A3A3-A7C94E7D7036}"/>
            </ac:spMkLst>
          </pc:spChg>
        </pc:sldLayoutChg>
        <pc:sldLayoutChg chg="delSp mod">
          <pc:chgData name="Buitink, Fleur" userId="cf590200-e243-4b2e-a585-9874ef062f38" providerId="ADAL" clId="{A208CF99-C893-4916-9436-818E74BF4C8C}" dt="2022-01-25T14:46:11.539" v="19" actId="478"/>
          <pc:sldLayoutMkLst>
            <pc:docMk/>
            <pc:sldMasterMk cId="3641486974" sldId="2147483648"/>
            <pc:sldLayoutMk cId="3662854059" sldId="2147483660"/>
          </pc:sldLayoutMkLst>
          <pc:spChg chg="del">
            <ac:chgData name="Buitink, Fleur" userId="cf590200-e243-4b2e-a585-9874ef062f38" providerId="ADAL" clId="{A208CF99-C893-4916-9436-818E74BF4C8C}" dt="2022-01-25T14:46:11.539" v="19" actId="478"/>
            <ac:spMkLst>
              <pc:docMk/>
              <pc:sldMasterMk cId="3641486974" sldId="2147483648"/>
              <pc:sldLayoutMk cId="3662854059" sldId="2147483660"/>
              <ac:spMk id="8" creationId="{3E5EECF5-25A3-0B4B-A3A3-A7C94E7D7036}"/>
            </ac:spMkLst>
          </pc:spChg>
        </pc:sldLayoutChg>
      </pc:sldMasterChg>
    </pc:docChg>
  </pc:docChgLst>
  <pc:docChgLst>
    <pc:chgData name="Buitink, Fleur" userId="cf590200-e243-4b2e-a585-9874ef062f38" providerId="ADAL" clId="{567985E1-D591-4C61-89E7-295AA74565BF}"/>
    <pc:docChg chg="delSld modSld">
      <pc:chgData name="Buitink, Fleur" userId="cf590200-e243-4b2e-a585-9874ef062f38" providerId="ADAL" clId="{567985E1-D591-4C61-89E7-295AA74565BF}" dt="2021-08-25T09:54:33.263" v="22" actId="47"/>
      <pc:docMkLst>
        <pc:docMk/>
      </pc:docMkLst>
      <pc:sldChg chg="modSp mod">
        <pc:chgData name="Buitink, Fleur" userId="cf590200-e243-4b2e-a585-9874ef062f38" providerId="ADAL" clId="{567985E1-D591-4C61-89E7-295AA74565BF}" dt="2021-07-27T07:39:19.885" v="11" actId="20577"/>
        <pc:sldMkLst>
          <pc:docMk/>
          <pc:sldMk cId="192953906" sldId="257"/>
        </pc:sldMkLst>
        <pc:spChg chg="mod">
          <ac:chgData name="Buitink, Fleur" userId="cf590200-e243-4b2e-a585-9874ef062f38" providerId="ADAL" clId="{567985E1-D591-4C61-89E7-295AA74565BF}" dt="2021-07-27T07:39:19.885" v="11" actId="20577"/>
          <ac:spMkLst>
            <pc:docMk/>
            <pc:sldMk cId="192953906" sldId="257"/>
            <ac:spMk id="2" creationId="{8BFA767E-3DB7-7B46-855B-3C179A0A7873}"/>
          </ac:spMkLst>
        </pc:spChg>
      </pc:sldChg>
      <pc:sldChg chg="modSp mod">
        <pc:chgData name="Buitink, Fleur" userId="cf590200-e243-4b2e-a585-9874ef062f38" providerId="ADAL" clId="{567985E1-D591-4C61-89E7-295AA74565BF}" dt="2021-08-25T09:49:13.989" v="15" actId="6549"/>
        <pc:sldMkLst>
          <pc:docMk/>
          <pc:sldMk cId="3650263679" sldId="263"/>
        </pc:sldMkLst>
        <pc:spChg chg="mod">
          <ac:chgData name="Buitink, Fleur" userId="cf590200-e243-4b2e-a585-9874ef062f38" providerId="ADAL" clId="{567985E1-D591-4C61-89E7-295AA74565BF}" dt="2021-08-25T09:49:13.989" v="15" actId="6549"/>
          <ac:spMkLst>
            <pc:docMk/>
            <pc:sldMk cId="3650263679" sldId="263"/>
            <ac:spMk id="3" creationId="{19939605-1392-4D30-A99E-0D408BF74A46}"/>
          </ac:spMkLst>
        </pc:spChg>
      </pc:sldChg>
      <pc:sldChg chg="del">
        <pc:chgData name="Buitink, Fleur" userId="cf590200-e243-4b2e-a585-9874ef062f38" providerId="ADAL" clId="{567985E1-D591-4C61-89E7-295AA74565BF}" dt="2021-08-25T09:54:13.405" v="18" actId="47"/>
        <pc:sldMkLst>
          <pc:docMk/>
          <pc:sldMk cId="1580304762" sldId="268"/>
        </pc:sldMkLst>
      </pc:sldChg>
      <pc:sldChg chg="del">
        <pc:chgData name="Buitink, Fleur" userId="cf590200-e243-4b2e-a585-9874ef062f38" providerId="ADAL" clId="{567985E1-D591-4C61-89E7-295AA74565BF}" dt="2021-08-25T09:54:15.719" v="19" actId="47"/>
        <pc:sldMkLst>
          <pc:docMk/>
          <pc:sldMk cId="2038403464" sldId="269"/>
        </pc:sldMkLst>
      </pc:sldChg>
      <pc:sldChg chg="del">
        <pc:chgData name="Buitink, Fleur" userId="cf590200-e243-4b2e-a585-9874ef062f38" providerId="ADAL" clId="{567985E1-D591-4C61-89E7-295AA74565BF}" dt="2021-08-25T09:54:21.679" v="20" actId="47"/>
        <pc:sldMkLst>
          <pc:docMk/>
          <pc:sldMk cId="3376605497" sldId="270"/>
        </pc:sldMkLst>
      </pc:sldChg>
      <pc:sldChg chg="modSp mod">
        <pc:chgData name="Buitink, Fleur" userId="cf590200-e243-4b2e-a585-9874ef062f38" providerId="ADAL" clId="{567985E1-D591-4C61-89E7-295AA74565BF}" dt="2021-08-25T09:51:14.091" v="17" actId="6549"/>
        <pc:sldMkLst>
          <pc:docMk/>
          <pc:sldMk cId="2564984213" sldId="271"/>
        </pc:sldMkLst>
        <pc:spChg chg="mod">
          <ac:chgData name="Buitink, Fleur" userId="cf590200-e243-4b2e-a585-9874ef062f38" providerId="ADAL" clId="{567985E1-D591-4C61-89E7-295AA74565BF}" dt="2021-08-25T09:51:14.091" v="17" actId="6549"/>
          <ac:spMkLst>
            <pc:docMk/>
            <pc:sldMk cId="2564984213" sldId="271"/>
            <ac:spMk id="3" creationId="{579FA90E-08D8-4C61-B3F7-3F003BF24E02}"/>
          </ac:spMkLst>
        </pc:spChg>
      </pc:sldChg>
      <pc:sldChg chg="del">
        <pc:chgData name="Buitink, Fleur" userId="cf590200-e243-4b2e-a585-9874ef062f38" providerId="ADAL" clId="{567985E1-D591-4C61-89E7-295AA74565BF}" dt="2021-08-25T09:54:32.077" v="21" actId="47"/>
        <pc:sldMkLst>
          <pc:docMk/>
          <pc:sldMk cId="3110323235" sldId="274"/>
        </pc:sldMkLst>
      </pc:sldChg>
      <pc:sldChg chg="del">
        <pc:chgData name="Buitink, Fleur" userId="cf590200-e243-4b2e-a585-9874ef062f38" providerId="ADAL" clId="{567985E1-D591-4C61-89E7-295AA74565BF}" dt="2021-08-25T09:54:33.263" v="22" actId="47"/>
        <pc:sldMkLst>
          <pc:docMk/>
          <pc:sldMk cId="1807277052" sldId="275"/>
        </pc:sldMkLst>
      </pc:sldChg>
    </pc:docChg>
  </pc:docChgLst>
  <pc:docChgLst>
    <pc:chgData name="Roordink, Bas" userId="e6b80f22-b7ea-4a1b-9826-4cad8536796c" providerId="ADAL" clId="{0C759D4F-1013-4230-9B3D-E403F130DEBA}"/>
    <pc:docChg chg="custSel modSld">
      <pc:chgData name="Roordink, Bas" userId="e6b80f22-b7ea-4a1b-9826-4cad8536796c" providerId="ADAL" clId="{0C759D4F-1013-4230-9B3D-E403F130DEBA}" dt="2022-01-27T13:09:14.094" v="614" actId="20577"/>
      <pc:docMkLst>
        <pc:docMk/>
      </pc:docMkLst>
      <pc:sldChg chg="modSp mod">
        <pc:chgData name="Roordink, Bas" userId="e6b80f22-b7ea-4a1b-9826-4cad8536796c" providerId="ADAL" clId="{0C759D4F-1013-4230-9B3D-E403F130DEBA}" dt="2022-01-18T09:17:03.815" v="2" actId="20577"/>
        <pc:sldMkLst>
          <pc:docMk/>
          <pc:sldMk cId="3753470074" sldId="260"/>
        </pc:sldMkLst>
        <pc:spChg chg="mod">
          <ac:chgData name="Roordink, Bas" userId="e6b80f22-b7ea-4a1b-9826-4cad8536796c" providerId="ADAL" clId="{0C759D4F-1013-4230-9B3D-E403F130DEBA}" dt="2022-01-18T09:17:03.815" v="2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0C759D4F-1013-4230-9B3D-E403F130DEBA}" dt="2022-01-18T09:24:31.815" v="190" actId="207"/>
        <pc:sldMkLst>
          <pc:docMk/>
          <pc:sldMk cId="3650263679" sldId="263"/>
        </pc:sldMkLst>
        <pc:spChg chg="mod">
          <ac:chgData name="Roordink, Bas" userId="e6b80f22-b7ea-4a1b-9826-4cad8536796c" providerId="ADAL" clId="{0C759D4F-1013-4230-9B3D-E403F130DEBA}" dt="2022-01-18T09:24:31.815" v="190" actId="207"/>
          <ac:spMkLst>
            <pc:docMk/>
            <pc:sldMk cId="3650263679" sldId="263"/>
            <ac:spMk id="3" creationId="{19939605-1392-4D30-A99E-0D408BF74A46}"/>
          </ac:spMkLst>
        </pc:spChg>
      </pc:sldChg>
      <pc:sldChg chg="modSp mod">
        <pc:chgData name="Roordink, Bas" userId="e6b80f22-b7ea-4a1b-9826-4cad8536796c" providerId="ADAL" clId="{0C759D4F-1013-4230-9B3D-E403F130DEBA}" dt="2022-01-18T09:23:21.043" v="54" actId="20577"/>
        <pc:sldMkLst>
          <pc:docMk/>
          <pc:sldMk cId="1410310819" sldId="264"/>
        </pc:sldMkLst>
        <pc:spChg chg="mod">
          <ac:chgData name="Roordink, Bas" userId="e6b80f22-b7ea-4a1b-9826-4cad8536796c" providerId="ADAL" clId="{0C759D4F-1013-4230-9B3D-E403F130DEBA}" dt="2022-01-18T09:23:21.043" v="54" actId="20577"/>
          <ac:spMkLst>
            <pc:docMk/>
            <pc:sldMk cId="1410310819" sldId="264"/>
            <ac:spMk id="3" creationId="{B0BEDFB3-2F1F-4D97-B891-420307B9671D}"/>
          </ac:spMkLst>
        </pc:spChg>
      </pc:sldChg>
      <pc:sldChg chg="modSp mod">
        <pc:chgData name="Roordink, Bas" userId="e6b80f22-b7ea-4a1b-9826-4cad8536796c" providerId="ADAL" clId="{0C759D4F-1013-4230-9B3D-E403F130DEBA}" dt="2022-01-18T14:26:31.582" v="283" actId="20577"/>
        <pc:sldMkLst>
          <pc:docMk/>
          <pc:sldMk cId="450315576" sldId="265"/>
        </pc:sldMkLst>
        <pc:spChg chg="mod">
          <ac:chgData name="Roordink, Bas" userId="e6b80f22-b7ea-4a1b-9826-4cad8536796c" providerId="ADAL" clId="{0C759D4F-1013-4230-9B3D-E403F130DEBA}" dt="2022-01-18T14:26:31.582" v="283" actId="20577"/>
          <ac:spMkLst>
            <pc:docMk/>
            <pc:sldMk cId="450315576" sldId="265"/>
            <ac:spMk id="3" creationId="{86BB64C6-58E8-492B-B4E2-44C1E3D9119E}"/>
          </ac:spMkLst>
        </pc:spChg>
      </pc:sldChg>
      <pc:sldChg chg="modSp mod">
        <pc:chgData name="Roordink, Bas" userId="e6b80f22-b7ea-4a1b-9826-4cad8536796c" providerId="ADAL" clId="{0C759D4F-1013-4230-9B3D-E403F130DEBA}" dt="2022-01-27T13:05:31.688" v="589" actId="207"/>
        <pc:sldMkLst>
          <pc:docMk/>
          <pc:sldMk cId="73219855" sldId="266"/>
        </pc:sldMkLst>
        <pc:spChg chg="mod">
          <ac:chgData name="Roordink, Bas" userId="e6b80f22-b7ea-4a1b-9826-4cad8536796c" providerId="ADAL" clId="{0C759D4F-1013-4230-9B3D-E403F130DEBA}" dt="2022-01-27T13:05:31.688" v="589" actId="207"/>
          <ac:spMkLst>
            <pc:docMk/>
            <pc:sldMk cId="73219855" sldId="266"/>
            <ac:spMk id="3" creationId="{D45585B5-D809-4C79-A0E1-57E5D446C592}"/>
          </ac:spMkLst>
        </pc:spChg>
      </pc:sldChg>
      <pc:sldChg chg="modSp mod">
        <pc:chgData name="Roordink, Bas" userId="e6b80f22-b7ea-4a1b-9826-4cad8536796c" providerId="ADAL" clId="{0C759D4F-1013-4230-9B3D-E403F130DEBA}" dt="2022-01-18T14:25:05.701" v="208" actId="115"/>
        <pc:sldMkLst>
          <pc:docMk/>
          <pc:sldMk cId="2282449554" sldId="267"/>
        </pc:sldMkLst>
        <pc:spChg chg="mod">
          <ac:chgData name="Roordink, Bas" userId="e6b80f22-b7ea-4a1b-9826-4cad8536796c" providerId="ADAL" clId="{0C759D4F-1013-4230-9B3D-E403F130DEBA}" dt="2022-01-18T14:25:05.701" v="208" actId="115"/>
          <ac:spMkLst>
            <pc:docMk/>
            <pc:sldMk cId="2282449554" sldId="267"/>
            <ac:spMk id="3" creationId="{9BFA1311-E885-4DFC-AA7B-DDEA767C79D8}"/>
          </ac:spMkLst>
        </pc:spChg>
      </pc:sldChg>
      <pc:sldChg chg="modSp mod">
        <pc:chgData name="Roordink, Bas" userId="e6b80f22-b7ea-4a1b-9826-4cad8536796c" providerId="ADAL" clId="{0C759D4F-1013-4230-9B3D-E403F130DEBA}" dt="2022-01-27T13:09:14.094" v="614" actId="20577"/>
        <pc:sldMkLst>
          <pc:docMk/>
          <pc:sldMk cId="2564984213" sldId="271"/>
        </pc:sldMkLst>
        <pc:spChg chg="mod">
          <ac:chgData name="Roordink, Bas" userId="e6b80f22-b7ea-4a1b-9826-4cad8536796c" providerId="ADAL" clId="{0C759D4F-1013-4230-9B3D-E403F130DEBA}" dt="2022-01-27T13:09:14.094" v="614" actId="20577"/>
          <ac:spMkLst>
            <pc:docMk/>
            <pc:sldMk cId="2564984213" sldId="271"/>
            <ac:spMk id="3" creationId="{579FA90E-08D8-4C61-B3F7-3F003BF24E02}"/>
          </ac:spMkLst>
        </pc:spChg>
      </pc:sldChg>
      <pc:sldChg chg="modSp mod">
        <pc:chgData name="Roordink, Bas" userId="e6b80f22-b7ea-4a1b-9826-4cad8536796c" providerId="ADAL" clId="{0C759D4F-1013-4230-9B3D-E403F130DEBA}" dt="2022-01-18T14:29:13.254" v="587" actId="207"/>
        <pc:sldMkLst>
          <pc:docMk/>
          <pc:sldMk cId="1673755409" sldId="272"/>
        </pc:sldMkLst>
        <pc:spChg chg="mod">
          <ac:chgData name="Roordink, Bas" userId="e6b80f22-b7ea-4a1b-9826-4cad8536796c" providerId="ADAL" clId="{0C759D4F-1013-4230-9B3D-E403F130DEBA}" dt="2022-01-18T14:29:13.254" v="587" actId="207"/>
          <ac:spMkLst>
            <pc:docMk/>
            <pc:sldMk cId="1673755409" sldId="272"/>
            <ac:spMk id="3" creationId="{570D7AD6-D79C-47C3-930D-E97F94F43A44}"/>
          </ac:spMkLst>
        </pc:spChg>
      </pc:sldChg>
    </pc:docChg>
  </pc:docChgLst>
  <pc:docChgLst>
    <pc:chgData name="Buitink, Fleur" userId="S::fbuitink@volkerwessels.com::cf590200-e243-4b2e-a585-9874ef062f38" providerId="AD" clId="Web-{4A3462D5-005A-432E-BB3E-CE3C2922DAB4}"/>
    <pc:docChg chg="modSld">
      <pc:chgData name="Buitink, Fleur" userId="S::fbuitink@volkerwessels.com::cf590200-e243-4b2e-a585-9874ef062f38" providerId="AD" clId="Web-{4A3462D5-005A-432E-BB3E-CE3C2922DAB4}" dt="2022-01-24T12:32:11.260" v="12" actId="20577"/>
      <pc:docMkLst>
        <pc:docMk/>
      </pc:docMkLst>
      <pc:sldChg chg="modSp">
        <pc:chgData name="Buitink, Fleur" userId="S::fbuitink@volkerwessels.com::cf590200-e243-4b2e-a585-9874ef062f38" providerId="AD" clId="Web-{4A3462D5-005A-432E-BB3E-CE3C2922DAB4}" dt="2022-01-24T12:28:01.090" v="0" actId="20577"/>
        <pc:sldMkLst>
          <pc:docMk/>
          <pc:sldMk cId="3753470074" sldId="260"/>
        </pc:sldMkLst>
        <pc:spChg chg="mod">
          <ac:chgData name="Buitink, Fleur" userId="S::fbuitink@volkerwessels.com::cf590200-e243-4b2e-a585-9874ef062f38" providerId="AD" clId="Web-{4A3462D5-005A-432E-BB3E-CE3C2922DAB4}" dt="2022-01-24T12:28:01.090" v="0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">
        <pc:chgData name="Buitink, Fleur" userId="S::fbuitink@volkerwessels.com::cf590200-e243-4b2e-a585-9874ef062f38" providerId="AD" clId="Web-{4A3462D5-005A-432E-BB3E-CE3C2922DAB4}" dt="2022-01-24T12:28:43.437" v="3" actId="20577"/>
        <pc:sldMkLst>
          <pc:docMk/>
          <pc:sldMk cId="3650263679" sldId="263"/>
        </pc:sldMkLst>
        <pc:spChg chg="mod">
          <ac:chgData name="Buitink, Fleur" userId="S::fbuitink@volkerwessels.com::cf590200-e243-4b2e-a585-9874ef062f38" providerId="AD" clId="Web-{4A3462D5-005A-432E-BB3E-CE3C2922DAB4}" dt="2022-01-24T12:28:43.437" v="3" actId="20577"/>
          <ac:spMkLst>
            <pc:docMk/>
            <pc:sldMk cId="3650263679" sldId="263"/>
            <ac:spMk id="3" creationId="{19939605-1392-4D30-A99E-0D408BF74A46}"/>
          </ac:spMkLst>
        </pc:spChg>
      </pc:sldChg>
      <pc:sldChg chg="modSp">
        <pc:chgData name="Buitink, Fleur" userId="S::fbuitink@volkerwessels.com::cf590200-e243-4b2e-a585-9874ef062f38" providerId="AD" clId="Web-{4A3462D5-005A-432E-BB3E-CE3C2922DAB4}" dt="2022-01-24T12:28:51.515" v="4" actId="20577"/>
        <pc:sldMkLst>
          <pc:docMk/>
          <pc:sldMk cId="1410310819" sldId="264"/>
        </pc:sldMkLst>
        <pc:spChg chg="mod">
          <ac:chgData name="Buitink, Fleur" userId="S::fbuitink@volkerwessels.com::cf590200-e243-4b2e-a585-9874ef062f38" providerId="AD" clId="Web-{4A3462D5-005A-432E-BB3E-CE3C2922DAB4}" dt="2022-01-24T12:28:51.515" v="4" actId="20577"/>
          <ac:spMkLst>
            <pc:docMk/>
            <pc:sldMk cId="1410310819" sldId="264"/>
            <ac:spMk id="3" creationId="{B0BEDFB3-2F1F-4D97-B891-420307B9671D}"/>
          </ac:spMkLst>
        </pc:spChg>
      </pc:sldChg>
      <pc:sldChg chg="modSp">
        <pc:chgData name="Buitink, Fleur" userId="S::fbuitink@volkerwessels.com::cf590200-e243-4b2e-a585-9874ef062f38" providerId="AD" clId="Web-{4A3462D5-005A-432E-BB3E-CE3C2922DAB4}" dt="2022-01-24T12:32:11.260" v="12" actId="20577"/>
        <pc:sldMkLst>
          <pc:docMk/>
          <pc:sldMk cId="450315576" sldId="265"/>
        </pc:sldMkLst>
        <pc:spChg chg="mod">
          <ac:chgData name="Buitink, Fleur" userId="S::fbuitink@volkerwessels.com::cf590200-e243-4b2e-a585-9874ef062f38" providerId="AD" clId="Web-{4A3462D5-005A-432E-BB3E-CE3C2922DAB4}" dt="2022-01-24T12:32:11.260" v="12" actId="20577"/>
          <ac:spMkLst>
            <pc:docMk/>
            <pc:sldMk cId="450315576" sldId="265"/>
            <ac:spMk id="3" creationId="{86BB64C6-58E8-492B-B4E2-44C1E3D9119E}"/>
          </ac:spMkLst>
        </pc:spChg>
      </pc:sldChg>
      <pc:sldChg chg="modSp">
        <pc:chgData name="Buitink, Fleur" userId="S::fbuitink@volkerwessels.com::cf590200-e243-4b2e-a585-9874ef062f38" providerId="AD" clId="Web-{4A3462D5-005A-432E-BB3E-CE3C2922DAB4}" dt="2022-01-24T12:28:57.953" v="5" actId="20577"/>
        <pc:sldMkLst>
          <pc:docMk/>
          <pc:sldMk cId="73219855" sldId="266"/>
        </pc:sldMkLst>
        <pc:spChg chg="mod">
          <ac:chgData name="Buitink, Fleur" userId="S::fbuitink@volkerwessels.com::cf590200-e243-4b2e-a585-9874ef062f38" providerId="AD" clId="Web-{4A3462D5-005A-432E-BB3E-CE3C2922DAB4}" dt="2022-01-24T12:28:57.953" v="5" actId="20577"/>
          <ac:spMkLst>
            <pc:docMk/>
            <pc:sldMk cId="73219855" sldId="266"/>
            <ac:spMk id="3" creationId="{D45585B5-D809-4C79-A0E1-57E5D446C592}"/>
          </ac:spMkLst>
        </pc:spChg>
      </pc:sldChg>
      <pc:sldChg chg="modSp">
        <pc:chgData name="Buitink, Fleur" userId="S::fbuitink@volkerwessels.com::cf590200-e243-4b2e-a585-9874ef062f38" providerId="AD" clId="Web-{4A3462D5-005A-432E-BB3E-CE3C2922DAB4}" dt="2022-01-24T12:30:01.300" v="8" actId="20577"/>
        <pc:sldMkLst>
          <pc:docMk/>
          <pc:sldMk cId="2564984213" sldId="271"/>
        </pc:sldMkLst>
        <pc:spChg chg="mod">
          <ac:chgData name="Buitink, Fleur" userId="S::fbuitink@volkerwessels.com::cf590200-e243-4b2e-a585-9874ef062f38" providerId="AD" clId="Web-{4A3462D5-005A-432E-BB3E-CE3C2922DAB4}" dt="2022-01-24T12:30:01.300" v="8" actId="20577"/>
          <ac:spMkLst>
            <pc:docMk/>
            <pc:sldMk cId="2564984213" sldId="271"/>
            <ac:spMk id="3" creationId="{579FA90E-08D8-4C61-B3F7-3F003BF24E02}"/>
          </ac:spMkLst>
        </pc:spChg>
      </pc:sldChg>
      <pc:sldChg chg="modSp">
        <pc:chgData name="Buitink, Fleur" userId="S::fbuitink@volkerwessels.com::cf590200-e243-4b2e-a585-9874ef062f38" providerId="AD" clId="Web-{4A3462D5-005A-432E-BB3E-CE3C2922DAB4}" dt="2022-01-24T12:30:24.551" v="9" actId="20577"/>
        <pc:sldMkLst>
          <pc:docMk/>
          <pc:sldMk cId="1673755409" sldId="272"/>
        </pc:sldMkLst>
        <pc:spChg chg="mod">
          <ac:chgData name="Buitink, Fleur" userId="S::fbuitink@volkerwessels.com::cf590200-e243-4b2e-a585-9874ef062f38" providerId="AD" clId="Web-{4A3462D5-005A-432E-BB3E-CE3C2922DAB4}" dt="2022-01-24T12:30:24.551" v="9" actId="20577"/>
          <ac:spMkLst>
            <pc:docMk/>
            <pc:sldMk cId="1673755409" sldId="272"/>
            <ac:spMk id="3" creationId="{570D7AD6-D79C-47C3-930D-E97F94F43A44}"/>
          </ac:spMkLst>
        </pc:spChg>
      </pc:sldChg>
    </pc:docChg>
  </pc:docChgLst>
  <pc:docChgLst>
    <pc:chgData name="Buitink, Fleur" userId="S::fbuitink@volkerwessels.com::cf590200-e243-4b2e-a585-9874ef062f38" providerId="AD" clId="Web-{F3BB486B-18D8-67C5-617F-647969FFFE96}"/>
    <pc:docChg chg="addSld modSld">
      <pc:chgData name="Buitink, Fleur" userId="S::fbuitink@volkerwessels.com::cf590200-e243-4b2e-a585-9874ef062f38" providerId="AD" clId="Web-{F3BB486B-18D8-67C5-617F-647969FFFE96}" dt="2022-01-24T12:45:54.144" v="151"/>
      <pc:docMkLst>
        <pc:docMk/>
      </pc:docMkLst>
      <pc:sldChg chg="modSp">
        <pc:chgData name="Buitink, Fleur" userId="S::fbuitink@volkerwessels.com::cf590200-e243-4b2e-a585-9874ef062f38" providerId="AD" clId="Web-{F3BB486B-18D8-67C5-617F-647969FFFE96}" dt="2022-01-24T12:43:33.516" v="64" actId="20577"/>
        <pc:sldMkLst>
          <pc:docMk/>
          <pc:sldMk cId="450315576" sldId="265"/>
        </pc:sldMkLst>
        <pc:spChg chg="mod">
          <ac:chgData name="Buitink, Fleur" userId="S::fbuitink@volkerwessels.com::cf590200-e243-4b2e-a585-9874ef062f38" providerId="AD" clId="Web-{F3BB486B-18D8-67C5-617F-647969FFFE96}" dt="2022-01-24T12:43:33.516" v="64" actId="20577"/>
          <ac:spMkLst>
            <pc:docMk/>
            <pc:sldMk cId="450315576" sldId="265"/>
            <ac:spMk id="3" creationId="{86BB64C6-58E8-492B-B4E2-44C1E3D9119E}"/>
          </ac:spMkLst>
        </pc:spChg>
      </pc:sldChg>
      <pc:sldChg chg="delSp modSp">
        <pc:chgData name="Buitink, Fleur" userId="S::fbuitink@volkerwessels.com::cf590200-e243-4b2e-a585-9874ef062f38" providerId="AD" clId="Web-{F3BB486B-18D8-67C5-617F-647969FFFE96}" dt="2022-01-24T12:45:38.972" v="150"/>
        <pc:sldMkLst>
          <pc:docMk/>
          <pc:sldMk cId="1573546633" sldId="273"/>
        </pc:sldMkLst>
        <pc:spChg chg="mod">
          <ac:chgData name="Buitink, Fleur" userId="S::fbuitink@volkerwessels.com::cf590200-e243-4b2e-a585-9874ef062f38" providerId="AD" clId="Web-{F3BB486B-18D8-67C5-617F-647969FFFE96}" dt="2022-01-24T12:45:34.597" v="149" actId="20577"/>
          <ac:spMkLst>
            <pc:docMk/>
            <pc:sldMk cId="1573546633" sldId="273"/>
            <ac:spMk id="3" creationId="{E8E46241-0006-440B-B286-03AD5E19865E}"/>
          </ac:spMkLst>
        </pc:spChg>
        <pc:spChg chg="del">
          <ac:chgData name="Buitink, Fleur" userId="S::fbuitink@volkerwessels.com::cf590200-e243-4b2e-a585-9874ef062f38" providerId="AD" clId="Web-{F3BB486B-18D8-67C5-617F-647969FFFE96}" dt="2022-01-24T12:45:38.972" v="150"/>
          <ac:spMkLst>
            <pc:docMk/>
            <pc:sldMk cId="1573546633" sldId="273"/>
            <ac:spMk id="5" creationId="{7609B9A3-376F-4986-9D13-6BF716011DDE}"/>
          </ac:spMkLst>
        </pc:spChg>
      </pc:sldChg>
      <pc:sldChg chg="delSp modSp new">
        <pc:chgData name="Buitink, Fleur" userId="S::fbuitink@volkerwessels.com::cf590200-e243-4b2e-a585-9874ef062f38" providerId="AD" clId="Web-{F3BB486B-18D8-67C5-617F-647969FFFE96}" dt="2022-01-24T12:45:54.144" v="151"/>
        <pc:sldMkLst>
          <pc:docMk/>
          <pc:sldMk cId="221279007" sldId="274"/>
        </pc:sldMkLst>
        <pc:spChg chg="mod">
          <ac:chgData name="Buitink, Fleur" userId="S::fbuitink@volkerwessels.com::cf590200-e243-4b2e-a585-9874ef062f38" providerId="AD" clId="Web-{F3BB486B-18D8-67C5-617F-647969FFFE96}" dt="2022-01-24T12:43:23.484" v="59" actId="20577"/>
          <ac:spMkLst>
            <pc:docMk/>
            <pc:sldMk cId="221279007" sldId="274"/>
            <ac:spMk id="2" creationId="{DD223671-A5DE-4B3F-8AFF-CCC7EBEC7630}"/>
          </ac:spMkLst>
        </pc:spChg>
        <pc:spChg chg="mod">
          <ac:chgData name="Buitink, Fleur" userId="S::fbuitink@volkerwessels.com::cf590200-e243-4b2e-a585-9874ef062f38" providerId="AD" clId="Web-{F3BB486B-18D8-67C5-617F-647969FFFE96}" dt="2022-01-24T12:44:25.142" v="77" actId="20577"/>
          <ac:spMkLst>
            <pc:docMk/>
            <pc:sldMk cId="221279007" sldId="274"/>
            <ac:spMk id="3" creationId="{1C6D1A77-AD3F-428F-BEB4-5F364A34E09C}"/>
          </ac:spMkLst>
        </pc:spChg>
        <pc:spChg chg="del">
          <ac:chgData name="Buitink, Fleur" userId="S::fbuitink@volkerwessels.com::cf590200-e243-4b2e-a585-9874ef062f38" providerId="AD" clId="Web-{F3BB486B-18D8-67C5-617F-647969FFFE96}" dt="2022-01-24T12:45:54.144" v="151"/>
          <ac:spMkLst>
            <pc:docMk/>
            <pc:sldMk cId="221279007" sldId="274"/>
            <ac:spMk id="5" creationId="{88C84510-FC7C-4EF1-9D33-8806FD450873}"/>
          </ac:spMkLst>
        </pc:spChg>
      </pc:sldChg>
    </pc:docChg>
  </pc:docChgLst>
  <pc:docChgLst>
    <pc:chgData name="Mee, Chanchal van der" userId="S::cvdmee@volkerwessels.com::a92569cd-3076-44aa-ac15-60759c77f0f2" providerId="AD" clId="Web-{4965455E-2814-DA5E-B04B-F3D51E80E050}"/>
    <pc:docChg chg="modSld">
      <pc:chgData name="Mee, Chanchal van der" userId="S::cvdmee@volkerwessels.com::a92569cd-3076-44aa-ac15-60759c77f0f2" providerId="AD" clId="Web-{4965455E-2814-DA5E-B04B-F3D51E80E050}" dt="2022-01-27T09:12:13.550" v="2" actId="20577"/>
      <pc:docMkLst>
        <pc:docMk/>
      </pc:docMkLst>
      <pc:sldChg chg="modSp">
        <pc:chgData name="Mee, Chanchal van der" userId="S::cvdmee@volkerwessels.com::a92569cd-3076-44aa-ac15-60759c77f0f2" providerId="AD" clId="Web-{4965455E-2814-DA5E-B04B-F3D51E80E050}" dt="2022-01-27T09:12:13.550" v="2" actId="20577"/>
        <pc:sldMkLst>
          <pc:docMk/>
          <pc:sldMk cId="221279007" sldId="274"/>
        </pc:sldMkLst>
        <pc:spChg chg="mod">
          <ac:chgData name="Mee, Chanchal van der" userId="S::cvdmee@volkerwessels.com::a92569cd-3076-44aa-ac15-60759c77f0f2" providerId="AD" clId="Web-{4965455E-2814-DA5E-B04B-F3D51E80E050}" dt="2022-01-27T09:12:13.550" v="2" actId="20577"/>
          <ac:spMkLst>
            <pc:docMk/>
            <pc:sldMk cId="221279007" sldId="274"/>
            <ac:spMk id="3" creationId="{1C6D1A77-AD3F-428F-BEB4-5F364A34E09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8-2-2022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bg-BG" smtClean="0"/>
              <a:t>2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899192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bg-BG" smtClean="0"/>
              <a:t>11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917253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bg-BG" smtClean="0"/>
              <a:t>12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929556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bg-BG" smtClean="0"/>
              <a:t>13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02554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bg-BG" smtClean="0"/>
              <a:t>3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72369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bg-BG" smtClean="0"/>
              <a:t>4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71784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bg-BG" smtClean="0"/>
              <a:t>5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573728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bg-BG" smtClean="0"/>
              <a:t>6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130503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bg-BG" smtClean="0"/>
              <a:t>7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443388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bg-BG" smtClean="0"/>
              <a:t>8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402891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bg-BG" smtClean="0"/>
              <a:t>9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832877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bg-BG" smtClean="0"/>
              <a:t>10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83834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‹N°›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veiligheid@volkerwessels.co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nsite.volkerwessels.com/veiligheid/veiligheid-wav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3860" y="1676037"/>
            <a:ext cx="8687585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bg-BG"/>
              <a:t>ДЕН НА БЕЗОПАСНОСТТА </a:t>
            </a:r>
            <a:br>
              <a:rPr lang="bg-BG"/>
            </a:br>
            <a:r>
              <a:rPr lang="bg-BG" sz="2800"/>
              <a:t>ЗАСИЛВАМЕ БЕЗОПАСНОСТТА! ЩЕ НИ ПОМОГНЕШ ЛИ ДА УСКОРИМ? </a:t>
            </a:r>
            <a:br>
              <a:rPr lang="bg-BG" sz="2800"/>
            </a:br>
            <a:br>
              <a:rPr lang="bg-BG" sz="3600"/>
            </a:br>
            <a:r>
              <a:rPr lang="bg-BG" sz="2000"/>
              <a:t>30 март 2022 г.</a:t>
            </a:r>
            <a:endParaRPr lang="bg-BG" sz="20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94" y="3845319"/>
            <a:ext cx="8321040" cy="1655762"/>
          </a:xfrm>
        </p:spPr>
        <p:txBody>
          <a:bodyPr/>
          <a:lstStyle/>
          <a:p>
            <a:endParaRPr lang="bg-BG"/>
          </a:p>
          <a:p>
            <a:r>
              <a:rPr lang="bg-BG"/>
              <a:t>ПЪТНА КАРТА ЗА БИЗНЕСА</a:t>
            </a:r>
          </a:p>
          <a:p>
            <a:r>
              <a:rPr lang="bg-BG" sz="1800"/>
              <a:t>[тази пътна карта може да се допълни с Вашите собствени идеи]</a:t>
            </a:r>
            <a:endParaRPr lang="bg-BG" sz="1800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4D568C01-99A0-4127-BD1E-0F99216A8EDF}"/>
              </a:ext>
            </a:extLst>
          </p:cNvPr>
          <p:cNvSpPr/>
          <p:nvPr/>
        </p:nvSpPr>
        <p:spPr>
          <a:xfrm>
            <a:off x="9445841" y="5885895"/>
            <a:ext cx="2583402" cy="446832"/>
          </a:xfrm>
          <a:prstGeom prst="rect">
            <a:avLst/>
          </a:prstGeom>
          <a:solidFill>
            <a:srgbClr val="FFD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96D188E9-CC84-430C-B4A8-2496A1E55BE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044"/>
          <a:stretch/>
        </p:blipFill>
        <p:spPr bwMode="auto">
          <a:xfrm>
            <a:off x="7583444" y="3012681"/>
            <a:ext cx="4059862" cy="20687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A12784E7-B071-4D07-A14A-1589B91E511F}"/>
              </a:ext>
            </a:extLst>
          </p:cNvPr>
          <p:cNvSpPr/>
          <p:nvPr/>
        </p:nvSpPr>
        <p:spPr>
          <a:xfrm>
            <a:off x="9055223" y="4873841"/>
            <a:ext cx="390618" cy="164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97DD7C-C781-4895-A66E-05930B945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ВЪЗМОЖНИ СПЕЦИФИКИ - ОБЕКТ</a:t>
            </a:r>
            <a:endParaRPr lang="bg-BG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0D7AD6-D79C-47C3-930D-E97F94F43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bg-BG" sz="2000" b="1"/>
              <a:t>Места за срещи (на обект)</a:t>
            </a:r>
            <a:br>
              <a:rPr lang="bg-BG" sz="2000" b="1"/>
            </a:br>
            <a:r>
              <a:rPr lang="bg-BG" sz="2000"/>
              <a:t>Мениджмънтът и бордът посещават обекта, за да подготвят деня на безопасността. Вероятно мениджмънтът и бордът ще посетят множество обекти. </a:t>
            </a:r>
            <a:r>
              <a:rPr lang="bg-BG" sz="2000" b="1"/>
              <a:t>Компанията на VolkerWessels ще уточни това самостоятелно</a:t>
            </a:r>
            <a:r>
              <a:rPr lang="bg-BG" sz="2000"/>
              <a:t>.</a:t>
            </a:r>
          </a:p>
          <a:p>
            <a:pPr marL="0" indent="0">
              <a:buNone/>
            </a:pPr>
            <a:r>
              <a:rPr lang="bg-BG" sz="2000"/>
              <a:t>Силната страна на програмата е в това, че предизвиква дискусия сред служителите. Това наистина ни кара да обсъждаме безопасността. </a:t>
            </a:r>
          </a:p>
          <a:p>
            <a:pPr marL="0" indent="0">
              <a:buNone/>
            </a:pPr>
            <a:endParaRPr lang="bg-BG" sz="2000"/>
          </a:p>
          <a:p>
            <a:pPr marL="0" indent="0">
              <a:buNone/>
            </a:pPr>
            <a:r>
              <a:rPr lang="bg-BG" sz="2000" b="1"/>
              <a:t>Необходимо оборудване</a:t>
            </a:r>
            <a:br>
              <a:rPr lang="bg-BG" sz="2000"/>
            </a:br>
            <a:r>
              <a:rPr lang="bg-BG" sz="2000"/>
              <a:t>Проектор, лаптоп, озвучаване и стартова презентация.</a:t>
            </a:r>
            <a:br>
              <a:rPr lang="bg-BG" sz="2000"/>
            </a:br>
            <a:br>
              <a:rPr lang="bg-BG" sz="2000"/>
            </a:br>
            <a:r>
              <a:rPr lang="bg-BG" sz="2000">
                <a:highlight>
                  <a:srgbClr val="FFFF00"/>
                </a:highlight>
              </a:rPr>
              <a:t>ЗАБЕЛЕЖКА: Електронната игра за безопасност е достъпна само чрез Chrome, </a:t>
            </a:r>
            <a:r>
              <a:rPr lang="bg-BG" sz="2000" u="sng">
                <a:highlight>
                  <a:srgbClr val="FFFF00"/>
                </a:highlight>
              </a:rPr>
              <a:t>не</a:t>
            </a:r>
            <a:r>
              <a:rPr lang="bg-BG" sz="2000">
                <a:highlight>
                  <a:srgbClr val="FFFF00"/>
                </a:highlight>
              </a:rPr>
              <a:t> чрез Internet Explorer.</a:t>
            </a:r>
          </a:p>
          <a:p>
            <a:endParaRPr lang="bg-BG" dirty="0"/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170BDF87-3AAB-449A-8319-0E7B24FDE6D4}"/>
              </a:ext>
            </a:extLst>
          </p:cNvPr>
          <p:cNvSpPr txBox="1">
            <a:spLocks/>
          </p:cNvSpPr>
          <p:nvPr/>
        </p:nvSpPr>
        <p:spPr>
          <a:xfrm>
            <a:off x="838200" y="6075112"/>
            <a:ext cx="4185920" cy="221457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/>
              <a:t>Засилваме безопасността! Ще ни помогнеш ли да ускорим?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73755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1937F1-97A4-4003-980B-EC6F1D1FB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ОЦЕНКА И ОБРАТНА ВРЪЗКА</a:t>
            </a:r>
            <a:endParaRPr lang="bg-BG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E46241-0006-440B-B286-03AD5E198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bg-BG" sz="2200" b="1"/>
              <a:t>Във Вашата компания (минимум):</a:t>
            </a:r>
          </a:p>
          <a:p>
            <a:pPr lvl="0">
              <a:lnSpc>
                <a:spcPct val="110000"/>
              </a:lnSpc>
            </a:pPr>
            <a:r>
              <a:rPr lang="bg-BG" sz="2200"/>
              <a:t>Какво беше усещането да играете заедно на WAVE ускорителя?</a:t>
            </a:r>
          </a:p>
          <a:p>
            <a:pPr lvl="0">
              <a:lnSpc>
                <a:spcPct val="110000"/>
              </a:lnSpc>
            </a:pPr>
            <a:r>
              <a:rPr lang="bg-BG" sz="2200"/>
              <a:t>Какво научихте от това?</a:t>
            </a:r>
          </a:p>
          <a:p>
            <a:pPr lvl="0">
              <a:lnSpc>
                <a:spcPct val="110000"/>
              </a:lnSpc>
            </a:pPr>
            <a:r>
              <a:rPr lang="bg-BG" sz="2200"/>
              <a:t>Какво ще правите различно утре на работа?</a:t>
            </a:r>
          </a:p>
          <a:p>
            <a:pPr marL="0" indent="0">
              <a:lnSpc>
                <a:spcPct val="110000"/>
              </a:lnSpc>
              <a:buNone/>
            </a:pPr>
            <a:br>
              <a:rPr lang="bg-BG" sz="2200" b="1"/>
            </a:br>
            <a:r>
              <a:rPr lang="bg-BG" sz="2200" b="1"/>
              <a:t>Обратна връзка от компаниите на VolkerWessels към VolkerWessels:</a:t>
            </a:r>
          </a:p>
          <a:p>
            <a:pPr>
              <a:lnSpc>
                <a:spcPct val="110000"/>
              </a:lnSpc>
            </a:pPr>
            <a:r>
              <a:rPr lang="bg-BG" sz="2200"/>
              <a:t>Не се изисква формална обратна връзка. Бихме искали снимки и цитати от участниците.</a:t>
            </a:r>
          </a:p>
          <a:p>
            <a:pPr>
              <a:lnSpc>
                <a:spcPct val="110000"/>
              </a:lnSpc>
            </a:pPr>
            <a:r>
              <a:rPr lang="bg-BG" sz="2200"/>
              <a:t>Добрите идеи, преживявания и други резултати, например от оценката във Вашата компания или от инструктора, са винаги добре дошли. Даже много!</a:t>
            </a:r>
          </a:p>
          <a:p>
            <a:pPr>
              <a:lnSpc>
                <a:spcPct val="110000"/>
              </a:lnSpc>
            </a:pPr>
            <a:r>
              <a:rPr lang="bg-BG" sz="2200"/>
              <a:t>Изпратете я по електронна поща на </a:t>
            </a:r>
            <a:r>
              <a:rPr lang="bg-BG" sz="2200">
                <a:hlinkClick r:id="rId3"/>
              </a:rPr>
              <a:t>veiligheid@volkerwessels.com</a:t>
            </a:r>
            <a:r>
              <a:rPr lang="bg-BG" sz="2200"/>
              <a:t>.</a:t>
            </a:r>
            <a:endParaRPr lang="bg-BG" sz="2200">
              <a:cs typeface="Arial"/>
            </a:endParaRPr>
          </a:p>
          <a:p>
            <a:pPr>
              <a:lnSpc>
                <a:spcPct val="110000"/>
              </a:lnSpc>
            </a:pPr>
            <a:endParaRPr lang="bg-BG" sz="2200">
              <a:cs typeface="Arial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bg-BG" sz="2200">
                <a:cs typeface="Arial"/>
              </a:rPr>
              <a:t>VolkerWessels ще предостави обратна връзка не по-късно от 3 седмици след деня на безопасността.</a:t>
            </a:r>
          </a:p>
          <a:p>
            <a:endParaRPr lang="bg-BG" dirty="0">
              <a:cs typeface="Arial" panose="020B0604020202020204"/>
            </a:endParaRP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D0227A18-ED01-4B50-AD90-2C8D82D34CB3}"/>
              </a:ext>
            </a:extLst>
          </p:cNvPr>
          <p:cNvSpPr txBox="1">
            <a:spLocks/>
          </p:cNvSpPr>
          <p:nvPr/>
        </p:nvSpPr>
        <p:spPr>
          <a:xfrm>
            <a:off x="838200" y="6075112"/>
            <a:ext cx="4185920" cy="221457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/>
              <a:t>Засилваме безопасността! Ще ни помогнеш ли да ускорим?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73546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5016C-916D-3B41-BAF0-9C1EEFE0BB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/>
              <a:t>УСПЕХ С ПОДГОТОВКАТА!</a:t>
            </a:r>
            <a:endParaRPr lang="bg-BG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A9C3140-4541-41CE-A965-134B5927EA25}"/>
              </a:ext>
            </a:extLst>
          </p:cNvPr>
          <p:cNvSpPr txBox="1">
            <a:spLocks/>
          </p:cNvSpPr>
          <p:nvPr/>
        </p:nvSpPr>
        <p:spPr>
          <a:xfrm>
            <a:off x="838200" y="6075112"/>
            <a:ext cx="4185920" cy="221457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/>
              <a:t>Засилваме безопасността! Ще ни помогнеш ли да ускорим?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75292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ВЪВЕДЕНИЕ</a:t>
            </a:r>
            <a:endParaRPr lang="bg-BG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bg-BG" sz="1900"/>
              <a:t>Правим всичко възможно да предотвратим злополуките и личните страдания на колегите, които работят за нас или от наше име. Искаме също така да избегнем щети върху околната среда, в която работим, както и да предпазим трети страни от претърпяване на наранявания в резултат от работата ни. </a:t>
            </a:r>
            <a:br>
              <a:rPr lang="bg-BG" sz="1900"/>
            </a:br>
            <a:endParaRPr lang="bg-BG" sz="1900"/>
          </a:p>
          <a:p>
            <a:pPr marL="0" indent="0">
              <a:lnSpc>
                <a:spcPct val="110000"/>
              </a:lnSpc>
              <a:buNone/>
            </a:pPr>
            <a:r>
              <a:rPr lang="bg-BG" sz="1900"/>
              <a:t>На практика понякога е доста трудно да настояваме да се работи безопасно. Твърде често си мислим, че дадена работа може да се свърши бързо или че спазването на графика е по-важно от безопасната работа. Знаем това и полагаме усилия да работим все по-безопасно посредством нашата собствена </a:t>
            </a:r>
            <a:r>
              <a:rPr lang="bg-BG" sz="1900" u="sng">
                <a:solidFill>
                  <a:schemeClr val="tx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Програма WAVE</a:t>
            </a:r>
            <a:r>
              <a:rPr lang="bg-BG" sz="1900">
                <a:solidFill>
                  <a:schemeClr val="tx2"/>
                </a:solidFill>
              </a:rPr>
              <a:t>. </a:t>
            </a:r>
          </a:p>
          <a:p>
            <a:pPr marL="0" indent="0">
              <a:lnSpc>
                <a:spcPct val="110000"/>
              </a:lnSpc>
              <a:buNone/>
            </a:pPr>
            <a:br>
              <a:rPr lang="bg-BG" sz="1900"/>
            </a:br>
            <a:r>
              <a:rPr lang="bg-BG" sz="1900"/>
              <a:t>Отварянето на дилемите в нашите проекти и офиси за обсъждане със служителите ще ни помогне да продължим напред. Ето защо по време на деня на безопасността и тази година фокусът е върху дилемите на безопасността, ценностите за безопасност на WAVE и правилата на WAVE, практическите примери и нашето собствено поведение за безопасност. Както в предишни години, това се прави чрез игра на безопасност. </a:t>
            </a:r>
            <a:endParaRPr lang="bg-BG" sz="1900">
              <a:highlight>
                <a:srgbClr val="FFFF00"/>
              </a:highlight>
            </a:endParaRPr>
          </a:p>
          <a:p>
            <a:endParaRPr lang="bg-BG" dirty="0"/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C9CCBA47-68B2-4614-BDE6-E16C6D351904}"/>
              </a:ext>
            </a:extLst>
          </p:cNvPr>
          <p:cNvSpPr txBox="1">
            <a:spLocks/>
          </p:cNvSpPr>
          <p:nvPr/>
        </p:nvSpPr>
        <p:spPr>
          <a:xfrm>
            <a:off x="838200" y="6075112"/>
            <a:ext cx="4185920" cy="221457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/>
              <a:t>Засилваме безопасността! Ще ни помогнеш ли да ускорим?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2E971E-E72E-4FFD-8268-87378A1C2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КОНТЕКСТ</a:t>
            </a:r>
            <a:endParaRPr lang="bg-BG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9939605-1392-4D30-A99E-0D408BF74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bg-BG" sz="2000" b="0" i="0" u="none" strike="noStrike">
                <a:solidFill>
                  <a:srgbClr val="000000"/>
                </a:solidFill>
                <a:effectLst/>
                <a:latin typeface="Arial"/>
                <a:cs typeface="Arial"/>
              </a:rPr>
              <a:t>Все още темата за безопасността твърде често се счита за нещо, което бързо да се отметне по време на срещите, като обикновено се фокусира върху „другото“ и върху трудната страна на безопасността. По-важно е обаче да обсъдим безопасното поведение, за да разберем какво ни движи по отношение на безопасността </a:t>
            </a:r>
            <a:r>
              <a:rPr lang="bg-BG" sz="2000" b="0" i="0" u="none" strike="noStrike">
                <a:effectLst/>
                <a:latin typeface="Arial"/>
                <a:cs typeface="Arial"/>
              </a:rPr>
              <a:t>и </a:t>
            </a:r>
            <a:r>
              <a:rPr lang="bg-BG" sz="2000">
                <a:latin typeface="Arial"/>
                <a:cs typeface="Arial"/>
              </a:rPr>
              <a:t> да разберем защо правим определени избори.</a:t>
            </a:r>
            <a:endParaRPr lang="bg-BG" sz="2000" dirty="0">
              <a:latin typeface="Arial"/>
              <a:cs typeface="Arial"/>
            </a:endParaRP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73290DE5-DA47-4D00-A474-2C9ACBB96B45}"/>
              </a:ext>
            </a:extLst>
          </p:cNvPr>
          <p:cNvSpPr txBox="1">
            <a:spLocks/>
          </p:cNvSpPr>
          <p:nvPr/>
        </p:nvSpPr>
        <p:spPr>
          <a:xfrm>
            <a:off x="838200" y="6075112"/>
            <a:ext cx="4185920" cy="221457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/>
              <a:t>Засилваме безопасността! Ще ни помогнеш ли да ускорим?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50263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57C1DD-5ACF-4EAE-827F-211A44A8E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ЦЕЛ</a:t>
            </a:r>
            <a:endParaRPr lang="bg-BG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BEDFB3-2F1F-4D97-B891-420307B96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0">
              <a:lnSpc>
                <a:spcPct val="100000"/>
              </a:lnSpc>
            </a:pPr>
            <a:r>
              <a:rPr lang="bg-BG" sz="2000"/>
              <a:t>Обсъждане на безопасността на работното място въз основа на различни теми (правила на WAVE – ценности и ключови рискове). Добиване на представа за мотивациите и личните дилеми на другия чрез отговаряне на въпроси, насочени към (взаимно) безопасно поведение.</a:t>
            </a:r>
            <a:br>
              <a:rPr lang="bg-BG" sz="2000"/>
            </a:br>
            <a:endParaRPr lang="bg-BG" sz="2000"/>
          </a:p>
          <a:p>
            <a:pPr lvl="0">
              <a:lnSpc>
                <a:spcPct val="100000"/>
              </a:lnSpc>
            </a:pPr>
            <a:r>
              <a:rPr lang="bg-BG" sz="2000"/>
              <a:t>Повишаване на осведомеността за безопасност по различните теми.</a:t>
            </a:r>
            <a:br>
              <a:rPr lang="bg-BG" sz="2000"/>
            </a:br>
            <a:endParaRPr lang="bg-BG" sz="2000"/>
          </a:p>
          <a:p>
            <a:pPr lvl="0">
              <a:lnSpc>
                <a:spcPct val="100000"/>
              </a:lnSpc>
            </a:pPr>
            <a:r>
              <a:rPr lang="bg-BG" sz="2000"/>
              <a:t>Насърчаване на хората да мислят за своето влияние върху (по-) безопасната работа.</a:t>
            </a:r>
            <a:endParaRPr lang="bg-BG" sz="2000">
              <a:cs typeface="Arial"/>
            </a:endParaRPr>
          </a:p>
          <a:p>
            <a:endParaRPr lang="bg-BG" dirty="0"/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27BD19F8-89EC-412E-A066-D44669D2446F}"/>
              </a:ext>
            </a:extLst>
          </p:cNvPr>
          <p:cNvSpPr txBox="1">
            <a:spLocks/>
          </p:cNvSpPr>
          <p:nvPr/>
        </p:nvSpPr>
        <p:spPr>
          <a:xfrm>
            <a:off x="838200" y="6075112"/>
            <a:ext cx="4185920" cy="221457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/>
              <a:t>Засилваме безопасността! Ще ни помогнеш ли да ускорим?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410310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BCBD47-8444-4AC5-A451-C2BAC7FA4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ПОСЛАНИЕ</a:t>
            </a:r>
            <a:endParaRPr lang="bg-BG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5585B5-D809-4C79-A0E1-57E5D446C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bg-BG" sz="2400" i="1"/>
          </a:p>
          <a:p>
            <a:pPr marL="0" indent="0" algn="ctr">
              <a:lnSpc>
                <a:spcPct val="150000"/>
              </a:lnSpc>
              <a:buNone/>
            </a:pPr>
            <a:r>
              <a:rPr lang="bg-BG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“Как можем да засилим нашето разбиране за безопасност? Убедени сме, че това може да се постигне, като направим въпросът за безопасността по-личен и като поддържаме диалог едни с други”. </a:t>
            </a:r>
            <a:endParaRPr lang="bg-BG"/>
          </a:p>
          <a:p>
            <a:endParaRPr lang="bg-BG" dirty="0"/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49C8D631-90E5-463F-9839-1B43B90D6116}"/>
              </a:ext>
            </a:extLst>
          </p:cNvPr>
          <p:cNvSpPr txBox="1">
            <a:spLocks/>
          </p:cNvSpPr>
          <p:nvPr/>
        </p:nvSpPr>
        <p:spPr>
          <a:xfrm>
            <a:off x="838200" y="6075112"/>
            <a:ext cx="4185920" cy="221457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/>
              <a:t>Засилваме безопасността! Ще ни помогнеш ли да ускорим?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3219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B50DE7-290E-4E24-ADE6-AD5FD71AF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ЦЕЛЕВА ГРУПА</a:t>
            </a:r>
            <a:endParaRPr lang="bg-BG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FA1311-E885-4DFC-AA7B-DDEA767C7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bg-BG" sz="2200" b="1"/>
              <a:t>Компаниите на VolkerWessels</a:t>
            </a:r>
          </a:p>
          <a:p>
            <a:pPr>
              <a:lnSpc>
                <a:spcPct val="100000"/>
              </a:lnSpc>
            </a:pPr>
            <a:r>
              <a:rPr lang="bg-BG" sz="2200"/>
              <a:t>Задължително е за всички компании на VolkerWessels (с изключение на чуждите държави) да участват в Деня на безопасността.</a:t>
            </a:r>
            <a:br>
              <a:rPr lang="bg-BG" sz="2200"/>
            </a:br>
            <a:endParaRPr lang="bg-BG" sz="2200"/>
          </a:p>
          <a:p>
            <a:pPr marL="0" indent="0">
              <a:lnSpc>
                <a:spcPct val="100000"/>
              </a:lnSpc>
              <a:buNone/>
            </a:pPr>
            <a:r>
              <a:rPr lang="bg-BG" sz="2200" b="1"/>
              <a:t>Кой взема участие?</a:t>
            </a:r>
          </a:p>
          <a:p>
            <a:pPr>
              <a:lnSpc>
                <a:spcPct val="100000"/>
              </a:lnSpc>
            </a:pPr>
            <a:r>
              <a:rPr lang="bg-BG" sz="2200"/>
              <a:t>Всички наши служители.</a:t>
            </a:r>
          </a:p>
          <a:p>
            <a:pPr>
              <a:lnSpc>
                <a:spcPct val="100000"/>
              </a:lnSpc>
            </a:pPr>
            <a:r>
              <a:rPr lang="bg-BG" sz="2200"/>
              <a:t>Наетите независими изпълнители.</a:t>
            </a:r>
          </a:p>
          <a:p>
            <a:pPr>
              <a:lnSpc>
                <a:spcPct val="100000"/>
              </a:lnSpc>
            </a:pPr>
            <a:r>
              <a:rPr lang="bg-BG" sz="2200"/>
              <a:t>Друг нает и командирован персонал.</a:t>
            </a:r>
          </a:p>
          <a:p>
            <a:pPr>
              <a:lnSpc>
                <a:spcPct val="100000"/>
              </a:lnSpc>
            </a:pPr>
            <a:r>
              <a:rPr lang="bg-BG" sz="2200"/>
              <a:t>По възможност, но </a:t>
            </a:r>
            <a:r>
              <a:rPr lang="bg-BG" sz="2200" u="sng"/>
              <a:t>силно препоръчително</a:t>
            </a:r>
            <a:r>
              <a:rPr lang="bg-BG" sz="2200"/>
              <a:t>: Персонал на подизпълнители и други изпълнители. </a:t>
            </a:r>
            <a:br>
              <a:rPr lang="bg-BG" sz="2200"/>
            </a:br>
            <a:r>
              <a:rPr lang="bg-BG" sz="2200"/>
              <a:t>Компаниите на VolkerWessels могат да преценят сами дали да включат тази целева група.</a:t>
            </a:r>
          </a:p>
          <a:p>
            <a:endParaRPr lang="bg-BG" dirty="0"/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2DB93982-E351-4DE9-8062-CED3D3027BB3}"/>
              </a:ext>
            </a:extLst>
          </p:cNvPr>
          <p:cNvSpPr txBox="1">
            <a:spLocks/>
          </p:cNvSpPr>
          <p:nvPr/>
        </p:nvSpPr>
        <p:spPr>
          <a:xfrm>
            <a:off x="838200" y="6075112"/>
            <a:ext cx="4185920" cy="221457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/>
              <a:t>Засилваме безопасността! Ще ни помогнеш ли да ускорим?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82449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79BFB5-F3A8-4FB2-8E24-F6AF5EA79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МИНИМАЛНИ ИЗИСКВАНИЯ</a:t>
            </a:r>
            <a:endParaRPr lang="bg-BG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BB64C6-58E8-492B-B4E2-44C1E3D91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bg-BG"/>
              <a:t>Трябва да бъдат удовлетворени следните минимални изисквания:</a:t>
            </a:r>
            <a:br>
              <a:rPr lang="bg-BG"/>
            </a:br>
            <a:endParaRPr lang="bg-BG"/>
          </a:p>
          <a:p>
            <a:pPr>
              <a:lnSpc>
                <a:spcPct val="120000"/>
              </a:lnSpc>
            </a:pPr>
            <a:r>
              <a:rPr lang="bg-BG"/>
              <a:t>Денят на безопасността се провежда на местата на компаниите (обектите) или, за офис служители, например чрез Teams. Това зависи частично от мерките срещу COVID-19, които ще са в сила на 30 март.</a:t>
            </a:r>
          </a:p>
          <a:p>
            <a:pPr>
              <a:lnSpc>
                <a:spcPct val="120000"/>
              </a:lnSpc>
            </a:pPr>
            <a:r>
              <a:rPr lang="bg-BG"/>
              <a:t>Ускорителят на WAVE се обсъжда за не по-малко от 45 минути до час. Всяка сесия ще изисква приблизително 60 минути общо.</a:t>
            </a:r>
            <a:endParaRPr lang="bg-BG">
              <a:cs typeface="Arial"/>
            </a:endParaRPr>
          </a:p>
          <a:p>
            <a:pPr>
              <a:lnSpc>
                <a:spcPct val="120000"/>
              </a:lnSpc>
            </a:pPr>
            <a:r>
              <a:rPr lang="bg-BG"/>
              <a:t>Презентацията се използва като основа. Разбира се, презентацията може да се допълни с други въпроси по безопасността, които компанията иска да обсъди през този ден.</a:t>
            </a:r>
          </a:p>
          <a:p>
            <a:pPr>
              <a:lnSpc>
                <a:spcPct val="120000"/>
              </a:lnSpc>
            </a:pPr>
            <a:r>
              <a:rPr lang="bg-BG"/>
              <a:t>Всяка от компаниите на VolkerWessels сама определя по-нататъшните детайли на този ден.</a:t>
            </a:r>
            <a:endParaRPr lang="bg-BG" dirty="0">
              <a:cs typeface="Arial"/>
            </a:endParaRP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571F8670-49E2-4AB9-921D-731904BF6646}"/>
              </a:ext>
            </a:extLst>
          </p:cNvPr>
          <p:cNvSpPr txBox="1">
            <a:spLocks/>
          </p:cNvSpPr>
          <p:nvPr/>
        </p:nvSpPr>
        <p:spPr>
          <a:xfrm>
            <a:off x="838200" y="6075112"/>
            <a:ext cx="4185920" cy="221457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/>
              <a:t>Засилваме безопасността! Ще ни помогнеш ли да ускорим?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50315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223671-A5DE-4B3F-8AFF-CCC7EBEC7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>
                <a:cs typeface="Arial"/>
              </a:rPr>
              <a:t>РЕСУРСИ</a:t>
            </a:r>
            <a:endParaRPr lang="bg-BG" dirty="0">
              <a:cs typeface="Arial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6D1A77-AD3F-428F-BEB4-5F364A34E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96074" cy="406400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20000"/>
              </a:lnSpc>
            </a:pPr>
            <a:r>
              <a:rPr lang="bg-BG" sz="2000" dirty="0">
                <a:ea typeface="+mn-lt"/>
                <a:cs typeface="+mn-lt"/>
              </a:rPr>
              <a:t>Плакат, плакат “Запази датата”, тапет за десктоп “Запази датата”, наръчник за инструктори, стартова презентация (вкл. анимация) и електронна игра за безопасност. </a:t>
            </a:r>
          </a:p>
          <a:p>
            <a:pPr>
              <a:lnSpc>
                <a:spcPct val="120000"/>
              </a:lnSpc>
            </a:pPr>
            <a:r>
              <a:rPr lang="bg-BG" sz="2000" dirty="0">
                <a:ea typeface="+mn-lt"/>
                <a:cs typeface="+mn-lt"/>
              </a:rPr>
              <a:t>Играта с карти на WAVE ускорителя и съпътстващият я календар с листа за откъсване ще бъдат споделени с компаниите през първата седмица на м. май 2022 г. </a:t>
            </a:r>
            <a:endParaRPr lang="bg-BG" sz="2000" dirty="0">
              <a:cs typeface="Arial"/>
            </a:endParaRP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FA14F0F2-1EB8-4A0A-9904-1E9F1A54F2C5}"/>
              </a:ext>
            </a:extLst>
          </p:cNvPr>
          <p:cNvSpPr txBox="1">
            <a:spLocks/>
          </p:cNvSpPr>
          <p:nvPr/>
        </p:nvSpPr>
        <p:spPr>
          <a:xfrm>
            <a:off x="838200" y="6075112"/>
            <a:ext cx="4185920" cy="221457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/>
              <a:t>Засилваме безопасността! Ще ни помогнеш ли да ускорим?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1279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D0AAD5-E55D-43BE-8B73-21DED9F09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ВЪЗМОЖНИ СПЕЦИФИКИ - ОФИС</a:t>
            </a:r>
            <a:endParaRPr lang="bg-BG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9FA90E-08D8-4C61-B3F7-3F003BF24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bg-BG" sz="2000" b="1"/>
              <a:t>Стартиране от страна на борда или изпълнителното ръководство на служителите в офиса </a:t>
            </a:r>
            <a:br>
              <a:rPr lang="bg-BG" sz="2000" b="1"/>
            </a:br>
            <a:r>
              <a:rPr lang="bg-BG" sz="2000"/>
              <a:t>Силната страна на програмата е в това, че предизвиква дискусия сред служителите. Това наистина ни кара да обсъждаме безопасността. Убедени сме, че всеки има влияние върху безопасната работа и предотвратяването на злополуки. Безопасността не е ограничена до строителната площадка.</a:t>
            </a:r>
            <a:endParaRPr lang="bg-BG" sz="2000">
              <a:cs typeface="Arial"/>
            </a:endParaRPr>
          </a:p>
          <a:p>
            <a:pPr marL="0" indent="0">
              <a:buNone/>
            </a:pPr>
            <a:r>
              <a:rPr lang="bg-BG" sz="2000" b="1"/>
              <a:t>Необходимо оборудване</a:t>
            </a:r>
            <a:br>
              <a:rPr lang="bg-BG" sz="2000"/>
            </a:br>
            <a:r>
              <a:rPr lang="bg-BG" sz="2000"/>
              <a:t>Проектор, лаптоп, озвучаване и стартова презентация.</a:t>
            </a:r>
            <a:br>
              <a:rPr lang="bg-BG" sz="2000"/>
            </a:br>
            <a:br>
              <a:rPr lang="bg-BG" sz="2000"/>
            </a:br>
            <a:r>
              <a:rPr lang="bg-BG" sz="2000">
                <a:highlight>
                  <a:srgbClr val="FFFF00"/>
                </a:highlight>
              </a:rPr>
              <a:t>ЗАБЕЛЕЖКА: Електронната игра за безопасност е достъпна само чрез Chrome, </a:t>
            </a:r>
            <a:r>
              <a:rPr lang="bg-BG" sz="2000" u="sng">
                <a:highlight>
                  <a:srgbClr val="FFFF00"/>
                </a:highlight>
              </a:rPr>
              <a:t>не</a:t>
            </a:r>
            <a:r>
              <a:rPr lang="bg-BG" sz="2000">
                <a:highlight>
                  <a:srgbClr val="FFFF00"/>
                </a:highlight>
              </a:rPr>
              <a:t> чрез Internet Explorer.</a:t>
            </a:r>
          </a:p>
          <a:p>
            <a:endParaRPr lang="bg-BG" dirty="0"/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B3D34200-793C-44D7-871D-40557AED7ACA}"/>
              </a:ext>
            </a:extLst>
          </p:cNvPr>
          <p:cNvSpPr txBox="1">
            <a:spLocks/>
          </p:cNvSpPr>
          <p:nvPr/>
        </p:nvSpPr>
        <p:spPr>
          <a:xfrm>
            <a:off x="838200" y="6075112"/>
            <a:ext cx="4185920" cy="221457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/>
              <a:t>Засилваме безопасността! Ще ни помогнеш ли да ускорим?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6498421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ie xmlns="528030cc-51b5-44b5-b722-528c6c2fb7e5">
      <Value>Veiligheidsdag 2022</Value>
    </Categori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B4A535ABC5AF4EBA663EBB99F9E108" ma:contentTypeVersion="9" ma:contentTypeDescription="Een nieuw document maken." ma:contentTypeScope="" ma:versionID="08a5ef7a87640192842e67be6bf33f58">
  <xsd:schema xmlns:xsd="http://www.w3.org/2001/XMLSchema" xmlns:xs="http://www.w3.org/2001/XMLSchema" xmlns:p="http://schemas.microsoft.com/office/2006/metadata/properties" xmlns:ns2="528030cc-51b5-44b5-b722-528c6c2fb7e5" targetNamespace="http://schemas.microsoft.com/office/2006/metadata/properties" ma:root="true" ma:fieldsID="7666de4a4eb70295220bae9b0aeba9bc" ns2:_="">
    <xsd:import namespace="528030cc-51b5-44b5-b722-528c6c2fb7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Categori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8030cc-51b5-44b5-b722-528c6c2fb7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Categorie" ma:index="16" nillable="true" ma:displayName="Categorie" ma:format="Dropdown" ma:internalName="Categori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Veiligheid in cijfers"/>
                    <xsd:enumeration value="Brain Based Safety"/>
                    <xsd:enumeration value="Ongevalsonderzoek"/>
                    <xsd:enumeration value="Beleid en Procedures"/>
                    <xsd:enumeration value="WAVE-waarde Open"/>
                    <xsd:enumeration value="WAVE-waarde Verantwoordelijk"/>
                    <xsd:enumeration value="Veiligheidsprogramma boek"/>
                    <xsd:enumeration value="Huisstijlhandboek"/>
                    <xsd:enumeration value="WAVE-alerts en Best Practises 2022"/>
                    <xsd:enumeration value="WAVE-alerts en Best Practises 2021"/>
                    <xsd:enumeration value="WAVE-alerts en Best Practises 2020"/>
                    <xsd:enumeration value="WAVE-alerts en Best Practises 2019"/>
                    <xsd:enumeration value="WAVE-alerts en Best Practises 2018"/>
                    <xsd:enumeration value="WAVE-alerts en Best Practises 2017"/>
                    <xsd:enumeration value="WAVE-alerts en Best Practises ouder"/>
                    <xsd:enumeration value="Veiligheidsagenda"/>
                    <xsd:enumeration value="Veiligheidskrant"/>
                    <xsd:enumeration value="Laden en lossen"/>
                    <xsd:enumeration value="Reductie aanrijdgevaar"/>
                    <xsd:enumeration value="Snijden"/>
                    <xsd:enumeration value="Hitte"/>
                    <xsd:enumeration value="Trappen"/>
                    <xsd:enumeration value="Werken op hoogte"/>
                    <xsd:enumeration value="Veiligheidsdag 2022"/>
                    <xsd:enumeration value="Veiligheidsdag 2021"/>
                    <xsd:enumeration value="KAM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1449487-1E5C-4C88-BF11-D36996CDF8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A4503A-3881-45AF-BE74-639E94768E8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6AC151F-4E61-4488-8A13-011CA2C75BFD}"/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0</TotalTime>
  <Words>1058</Words>
  <Application>Microsoft Office PowerPoint</Application>
  <PresentationFormat>Grand écran</PresentationFormat>
  <Paragraphs>77</Paragraphs>
  <Slides>12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5" baseType="lpstr">
      <vt:lpstr>Arial</vt:lpstr>
      <vt:lpstr>Calibri</vt:lpstr>
      <vt:lpstr>Kantoorthema</vt:lpstr>
      <vt:lpstr>ДЕН НА БЕЗОПАСНОСТТА  ЗАСИЛВАМЕ БЕЗОПАСНОСТТА! ЩЕ НИ ПОМОГНЕШ ЛИ ДА УСКОРИМ?   30 март 2022 г.</vt:lpstr>
      <vt:lpstr>ВЪВЕДЕНИЕ</vt:lpstr>
      <vt:lpstr>КОНТЕКСТ</vt:lpstr>
      <vt:lpstr>ЦЕЛ</vt:lpstr>
      <vt:lpstr>ПОСЛАНИЕ</vt:lpstr>
      <vt:lpstr>ЦЕЛЕВА ГРУПА</vt:lpstr>
      <vt:lpstr>МИНИМАЛНИ ИЗИСКВАНИЯ</vt:lpstr>
      <vt:lpstr>РЕСУРСИ</vt:lpstr>
      <vt:lpstr>ВЪЗМОЖНИ СПЕЦИФИКИ - ОФИС</vt:lpstr>
      <vt:lpstr>ВЪЗМОЖНИ СПЕЦИФИКИ - ОБЕКТ</vt:lpstr>
      <vt:lpstr>ОЦЕНКА И ОБРАТНА ВРЪЗКА</vt:lpstr>
      <vt:lpstr>УСПЕХ С ПОДГОТОВКАТА!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SAMEN VALLEN VOOR VEILIGHEID  6 oktober 2021</dc:title>
  <dc:creator>Hendrikx, Yvonne</dc:creator>
  <cp:lastModifiedBy>Anastasiya Reznik</cp:lastModifiedBy>
  <cp:revision>4</cp:revision>
  <dcterms:created xsi:type="dcterms:W3CDTF">2020-01-27T11:52:02Z</dcterms:created>
  <dcterms:modified xsi:type="dcterms:W3CDTF">2022-02-08T09:53:41Z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0x01010064B4A535ABC5AF4EBA663EBB99F9E108</vt:lpwstr>
  </property>
  <property fmtid="{D5CDD505-2E9C-101B-9397-08002B2CF9AE}" pid="3" name="Order">
    <vt:r8>100</vt:r8>
  </property>
</Properties>
</file>