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7"/>
  </p:notesMasterIdLst>
  <p:sldIdLst>
    <p:sldId id="257" r:id="rId5"/>
    <p:sldId id="260" r:id="rId6"/>
    <p:sldId id="263" r:id="rId7"/>
    <p:sldId id="264" r:id="rId8"/>
    <p:sldId id="266" r:id="rId9"/>
    <p:sldId id="267" r:id="rId10"/>
    <p:sldId id="265" r:id="rId11"/>
    <p:sldId id="274" r:id="rId12"/>
    <p:sldId id="271" r:id="rId13"/>
    <p:sldId id="272" r:id="rId14"/>
    <p:sldId id="273" r:id="rId15"/>
    <p:sldId id="25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15" clrIdx="0">
    <p:extLst>
      <p:ext uri="{19B8F6BF-5375-455C-9EA6-DF929625EA0E}">
        <p15:presenceInfo xmlns:p15="http://schemas.microsoft.com/office/powerpoint/2012/main" userId="S::fbuitink@volkerwessels.com::cf590200-e243-4b2e-a585-9874ef062f38" providerId="AD"/>
      </p:ext>
    </p:extLst>
  </p:cmAuthor>
  <p:cmAuthor id="2" name="Bas Roordink" initials="BR" lastIdx="5"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59D4F-1013-4230-9B3D-E403F130DEBA}" v="27" dt="2022-01-27T13:09:14.094"/>
    <p1510:client id="{4965455E-2814-DA5E-B04B-F3D51E80E050}" v="4" dt="2022-01-27T09:12:13.659"/>
    <p1510:client id="{A208CF99-C893-4916-9436-818E74BF4C8C}" v="42" dt="2022-01-27T13:08:40.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A208CF99-C893-4916-9436-818E74BF4C8C}"/>
    <pc:docChg chg="undo custSel modSld modMainMaster">
      <pc:chgData name="Buitink, Fleur" userId="cf590200-e243-4b2e-a585-9874ef062f38" providerId="ADAL" clId="{A208CF99-C893-4916-9436-818E74BF4C8C}" dt="2022-01-27T13:08:40.947" v="118" actId="114"/>
      <pc:docMkLst>
        <pc:docMk/>
      </pc:docMkLst>
      <pc:sldChg chg="addSp modSp mod">
        <pc:chgData name="Buitink, Fleur" userId="cf590200-e243-4b2e-a585-9874ef062f38" providerId="ADAL" clId="{A208CF99-C893-4916-9436-818E74BF4C8C}" dt="2022-01-25T15:05:16.577" v="79" actId="20577"/>
        <pc:sldMkLst>
          <pc:docMk/>
          <pc:sldMk cId="192953906" sldId="257"/>
        </pc:sldMkLst>
        <pc:spChg chg="mod">
          <ac:chgData name="Buitink, Fleur" userId="cf590200-e243-4b2e-a585-9874ef062f38" providerId="ADAL" clId="{A208CF99-C893-4916-9436-818E74BF4C8C}" dt="2022-01-25T15:05:16.577" v="79" actId="20577"/>
          <ac:spMkLst>
            <pc:docMk/>
            <pc:sldMk cId="192953906" sldId="257"/>
            <ac:spMk id="2" creationId="{8BFA767E-3DB7-7B46-855B-3C179A0A7873}"/>
          </ac:spMkLst>
        </pc:spChg>
        <pc:spChg chg="add mod">
          <ac:chgData name="Buitink, Fleur" userId="cf590200-e243-4b2e-a585-9874ef062f38" providerId="ADAL" clId="{A208CF99-C893-4916-9436-818E74BF4C8C}" dt="2022-01-25T14:44:37.416" v="3" actId="2085"/>
          <ac:spMkLst>
            <pc:docMk/>
            <pc:sldMk cId="192953906" sldId="257"/>
            <ac:spMk id="4" creationId="{4D568C01-99A0-4127-BD1E-0F99216A8EDF}"/>
          </ac:spMkLst>
        </pc:spChg>
        <pc:spChg chg="add mod">
          <ac:chgData name="Buitink, Fleur" userId="cf590200-e243-4b2e-a585-9874ef062f38" providerId="ADAL" clId="{A208CF99-C893-4916-9436-818E74BF4C8C}" dt="2022-01-25T14:47:19.087" v="27" actId="164"/>
          <ac:spMkLst>
            <pc:docMk/>
            <pc:sldMk cId="192953906" sldId="257"/>
            <ac:spMk id="5" creationId="{A12784E7-B071-4D07-A14A-1589B91E511F}"/>
          </ac:spMkLst>
        </pc:spChg>
        <pc:grpChg chg="add mod">
          <ac:chgData name="Buitink, Fleur" userId="cf590200-e243-4b2e-a585-9874ef062f38" providerId="ADAL" clId="{A208CF99-C893-4916-9436-818E74BF4C8C}" dt="2022-01-25T14:47:19.087" v="27" actId="164"/>
          <ac:grpSpMkLst>
            <pc:docMk/>
            <pc:sldMk cId="192953906" sldId="257"/>
            <ac:grpSpMk id="7" creationId="{6A6D4193-E537-4C00-A71A-FE4B26ED8091}"/>
          </ac:grpSpMkLst>
        </pc:grpChg>
        <pc:picChg chg="mod">
          <ac:chgData name="Buitink, Fleur" userId="cf590200-e243-4b2e-a585-9874ef062f38" providerId="ADAL" clId="{A208CF99-C893-4916-9436-818E74BF4C8C}" dt="2022-01-25T14:47:19.087" v="27" actId="164"/>
          <ac:picMkLst>
            <pc:docMk/>
            <pc:sldMk cId="192953906" sldId="257"/>
            <ac:picMk id="6" creationId="{96D188E9-CC84-430C-B4A8-2496A1E55BE6}"/>
          </ac:picMkLst>
        </pc:picChg>
      </pc:sldChg>
      <pc:sldChg chg="addSp delSp modSp mod">
        <pc:chgData name="Buitink, Fleur" userId="cf590200-e243-4b2e-a585-9874ef062f38" providerId="ADAL" clId="{A208CF99-C893-4916-9436-818E74BF4C8C}" dt="2022-01-25T15:06:22.906" v="103"/>
        <pc:sldMkLst>
          <pc:docMk/>
          <pc:sldMk cId="4075292507" sldId="259"/>
        </pc:sldMkLst>
        <pc:spChg chg="add mod">
          <ac:chgData name="Buitink, Fleur" userId="cf590200-e243-4b2e-a585-9874ef062f38" providerId="ADAL" clId="{A208CF99-C893-4916-9436-818E74BF4C8C}" dt="2022-01-25T15:06:22.906" v="103"/>
          <ac:spMkLst>
            <pc:docMk/>
            <pc:sldMk cId="4075292507" sldId="259"/>
            <ac:spMk id="4" creationId="{5A9C3140-4541-41CE-A965-134B5927EA25}"/>
          </ac:spMkLst>
        </pc:spChg>
        <pc:spChg chg="del">
          <ac:chgData name="Buitink, Fleur" userId="cf590200-e243-4b2e-a585-9874ef062f38" providerId="ADAL" clId="{A208CF99-C893-4916-9436-818E74BF4C8C}" dt="2022-01-25T15:02:32.811" v="43" actId="478"/>
          <ac:spMkLst>
            <pc:docMk/>
            <pc:sldMk cId="4075292507" sldId="259"/>
            <ac:spMk id="4" creationId="{D639BBED-AFA2-BA4C-B406-7DE1FC559E3F}"/>
          </ac:spMkLst>
        </pc:spChg>
        <pc:spChg chg="add del mod">
          <ac:chgData name="Buitink, Fleur" userId="cf590200-e243-4b2e-a585-9874ef062f38" providerId="ADAL" clId="{A208CF99-C893-4916-9436-818E74BF4C8C}" dt="2022-01-25T15:06:22.547" v="102" actId="478"/>
          <ac:spMkLst>
            <pc:docMk/>
            <pc:sldMk cId="4075292507" sldId="259"/>
            <ac:spMk id="5" creationId="{57384328-90A6-4BD6-B49B-1421C2DA9A7F}"/>
          </ac:spMkLst>
        </pc:spChg>
      </pc:sldChg>
      <pc:sldChg chg="addSp delSp modSp mod">
        <pc:chgData name="Buitink, Fleur" userId="cf590200-e243-4b2e-a585-9874ef062f38" providerId="ADAL" clId="{A208CF99-C893-4916-9436-818E74BF4C8C}" dt="2022-01-25T15:05:33.132" v="83" actId="20577"/>
        <pc:sldMkLst>
          <pc:docMk/>
          <pc:sldMk cId="3753470074" sldId="260"/>
        </pc:sldMkLst>
        <pc:spChg chg="del">
          <ac:chgData name="Buitink, Fleur" userId="cf590200-e243-4b2e-a585-9874ef062f38" providerId="ADAL" clId="{A208CF99-C893-4916-9436-818E74BF4C8C}" dt="2022-01-25T15:01:54.148" v="31" actId="478"/>
          <ac:spMkLst>
            <pc:docMk/>
            <pc:sldMk cId="3753470074" sldId="260"/>
            <ac:spMk id="4" creationId="{7126FB9D-B883-6741-8B26-1B8549314BD4}"/>
          </ac:spMkLst>
        </pc:spChg>
        <pc:spChg chg="add del mod">
          <ac:chgData name="Buitink, Fleur" userId="cf590200-e243-4b2e-a585-9874ef062f38" providerId="ADAL" clId="{A208CF99-C893-4916-9436-818E74BF4C8C}" dt="2022-01-25T15:01:57.674" v="33" actId="478"/>
          <ac:spMkLst>
            <pc:docMk/>
            <pc:sldMk cId="3753470074" sldId="260"/>
            <ac:spMk id="5" creationId="{8DAEFFBF-7EC5-4586-BB5A-D217B7324599}"/>
          </ac:spMkLst>
        </pc:spChg>
        <pc:spChg chg="add mod">
          <ac:chgData name="Buitink, Fleur" userId="cf590200-e243-4b2e-a585-9874ef062f38" providerId="ADAL" clId="{A208CF99-C893-4916-9436-818E74BF4C8C}" dt="2022-01-25T15:05:33.132" v="83" actId="20577"/>
          <ac:spMkLst>
            <pc:docMk/>
            <pc:sldMk cId="3753470074" sldId="260"/>
            <ac:spMk id="6" creationId="{C9CCBA47-68B2-4614-BDE6-E16C6D351904}"/>
          </ac:spMkLst>
        </pc:spChg>
      </pc:sldChg>
      <pc:sldChg chg="addSp delSp modSp mod">
        <pc:chgData name="Buitink, Fleur" userId="cf590200-e243-4b2e-a585-9874ef062f38" providerId="ADAL" clId="{A208CF99-C893-4916-9436-818E74BF4C8C}" dt="2022-01-25T15:05:39.948" v="85"/>
        <pc:sldMkLst>
          <pc:docMk/>
          <pc:sldMk cId="3650263679" sldId="263"/>
        </pc:sldMkLst>
        <pc:spChg chg="del">
          <ac:chgData name="Buitink, Fleur" userId="cf590200-e243-4b2e-a585-9874ef062f38" providerId="ADAL" clId="{A208CF99-C893-4916-9436-818E74BF4C8C}" dt="2022-01-25T15:02:01.102" v="34" actId="478"/>
          <ac:spMkLst>
            <pc:docMk/>
            <pc:sldMk cId="3650263679" sldId="263"/>
            <ac:spMk id="4" creationId="{40015FFC-A606-411C-B653-78A2999209EF}"/>
          </ac:spMkLst>
        </pc:spChg>
        <pc:spChg chg="add del mod">
          <ac:chgData name="Buitink, Fleur" userId="cf590200-e243-4b2e-a585-9874ef062f38" providerId="ADAL" clId="{A208CF99-C893-4916-9436-818E74BF4C8C}" dt="2022-01-25T15:05:39.077" v="84" actId="478"/>
          <ac:spMkLst>
            <pc:docMk/>
            <pc:sldMk cId="3650263679" sldId="263"/>
            <ac:spMk id="5" creationId="{F3A59454-3F9A-48AC-99C8-4F73B430B488}"/>
          </ac:spMkLst>
        </pc:spChg>
        <pc:spChg chg="add mod">
          <ac:chgData name="Buitink, Fleur" userId="cf590200-e243-4b2e-a585-9874ef062f38" providerId="ADAL" clId="{A208CF99-C893-4916-9436-818E74BF4C8C}" dt="2022-01-25T15:05:39.948" v="85"/>
          <ac:spMkLst>
            <pc:docMk/>
            <pc:sldMk cId="3650263679" sldId="263"/>
            <ac:spMk id="6" creationId="{73290DE5-DA47-4D00-A474-2C9ACBB96B45}"/>
          </ac:spMkLst>
        </pc:spChg>
      </pc:sldChg>
      <pc:sldChg chg="addSp delSp modSp mod">
        <pc:chgData name="Buitink, Fleur" userId="cf590200-e243-4b2e-a585-9874ef062f38" providerId="ADAL" clId="{A208CF99-C893-4916-9436-818E74BF4C8C}" dt="2022-01-25T15:05:45.613" v="87"/>
        <pc:sldMkLst>
          <pc:docMk/>
          <pc:sldMk cId="1410310819" sldId="264"/>
        </pc:sldMkLst>
        <pc:spChg chg="del mod">
          <ac:chgData name="Buitink, Fleur" userId="cf590200-e243-4b2e-a585-9874ef062f38" providerId="ADAL" clId="{A208CF99-C893-4916-9436-818E74BF4C8C}" dt="2022-01-25T15:02:03.662" v="35" actId="478"/>
          <ac:spMkLst>
            <pc:docMk/>
            <pc:sldMk cId="1410310819" sldId="264"/>
            <ac:spMk id="4" creationId="{1BAB35D6-9BB2-4948-A391-F810277F37A1}"/>
          </ac:spMkLst>
        </pc:spChg>
        <pc:spChg chg="add del mod">
          <ac:chgData name="Buitink, Fleur" userId="cf590200-e243-4b2e-a585-9874ef062f38" providerId="ADAL" clId="{A208CF99-C893-4916-9436-818E74BF4C8C}" dt="2022-01-25T15:05:45.264" v="86" actId="478"/>
          <ac:spMkLst>
            <pc:docMk/>
            <pc:sldMk cId="1410310819" sldId="264"/>
            <ac:spMk id="5" creationId="{2487CC3B-A7B4-42F3-8659-AE428282099F}"/>
          </ac:spMkLst>
        </pc:spChg>
        <pc:spChg chg="add mod">
          <ac:chgData name="Buitink, Fleur" userId="cf590200-e243-4b2e-a585-9874ef062f38" providerId="ADAL" clId="{A208CF99-C893-4916-9436-818E74BF4C8C}" dt="2022-01-25T15:05:45.613" v="87"/>
          <ac:spMkLst>
            <pc:docMk/>
            <pc:sldMk cId="1410310819" sldId="264"/>
            <ac:spMk id="6" creationId="{27BD19F8-89EC-412E-A066-D44669D2446F}"/>
          </ac:spMkLst>
        </pc:spChg>
      </pc:sldChg>
      <pc:sldChg chg="addSp delSp modSp mod">
        <pc:chgData name="Buitink, Fleur" userId="cf590200-e243-4b2e-a585-9874ef062f38" providerId="ADAL" clId="{A208CF99-C893-4916-9436-818E74BF4C8C}" dt="2022-01-25T15:06:01.371" v="93"/>
        <pc:sldMkLst>
          <pc:docMk/>
          <pc:sldMk cId="450315576" sldId="265"/>
        </pc:sldMkLst>
        <pc:spChg chg="del">
          <ac:chgData name="Buitink, Fleur" userId="cf590200-e243-4b2e-a585-9874ef062f38" providerId="ADAL" clId="{A208CF99-C893-4916-9436-818E74BF4C8C}" dt="2022-01-25T15:02:11.430" v="38" actId="478"/>
          <ac:spMkLst>
            <pc:docMk/>
            <pc:sldMk cId="450315576" sldId="265"/>
            <ac:spMk id="4" creationId="{A0BF99E7-219D-4E1B-B7F3-B76A8B127184}"/>
          </ac:spMkLst>
        </pc:spChg>
        <pc:spChg chg="add del mod">
          <ac:chgData name="Buitink, Fleur" userId="cf590200-e243-4b2e-a585-9874ef062f38" providerId="ADAL" clId="{A208CF99-C893-4916-9436-818E74BF4C8C}" dt="2022-01-25T15:06:01.023" v="92" actId="478"/>
          <ac:spMkLst>
            <pc:docMk/>
            <pc:sldMk cId="450315576" sldId="265"/>
            <ac:spMk id="5" creationId="{6CC49A5B-CF74-43E6-BADD-757F1368AB2C}"/>
          </ac:spMkLst>
        </pc:spChg>
        <pc:spChg chg="add mod">
          <ac:chgData name="Buitink, Fleur" userId="cf590200-e243-4b2e-a585-9874ef062f38" providerId="ADAL" clId="{A208CF99-C893-4916-9436-818E74BF4C8C}" dt="2022-01-25T15:06:01.371" v="93"/>
          <ac:spMkLst>
            <pc:docMk/>
            <pc:sldMk cId="450315576" sldId="265"/>
            <ac:spMk id="6" creationId="{571F8670-49E2-4AB9-921D-731904BF6646}"/>
          </ac:spMkLst>
        </pc:spChg>
      </pc:sldChg>
      <pc:sldChg chg="addSp delSp modSp mod">
        <pc:chgData name="Buitink, Fleur" userId="cf590200-e243-4b2e-a585-9874ef062f38" providerId="ADAL" clId="{A208CF99-C893-4916-9436-818E74BF4C8C}" dt="2022-01-27T13:08:40.947" v="118" actId="114"/>
        <pc:sldMkLst>
          <pc:docMk/>
          <pc:sldMk cId="73219855" sldId="266"/>
        </pc:sldMkLst>
        <pc:spChg chg="mod">
          <ac:chgData name="Buitink, Fleur" userId="cf590200-e243-4b2e-a585-9874ef062f38" providerId="ADAL" clId="{A208CF99-C893-4916-9436-818E74BF4C8C}" dt="2022-01-27T13:08:40.947" v="118" actId="114"/>
          <ac:spMkLst>
            <pc:docMk/>
            <pc:sldMk cId="73219855" sldId="266"/>
            <ac:spMk id="3" creationId="{D45585B5-D809-4C79-A0E1-57E5D446C592}"/>
          </ac:spMkLst>
        </pc:spChg>
        <pc:spChg chg="del">
          <ac:chgData name="Buitink, Fleur" userId="cf590200-e243-4b2e-a585-9874ef062f38" providerId="ADAL" clId="{A208CF99-C893-4916-9436-818E74BF4C8C}" dt="2022-01-25T15:02:06.085" v="36" actId="478"/>
          <ac:spMkLst>
            <pc:docMk/>
            <pc:sldMk cId="73219855" sldId="266"/>
            <ac:spMk id="4" creationId="{1D71F143-2E9A-45F8-8BE9-32608695363E}"/>
          </ac:spMkLst>
        </pc:spChg>
        <pc:spChg chg="add del mod">
          <ac:chgData name="Buitink, Fleur" userId="cf590200-e243-4b2e-a585-9874ef062f38" providerId="ADAL" clId="{A208CF99-C893-4916-9436-818E74BF4C8C}" dt="2022-01-25T15:05:49.037" v="88" actId="478"/>
          <ac:spMkLst>
            <pc:docMk/>
            <pc:sldMk cId="73219855" sldId="266"/>
            <ac:spMk id="5" creationId="{34C39FA2-8496-4B24-9211-4E3961558A7F}"/>
          </ac:spMkLst>
        </pc:spChg>
        <pc:spChg chg="add mod">
          <ac:chgData name="Buitink, Fleur" userId="cf590200-e243-4b2e-a585-9874ef062f38" providerId="ADAL" clId="{A208CF99-C893-4916-9436-818E74BF4C8C}" dt="2022-01-25T15:05:49.306" v="89"/>
          <ac:spMkLst>
            <pc:docMk/>
            <pc:sldMk cId="73219855" sldId="266"/>
            <ac:spMk id="6" creationId="{49C8D631-90E5-463F-9839-1B43B90D6116}"/>
          </ac:spMkLst>
        </pc:spChg>
      </pc:sldChg>
      <pc:sldChg chg="addSp delSp modSp mod">
        <pc:chgData name="Buitink, Fleur" userId="cf590200-e243-4b2e-a585-9874ef062f38" providerId="ADAL" clId="{A208CF99-C893-4916-9436-818E74BF4C8C}" dt="2022-01-25T15:05:56.943" v="91"/>
        <pc:sldMkLst>
          <pc:docMk/>
          <pc:sldMk cId="2282449554" sldId="267"/>
        </pc:sldMkLst>
        <pc:spChg chg="del">
          <ac:chgData name="Buitink, Fleur" userId="cf590200-e243-4b2e-a585-9874ef062f38" providerId="ADAL" clId="{A208CF99-C893-4916-9436-818E74BF4C8C}" dt="2022-01-25T15:02:09.527" v="37" actId="478"/>
          <ac:spMkLst>
            <pc:docMk/>
            <pc:sldMk cId="2282449554" sldId="267"/>
            <ac:spMk id="4" creationId="{E7F4370F-F28C-48E0-AF00-23D82083B24D}"/>
          </ac:spMkLst>
        </pc:spChg>
        <pc:spChg chg="add del mod">
          <ac:chgData name="Buitink, Fleur" userId="cf590200-e243-4b2e-a585-9874ef062f38" providerId="ADAL" clId="{A208CF99-C893-4916-9436-818E74BF4C8C}" dt="2022-01-25T15:05:56.442" v="90" actId="478"/>
          <ac:spMkLst>
            <pc:docMk/>
            <pc:sldMk cId="2282449554" sldId="267"/>
            <ac:spMk id="5" creationId="{9CDFE8FE-1407-47F5-BBAC-2DD7DEC89303}"/>
          </ac:spMkLst>
        </pc:spChg>
        <pc:spChg chg="add mod">
          <ac:chgData name="Buitink, Fleur" userId="cf590200-e243-4b2e-a585-9874ef062f38" providerId="ADAL" clId="{A208CF99-C893-4916-9436-818E74BF4C8C}" dt="2022-01-25T15:05:56.943" v="91"/>
          <ac:spMkLst>
            <pc:docMk/>
            <pc:sldMk cId="2282449554" sldId="267"/>
            <ac:spMk id="6" creationId="{2DB93982-E351-4DE9-8062-CED3D3027BB3}"/>
          </ac:spMkLst>
        </pc:spChg>
      </pc:sldChg>
      <pc:sldChg chg="addSp delSp modSp mod">
        <pc:chgData name="Buitink, Fleur" userId="cf590200-e243-4b2e-a585-9874ef062f38" providerId="ADAL" clId="{A208CF99-C893-4916-9436-818E74BF4C8C}" dt="2022-01-25T15:06:11.281" v="97"/>
        <pc:sldMkLst>
          <pc:docMk/>
          <pc:sldMk cId="2564984213" sldId="271"/>
        </pc:sldMkLst>
        <pc:spChg chg="del">
          <ac:chgData name="Buitink, Fleur" userId="cf590200-e243-4b2e-a585-9874ef062f38" providerId="ADAL" clId="{A208CF99-C893-4916-9436-818E74BF4C8C}" dt="2022-01-25T15:02:17.494" v="40" actId="478"/>
          <ac:spMkLst>
            <pc:docMk/>
            <pc:sldMk cId="2564984213" sldId="271"/>
            <ac:spMk id="4" creationId="{37C755EA-4943-4130-8AD4-36B55BEBEE37}"/>
          </ac:spMkLst>
        </pc:spChg>
        <pc:spChg chg="add del mod">
          <ac:chgData name="Buitink, Fleur" userId="cf590200-e243-4b2e-a585-9874ef062f38" providerId="ADAL" clId="{A208CF99-C893-4916-9436-818E74BF4C8C}" dt="2022-01-25T15:06:10.928" v="96" actId="478"/>
          <ac:spMkLst>
            <pc:docMk/>
            <pc:sldMk cId="2564984213" sldId="271"/>
            <ac:spMk id="5" creationId="{9FDA4505-86FE-4F91-B1F5-324E67C1307D}"/>
          </ac:spMkLst>
        </pc:spChg>
        <pc:spChg chg="add mod">
          <ac:chgData name="Buitink, Fleur" userId="cf590200-e243-4b2e-a585-9874ef062f38" providerId="ADAL" clId="{A208CF99-C893-4916-9436-818E74BF4C8C}" dt="2022-01-25T15:06:11.281" v="97"/>
          <ac:spMkLst>
            <pc:docMk/>
            <pc:sldMk cId="2564984213" sldId="271"/>
            <ac:spMk id="6" creationId="{B3D34200-793C-44D7-871D-40557AED7ACA}"/>
          </ac:spMkLst>
        </pc:spChg>
      </pc:sldChg>
      <pc:sldChg chg="addSp delSp modSp mod">
        <pc:chgData name="Buitink, Fleur" userId="cf590200-e243-4b2e-a585-9874ef062f38" providerId="ADAL" clId="{A208CF99-C893-4916-9436-818E74BF4C8C}" dt="2022-01-25T15:06:14.527" v="99"/>
        <pc:sldMkLst>
          <pc:docMk/>
          <pc:sldMk cId="1673755409" sldId="272"/>
        </pc:sldMkLst>
        <pc:spChg chg="del">
          <ac:chgData name="Buitink, Fleur" userId="cf590200-e243-4b2e-a585-9874ef062f38" providerId="ADAL" clId="{A208CF99-C893-4916-9436-818E74BF4C8C}" dt="2022-01-25T15:02:22.393" v="41" actId="478"/>
          <ac:spMkLst>
            <pc:docMk/>
            <pc:sldMk cId="1673755409" sldId="272"/>
            <ac:spMk id="4" creationId="{B55CDFD4-3F10-4D9A-965C-13F244AF9DC9}"/>
          </ac:spMkLst>
        </pc:spChg>
        <pc:spChg chg="add del mod">
          <ac:chgData name="Buitink, Fleur" userId="cf590200-e243-4b2e-a585-9874ef062f38" providerId="ADAL" clId="{A208CF99-C893-4916-9436-818E74BF4C8C}" dt="2022-01-25T15:06:14.242" v="98" actId="478"/>
          <ac:spMkLst>
            <pc:docMk/>
            <pc:sldMk cId="1673755409" sldId="272"/>
            <ac:spMk id="5" creationId="{CE807F33-7E60-465A-9D9E-2DD043407CA6}"/>
          </ac:spMkLst>
        </pc:spChg>
        <pc:spChg chg="add mod">
          <ac:chgData name="Buitink, Fleur" userId="cf590200-e243-4b2e-a585-9874ef062f38" providerId="ADAL" clId="{A208CF99-C893-4916-9436-818E74BF4C8C}" dt="2022-01-25T15:06:14.527" v="99"/>
          <ac:spMkLst>
            <pc:docMk/>
            <pc:sldMk cId="1673755409" sldId="272"/>
            <ac:spMk id="6" creationId="{170BDF87-3AAB-449A-8319-0E7B24FDE6D4}"/>
          </ac:spMkLst>
        </pc:spChg>
      </pc:sldChg>
      <pc:sldChg chg="addSp delSp modSp mod">
        <pc:chgData name="Buitink, Fleur" userId="cf590200-e243-4b2e-a585-9874ef062f38" providerId="ADAL" clId="{A208CF99-C893-4916-9436-818E74BF4C8C}" dt="2022-01-25T15:06:19.355" v="101"/>
        <pc:sldMkLst>
          <pc:docMk/>
          <pc:sldMk cId="1573546633" sldId="273"/>
        </pc:sldMkLst>
        <pc:spChg chg="del">
          <ac:chgData name="Buitink, Fleur" userId="cf590200-e243-4b2e-a585-9874ef062f38" providerId="ADAL" clId="{A208CF99-C893-4916-9436-818E74BF4C8C}" dt="2022-01-25T15:02:25.517" v="42" actId="478"/>
          <ac:spMkLst>
            <pc:docMk/>
            <pc:sldMk cId="1573546633" sldId="273"/>
            <ac:spMk id="4" creationId="{17C70257-20D1-4FAE-B2E4-6216618E954C}"/>
          </ac:spMkLst>
        </pc:spChg>
        <pc:spChg chg="add del mod">
          <ac:chgData name="Buitink, Fleur" userId="cf590200-e243-4b2e-a585-9874ef062f38" providerId="ADAL" clId="{A208CF99-C893-4916-9436-818E74BF4C8C}" dt="2022-01-25T15:06:19.017" v="100" actId="478"/>
          <ac:spMkLst>
            <pc:docMk/>
            <pc:sldMk cId="1573546633" sldId="273"/>
            <ac:spMk id="5" creationId="{23488589-C81B-4D9F-8708-34C623651351}"/>
          </ac:spMkLst>
        </pc:spChg>
        <pc:spChg chg="add mod">
          <ac:chgData name="Buitink, Fleur" userId="cf590200-e243-4b2e-a585-9874ef062f38" providerId="ADAL" clId="{A208CF99-C893-4916-9436-818E74BF4C8C}" dt="2022-01-25T15:06:19.355" v="101"/>
          <ac:spMkLst>
            <pc:docMk/>
            <pc:sldMk cId="1573546633" sldId="273"/>
            <ac:spMk id="6" creationId="{D0227A18-ED01-4B50-AD90-2C8D82D34CB3}"/>
          </ac:spMkLst>
        </pc:spChg>
      </pc:sldChg>
      <pc:sldChg chg="addSp delSp modSp mod">
        <pc:chgData name="Buitink, Fleur" userId="cf590200-e243-4b2e-a585-9874ef062f38" providerId="ADAL" clId="{A208CF99-C893-4916-9436-818E74BF4C8C}" dt="2022-01-25T15:33:34.561" v="104" actId="6549"/>
        <pc:sldMkLst>
          <pc:docMk/>
          <pc:sldMk cId="221279007" sldId="274"/>
        </pc:sldMkLst>
        <pc:spChg chg="mod">
          <ac:chgData name="Buitink, Fleur" userId="cf590200-e243-4b2e-a585-9874ef062f38" providerId="ADAL" clId="{A208CF99-C893-4916-9436-818E74BF4C8C}" dt="2022-01-25T15:33:34.561" v="104" actId="6549"/>
          <ac:spMkLst>
            <pc:docMk/>
            <pc:sldMk cId="221279007" sldId="274"/>
            <ac:spMk id="3" creationId="{1C6D1A77-AD3F-428F-BEB4-5F364A34E09C}"/>
          </ac:spMkLst>
        </pc:spChg>
        <pc:spChg chg="del">
          <ac:chgData name="Buitink, Fleur" userId="cf590200-e243-4b2e-a585-9874ef062f38" providerId="ADAL" clId="{A208CF99-C893-4916-9436-818E74BF4C8C}" dt="2022-01-25T15:02:14.423" v="39" actId="478"/>
          <ac:spMkLst>
            <pc:docMk/>
            <pc:sldMk cId="221279007" sldId="274"/>
            <ac:spMk id="4" creationId="{C5324A0B-464A-48D2-8313-C2444E880E78}"/>
          </ac:spMkLst>
        </pc:spChg>
        <pc:spChg chg="add del mod">
          <ac:chgData name="Buitink, Fleur" userId="cf590200-e243-4b2e-a585-9874ef062f38" providerId="ADAL" clId="{A208CF99-C893-4916-9436-818E74BF4C8C}" dt="2022-01-25T15:06:06.075" v="94" actId="478"/>
          <ac:spMkLst>
            <pc:docMk/>
            <pc:sldMk cId="221279007" sldId="274"/>
            <ac:spMk id="5" creationId="{42D0AF6F-3495-4D55-9A7D-1BAF526451F5}"/>
          </ac:spMkLst>
        </pc:spChg>
        <pc:spChg chg="add mod">
          <ac:chgData name="Buitink, Fleur" userId="cf590200-e243-4b2e-a585-9874ef062f38" providerId="ADAL" clId="{A208CF99-C893-4916-9436-818E74BF4C8C}" dt="2022-01-25T15:06:06.360" v="95"/>
          <ac:spMkLst>
            <pc:docMk/>
            <pc:sldMk cId="221279007" sldId="274"/>
            <ac:spMk id="6" creationId="{FA14F0F2-1EB8-4A0A-9904-1E9F1A54F2C5}"/>
          </ac:spMkLst>
        </pc:spChg>
      </pc:sldChg>
      <pc:sldMasterChg chg="addSp delSp modSp mod modSldLayout">
        <pc:chgData name="Buitink, Fleur" userId="cf590200-e243-4b2e-a585-9874ef062f38" providerId="ADAL" clId="{A208CF99-C893-4916-9436-818E74BF4C8C}" dt="2022-01-25T15:03:06.565" v="51"/>
        <pc:sldMasterMkLst>
          <pc:docMk/>
          <pc:sldMasterMk cId="3641486974" sldId="2147483648"/>
        </pc:sldMasterMkLst>
        <pc:spChg chg="add del">
          <ac:chgData name="Buitink, Fleur" userId="cf590200-e243-4b2e-a585-9874ef062f38" providerId="ADAL" clId="{A208CF99-C893-4916-9436-818E74BF4C8C}" dt="2022-01-25T15:03:01.970" v="49" actId="478"/>
          <ac:spMkLst>
            <pc:docMk/>
            <pc:sldMasterMk cId="3641486974" sldId="2147483648"/>
            <ac:spMk id="7" creationId="{F96F3169-F004-1E41-859E-C1F213D219E5}"/>
          </ac:spMkLst>
        </pc:spChg>
        <pc:spChg chg="add del">
          <ac:chgData name="Buitink, Fleur" userId="cf590200-e243-4b2e-a585-9874ef062f38" providerId="ADAL" clId="{A208CF99-C893-4916-9436-818E74BF4C8C}" dt="2022-01-25T15:03:01.268" v="48" actId="478"/>
          <ac:spMkLst>
            <pc:docMk/>
            <pc:sldMasterMk cId="3641486974" sldId="2147483648"/>
            <ac:spMk id="8" creationId="{CAF06113-FFA7-1846-9695-2AC84ECFB0A3}"/>
          </ac:spMkLst>
        </pc:spChg>
        <pc:spChg chg="add del mod">
          <ac:chgData name="Buitink, Fleur" userId="cf590200-e243-4b2e-a585-9874ef062f38" providerId="ADAL" clId="{A208CF99-C893-4916-9436-818E74BF4C8C}" dt="2022-01-25T15:02:51.804" v="47"/>
          <ac:spMkLst>
            <pc:docMk/>
            <pc:sldMasterMk cId="3641486974" sldId="2147483648"/>
            <ac:spMk id="11" creationId="{E7AAC8D7-83AA-42E1-830B-4950E08F0043}"/>
          </ac:spMkLst>
        </pc:spChg>
        <pc:spChg chg="add del mod">
          <ac:chgData name="Buitink, Fleur" userId="cf590200-e243-4b2e-a585-9874ef062f38" providerId="ADAL" clId="{A208CF99-C893-4916-9436-818E74BF4C8C}" dt="2022-01-25T15:03:06.565" v="51"/>
          <ac:spMkLst>
            <pc:docMk/>
            <pc:sldMasterMk cId="3641486974" sldId="2147483648"/>
            <ac:spMk id="12" creationId="{E0FDDE64-9F22-42BC-93D1-A491C1B4FDCA}"/>
          </ac:spMkLst>
        </pc:spChg>
        <pc:sldLayoutChg chg="delSp mod">
          <pc:chgData name="Buitink, Fleur" userId="cf590200-e243-4b2e-a585-9874ef062f38" providerId="ADAL" clId="{A208CF99-C893-4916-9436-818E74BF4C8C}" dt="2022-01-25T14:45:31.397" v="13" actId="478"/>
          <pc:sldLayoutMkLst>
            <pc:docMk/>
            <pc:sldMasterMk cId="3641486974" sldId="2147483648"/>
            <pc:sldLayoutMk cId="3758720441" sldId="2147483649"/>
          </pc:sldLayoutMkLst>
          <pc:spChg chg="del">
            <ac:chgData name="Buitink, Fleur" userId="cf590200-e243-4b2e-a585-9874ef062f38" providerId="ADAL" clId="{A208CF99-C893-4916-9436-818E74BF4C8C}" dt="2022-01-25T14:45:30.118" v="12" actId="478"/>
            <ac:spMkLst>
              <pc:docMk/>
              <pc:sldMasterMk cId="3641486974" sldId="2147483648"/>
              <pc:sldLayoutMk cId="3758720441" sldId="2147483649"/>
              <ac:spMk id="10" creationId="{91471414-5971-9847-A9FC-BFE54C434B23}"/>
            </ac:spMkLst>
          </pc:spChg>
          <pc:spChg chg="del">
            <ac:chgData name="Buitink, Fleur" userId="cf590200-e243-4b2e-a585-9874ef062f38" providerId="ADAL" clId="{A208CF99-C893-4916-9436-818E74BF4C8C}" dt="2022-01-25T14:45:31.397" v="13" actId="478"/>
            <ac:spMkLst>
              <pc:docMk/>
              <pc:sldMasterMk cId="3641486974" sldId="2147483648"/>
              <pc:sldLayoutMk cId="3758720441" sldId="2147483649"/>
              <ac:spMk id="11" creationId="{A7E0E0D9-0E6B-004D-96FC-F9322EA8A181}"/>
            </ac:spMkLst>
          </pc:spChg>
          <pc:picChg chg="del">
            <ac:chgData name="Buitink, Fleur" userId="cf590200-e243-4b2e-a585-9874ef062f38" providerId="ADAL" clId="{A208CF99-C893-4916-9436-818E74BF4C8C}" dt="2022-01-25T14:45:28.668" v="11" actId="478"/>
            <ac:picMkLst>
              <pc:docMk/>
              <pc:sldMasterMk cId="3641486974" sldId="2147483648"/>
              <pc:sldLayoutMk cId="3758720441" sldId="2147483649"/>
              <ac:picMk id="6" creationId="{E59A9C6E-C737-0445-A5DF-459FC1CF0C4C}"/>
            </ac:picMkLst>
          </pc:picChg>
        </pc:sldLayoutChg>
        <pc:sldLayoutChg chg="delSp mod">
          <pc:chgData name="Buitink, Fleur" userId="cf590200-e243-4b2e-a585-9874ef062f38" providerId="ADAL" clId="{A208CF99-C893-4916-9436-818E74BF4C8C}" dt="2022-01-25T14:46:16.408" v="22" actId="478"/>
          <pc:sldLayoutMkLst>
            <pc:docMk/>
            <pc:sldMasterMk cId="3641486974" sldId="2147483648"/>
            <pc:sldLayoutMk cId="2646846720" sldId="2147483650"/>
          </pc:sldLayoutMkLst>
          <pc:spChg chg="del">
            <ac:chgData name="Buitink, Fleur" userId="cf590200-e243-4b2e-a585-9874ef062f38" providerId="ADAL" clId="{A208CF99-C893-4916-9436-818E74BF4C8C}" dt="2022-01-25T14:46:14.705" v="20" actId="478"/>
            <ac:spMkLst>
              <pc:docMk/>
              <pc:sldMasterMk cId="3641486974" sldId="2147483648"/>
              <pc:sldLayoutMk cId="2646846720" sldId="2147483650"/>
              <ac:spMk id="7" creationId="{E07D8E4D-B322-D942-BC38-D7F60409B252}"/>
            </ac:spMkLst>
          </pc:spChg>
          <pc:spChg chg="del">
            <ac:chgData name="Buitink, Fleur" userId="cf590200-e243-4b2e-a585-9874ef062f38" providerId="ADAL" clId="{A208CF99-C893-4916-9436-818E74BF4C8C}" dt="2022-01-25T14:46:15.360" v="21" actId="478"/>
            <ac:spMkLst>
              <pc:docMk/>
              <pc:sldMasterMk cId="3641486974" sldId="2147483648"/>
              <pc:sldLayoutMk cId="2646846720" sldId="2147483650"/>
              <ac:spMk id="8" creationId="{3E5EECF5-25A3-0B4B-A3A3-A7C94E7D7036}"/>
            </ac:spMkLst>
          </pc:spChg>
          <pc:picChg chg="del">
            <ac:chgData name="Buitink, Fleur" userId="cf590200-e243-4b2e-a585-9874ef062f38" providerId="ADAL" clId="{A208CF99-C893-4916-9436-818E74BF4C8C}" dt="2022-01-25T14:46:16.408" v="22" actId="478"/>
            <ac:picMkLst>
              <pc:docMk/>
              <pc:sldMasterMk cId="3641486974" sldId="2147483648"/>
              <pc:sldLayoutMk cId="2646846720" sldId="2147483650"/>
              <ac:picMk id="6" creationId="{039DEE86-40DF-C74A-9A04-B6055F7B3F8B}"/>
            </ac:picMkLst>
          </pc:picChg>
        </pc:sldLayoutChg>
        <pc:sldLayoutChg chg="delSp mod">
          <pc:chgData name="Buitink, Fleur" userId="cf590200-e243-4b2e-a585-9874ef062f38" providerId="ADAL" clId="{A208CF99-C893-4916-9436-818E74BF4C8C}" dt="2022-01-25T14:46:50.404" v="25" actId="478"/>
          <pc:sldLayoutMkLst>
            <pc:docMk/>
            <pc:sldMasterMk cId="3641486974" sldId="2147483648"/>
            <pc:sldLayoutMk cId="1341624264" sldId="2147483653"/>
          </pc:sldLayoutMkLst>
          <pc:spChg chg="del">
            <ac:chgData name="Buitink, Fleur" userId="cf590200-e243-4b2e-a585-9874ef062f38" providerId="ADAL" clId="{A208CF99-C893-4916-9436-818E74BF4C8C}" dt="2022-01-25T14:46:48.407" v="23" actId="478"/>
            <ac:spMkLst>
              <pc:docMk/>
              <pc:sldMasterMk cId="3641486974" sldId="2147483648"/>
              <pc:sldLayoutMk cId="1341624264" sldId="2147483653"/>
              <ac:spMk id="10" creationId="{91471414-5971-9847-A9FC-BFE54C434B23}"/>
            </ac:spMkLst>
          </pc:spChg>
          <pc:spChg chg="del">
            <ac:chgData name="Buitink, Fleur" userId="cf590200-e243-4b2e-a585-9874ef062f38" providerId="ADAL" clId="{A208CF99-C893-4916-9436-818E74BF4C8C}" dt="2022-01-25T14:46:49.182" v="24" actId="478"/>
            <ac:spMkLst>
              <pc:docMk/>
              <pc:sldMasterMk cId="3641486974" sldId="2147483648"/>
              <pc:sldLayoutMk cId="1341624264" sldId="2147483653"/>
              <ac:spMk id="11" creationId="{A7E0E0D9-0E6B-004D-96FC-F9322EA8A181}"/>
            </ac:spMkLst>
          </pc:spChg>
          <pc:picChg chg="del">
            <ac:chgData name="Buitink, Fleur" userId="cf590200-e243-4b2e-a585-9874ef062f38" providerId="ADAL" clId="{A208CF99-C893-4916-9436-818E74BF4C8C}" dt="2022-01-25T14:46:50.404" v="25" actId="478"/>
            <ac:picMkLst>
              <pc:docMk/>
              <pc:sldMasterMk cId="3641486974" sldId="2147483648"/>
              <pc:sldLayoutMk cId="1341624264" sldId="2147483653"/>
              <ac:picMk id="7" creationId="{8D2AD3EC-E0F6-7645-929A-86B49ED34BBB}"/>
            </ac:picMkLst>
          </pc:picChg>
        </pc:sldLayoutChg>
        <pc:sldLayoutChg chg="delSp mod">
          <pc:chgData name="Buitink, Fleur" userId="cf590200-e243-4b2e-a585-9874ef062f38" providerId="ADAL" clId="{A208CF99-C893-4916-9436-818E74BF4C8C}" dt="2022-01-25T14:46:08.863" v="18" actId="478"/>
          <pc:sldLayoutMkLst>
            <pc:docMk/>
            <pc:sldMasterMk cId="3641486974" sldId="2147483648"/>
            <pc:sldLayoutMk cId="1340692724" sldId="2147483654"/>
          </pc:sldLayoutMkLst>
          <pc:spChg chg="del">
            <ac:chgData name="Buitink, Fleur" userId="cf590200-e243-4b2e-a585-9874ef062f38" providerId="ADAL" clId="{A208CF99-C893-4916-9436-818E74BF4C8C}" dt="2022-01-25T14:46:07.959" v="17" actId="478"/>
            <ac:spMkLst>
              <pc:docMk/>
              <pc:sldMasterMk cId="3641486974" sldId="2147483648"/>
              <pc:sldLayoutMk cId="1340692724" sldId="2147483654"/>
              <ac:spMk id="7" creationId="{E07D8E4D-B322-D942-BC38-D7F60409B252}"/>
            </ac:spMkLst>
          </pc:spChg>
          <pc:spChg chg="del">
            <ac:chgData name="Buitink, Fleur" userId="cf590200-e243-4b2e-a585-9874ef062f38" providerId="ADAL" clId="{A208CF99-C893-4916-9436-818E74BF4C8C}" dt="2022-01-25T14:46:06.603" v="16" actId="478"/>
            <ac:spMkLst>
              <pc:docMk/>
              <pc:sldMasterMk cId="3641486974" sldId="2147483648"/>
              <pc:sldLayoutMk cId="1340692724" sldId="2147483654"/>
              <ac:spMk id="8" creationId="{3E5EECF5-25A3-0B4B-A3A3-A7C94E7D7036}"/>
            </ac:spMkLst>
          </pc:spChg>
          <pc:picChg chg="del">
            <ac:chgData name="Buitink, Fleur" userId="cf590200-e243-4b2e-a585-9874ef062f38" providerId="ADAL" clId="{A208CF99-C893-4916-9436-818E74BF4C8C}" dt="2022-01-25T14:46:08.863" v="18" actId="478"/>
            <ac:picMkLst>
              <pc:docMk/>
              <pc:sldMasterMk cId="3641486974" sldId="2147483648"/>
              <pc:sldLayoutMk cId="1340692724" sldId="2147483654"/>
              <ac:picMk id="9" creationId="{8617EB2F-571B-2A4E-9F7B-E04F0A86F7A9}"/>
            </ac:picMkLst>
          </pc:picChg>
        </pc:sldLayoutChg>
        <pc:sldLayoutChg chg="delSp mod">
          <pc:chgData name="Buitink, Fleur" userId="cf590200-e243-4b2e-a585-9874ef062f38" providerId="ADAL" clId="{A208CF99-C893-4916-9436-818E74BF4C8C}" dt="2022-01-25T14:45:20.706" v="9" actId="478"/>
          <pc:sldLayoutMkLst>
            <pc:docMk/>
            <pc:sldMasterMk cId="3641486974" sldId="2147483648"/>
            <pc:sldLayoutMk cId="1051067155" sldId="2147483655"/>
          </pc:sldLayoutMkLst>
          <pc:spChg chg="del">
            <ac:chgData name="Buitink, Fleur" userId="cf590200-e243-4b2e-a585-9874ef062f38" providerId="ADAL" clId="{A208CF99-C893-4916-9436-818E74BF4C8C}" dt="2022-01-25T14:45:20.706" v="9" actId="478"/>
            <ac:spMkLst>
              <pc:docMk/>
              <pc:sldMasterMk cId="3641486974" sldId="2147483648"/>
              <pc:sldLayoutMk cId="1051067155" sldId="2147483655"/>
              <ac:spMk id="4" creationId="{DFDBD2BC-DA55-2D4E-8862-5C21587C474A}"/>
            </ac:spMkLst>
          </pc:spChg>
          <pc:spChg chg="del">
            <ac:chgData name="Buitink, Fleur" userId="cf590200-e243-4b2e-a585-9874ef062f38" providerId="ADAL" clId="{A208CF99-C893-4916-9436-818E74BF4C8C}" dt="2022-01-25T14:45:16.354" v="8" actId="478"/>
            <ac:spMkLst>
              <pc:docMk/>
              <pc:sldMasterMk cId="3641486974" sldId="2147483648"/>
              <pc:sldLayoutMk cId="1051067155" sldId="2147483655"/>
              <ac:spMk id="5" creationId="{F89539FD-5243-4C46-8F82-AD1320F7297A}"/>
            </ac:spMkLst>
          </pc:spChg>
          <pc:picChg chg="del">
            <ac:chgData name="Buitink, Fleur" userId="cf590200-e243-4b2e-a585-9874ef062f38" providerId="ADAL" clId="{A208CF99-C893-4916-9436-818E74BF4C8C}" dt="2022-01-25T14:45:09.097" v="7" actId="478"/>
            <ac:picMkLst>
              <pc:docMk/>
              <pc:sldMasterMk cId="3641486974" sldId="2147483648"/>
              <pc:sldLayoutMk cId="1051067155" sldId="2147483655"/>
              <ac:picMk id="7" creationId="{B4B125FC-2D3E-0244-AD16-4F1AB1E9342A}"/>
            </ac:picMkLst>
          </pc:picChg>
        </pc:sldLayoutChg>
        <pc:sldLayoutChg chg="delSp mod">
          <pc:chgData name="Buitink, Fleur" userId="cf590200-e243-4b2e-a585-9874ef062f38" providerId="ADAL" clId="{A208CF99-C893-4916-9436-818E74BF4C8C}" dt="2022-01-25T14:45:25.173" v="10" actId="478"/>
          <pc:sldLayoutMkLst>
            <pc:docMk/>
            <pc:sldMasterMk cId="3641486974" sldId="2147483648"/>
            <pc:sldLayoutMk cId="867535932" sldId="2147483656"/>
          </pc:sldLayoutMkLst>
          <pc:spChg chg="del">
            <ac:chgData name="Buitink, Fleur" userId="cf590200-e243-4b2e-a585-9874ef062f38" providerId="ADAL" clId="{A208CF99-C893-4916-9436-818E74BF4C8C}" dt="2022-01-25T14:45:25.173" v="10" actId="478"/>
            <ac:spMkLst>
              <pc:docMk/>
              <pc:sldMasterMk cId="3641486974" sldId="2147483648"/>
              <pc:sldLayoutMk cId="867535932" sldId="2147483656"/>
              <ac:spMk id="5" creationId="{F89539FD-5243-4C46-8F82-AD1320F7297A}"/>
            </ac:spMkLst>
          </pc:spChg>
        </pc:sldLayoutChg>
        <pc:sldLayoutChg chg="delSp mod">
          <pc:chgData name="Buitink, Fleur" userId="cf590200-e243-4b2e-a585-9874ef062f38" providerId="ADAL" clId="{A208CF99-C893-4916-9436-818E74BF4C8C}" dt="2022-01-25T14:45:34.281" v="14" actId="478"/>
          <pc:sldLayoutMkLst>
            <pc:docMk/>
            <pc:sldMasterMk cId="3641486974" sldId="2147483648"/>
            <pc:sldLayoutMk cId="2322944216" sldId="2147483657"/>
          </pc:sldLayoutMkLst>
          <pc:spChg chg="del">
            <ac:chgData name="Buitink, Fleur" userId="cf590200-e243-4b2e-a585-9874ef062f38" providerId="ADAL" clId="{A208CF99-C893-4916-9436-818E74BF4C8C}" dt="2022-01-25T14:45:34.281" v="14" actId="478"/>
            <ac:spMkLst>
              <pc:docMk/>
              <pc:sldMasterMk cId="3641486974" sldId="2147483648"/>
              <pc:sldLayoutMk cId="2322944216" sldId="2147483657"/>
              <ac:spMk id="11" creationId="{A7E0E0D9-0E6B-004D-96FC-F9322EA8A181}"/>
            </ac:spMkLst>
          </pc:spChg>
        </pc:sldLayoutChg>
        <pc:sldLayoutChg chg="delSp mod">
          <pc:chgData name="Buitink, Fleur" userId="cf590200-e243-4b2e-a585-9874ef062f38" providerId="ADAL" clId="{A208CF99-C893-4916-9436-818E74BF4C8C}" dt="2022-01-25T14:46:52.910" v="26" actId="478"/>
          <pc:sldLayoutMkLst>
            <pc:docMk/>
            <pc:sldMasterMk cId="3641486974" sldId="2147483648"/>
            <pc:sldLayoutMk cId="2730041371" sldId="2147483658"/>
          </pc:sldLayoutMkLst>
          <pc:spChg chg="del">
            <ac:chgData name="Buitink, Fleur" userId="cf590200-e243-4b2e-a585-9874ef062f38" providerId="ADAL" clId="{A208CF99-C893-4916-9436-818E74BF4C8C}" dt="2022-01-25T14:46:52.910" v="26" actId="478"/>
            <ac:spMkLst>
              <pc:docMk/>
              <pc:sldMasterMk cId="3641486974" sldId="2147483648"/>
              <pc:sldLayoutMk cId="2730041371" sldId="2147483658"/>
              <ac:spMk id="11" creationId="{A7E0E0D9-0E6B-004D-96FC-F9322EA8A181}"/>
            </ac:spMkLst>
          </pc:spChg>
        </pc:sldLayoutChg>
        <pc:sldLayoutChg chg="delSp mod">
          <pc:chgData name="Buitink, Fleur" userId="cf590200-e243-4b2e-a585-9874ef062f38" providerId="ADAL" clId="{A208CF99-C893-4916-9436-818E74BF4C8C}" dt="2022-01-25T14:46:04.434" v="15" actId="478"/>
          <pc:sldLayoutMkLst>
            <pc:docMk/>
            <pc:sldMasterMk cId="3641486974" sldId="2147483648"/>
            <pc:sldLayoutMk cId="1009169000" sldId="2147483659"/>
          </pc:sldLayoutMkLst>
          <pc:spChg chg="del">
            <ac:chgData name="Buitink, Fleur" userId="cf590200-e243-4b2e-a585-9874ef062f38" providerId="ADAL" clId="{A208CF99-C893-4916-9436-818E74BF4C8C}" dt="2022-01-25T14:46:04.434" v="15" actId="478"/>
            <ac:spMkLst>
              <pc:docMk/>
              <pc:sldMasterMk cId="3641486974" sldId="2147483648"/>
              <pc:sldLayoutMk cId="1009169000" sldId="2147483659"/>
              <ac:spMk id="8" creationId="{3E5EECF5-25A3-0B4B-A3A3-A7C94E7D7036}"/>
            </ac:spMkLst>
          </pc:spChg>
        </pc:sldLayoutChg>
        <pc:sldLayoutChg chg="delSp mod">
          <pc:chgData name="Buitink, Fleur" userId="cf590200-e243-4b2e-a585-9874ef062f38" providerId="ADAL" clId="{A208CF99-C893-4916-9436-818E74BF4C8C}" dt="2022-01-25T14:46:11.539" v="19" actId="478"/>
          <pc:sldLayoutMkLst>
            <pc:docMk/>
            <pc:sldMasterMk cId="3641486974" sldId="2147483648"/>
            <pc:sldLayoutMk cId="3662854059" sldId="2147483660"/>
          </pc:sldLayoutMkLst>
          <pc:spChg chg="del">
            <ac:chgData name="Buitink, Fleur" userId="cf590200-e243-4b2e-a585-9874ef062f38" providerId="ADAL" clId="{A208CF99-C893-4916-9436-818E74BF4C8C}" dt="2022-01-25T14:46:11.539" v="19" actId="478"/>
            <ac:spMkLst>
              <pc:docMk/>
              <pc:sldMasterMk cId="3641486974" sldId="2147483648"/>
              <pc:sldLayoutMk cId="3662854059" sldId="2147483660"/>
              <ac:spMk id="8" creationId="{3E5EECF5-25A3-0B4B-A3A3-A7C94E7D7036}"/>
            </ac:spMkLst>
          </pc:spChg>
        </pc:sldLayoutChg>
      </pc:sldMasterChg>
    </pc:docChg>
  </pc:docChgLst>
  <pc:docChgLst>
    <pc:chgData name="Buitink, Fleur" userId="cf590200-e243-4b2e-a585-9874ef062f38" providerId="ADAL" clId="{567985E1-D591-4C61-89E7-295AA74565BF}"/>
    <pc:docChg chg="delSld modSld">
      <pc:chgData name="Buitink, Fleur" userId="cf590200-e243-4b2e-a585-9874ef062f38" providerId="ADAL" clId="{567985E1-D591-4C61-89E7-295AA74565BF}" dt="2021-08-25T09:54:33.263" v="22" actId="47"/>
      <pc:docMkLst>
        <pc:docMk/>
      </pc:docMkLst>
      <pc:sldChg chg="modSp mod">
        <pc:chgData name="Buitink, Fleur" userId="cf590200-e243-4b2e-a585-9874ef062f38" providerId="ADAL" clId="{567985E1-D591-4C61-89E7-295AA74565BF}" dt="2021-07-27T07:39:19.885" v="11" actId="20577"/>
        <pc:sldMkLst>
          <pc:docMk/>
          <pc:sldMk cId="192953906" sldId="257"/>
        </pc:sldMkLst>
        <pc:spChg chg="mod">
          <ac:chgData name="Buitink, Fleur" userId="cf590200-e243-4b2e-a585-9874ef062f38" providerId="ADAL" clId="{567985E1-D591-4C61-89E7-295AA74565BF}" dt="2021-07-27T07:39:19.885" v="11" actId="20577"/>
          <ac:spMkLst>
            <pc:docMk/>
            <pc:sldMk cId="192953906" sldId="257"/>
            <ac:spMk id="2" creationId="{8BFA767E-3DB7-7B46-855B-3C179A0A7873}"/>
          </ac:spMkLst>
        </pc:spChg>
      </pc:sldChg>
      <pc:sldChg chg="modSp mod">
        <pc:chgData name="Buitink, Fleur" userId="cf590200-e243-4b2e-a585-9874ef062f38" providerId="ADAL" clId="{567985E1-D591-4C61-89E7-295AA74565BF}" dt="2021-08-25T09:49:13.989" v="15" actId="6549"/>
        <pc:sldMkLst>
          <pc:docMk/>
          <pc:sldMk cId="3650263679" sldId="263"/>
        </pc:sldMkLst>
        <pc:spChg chg="mod">
          <ac:chgData name="Buitink, Fleur" userId="cf590200-e243-4b2e-a585-9874ef062f38" providerId="ADAL" clId="{567985E1-D591-4C61-89E7-295AA74565BF}" dt="2021-08-25T09:49:13.989" v="15" actId="6549"/>
          <ac:spMkLst>
            <pc:docMk/>
            <pc:sldMk cId="3650263679" sldId="263"/>
            <ac:spMk id="3" creationId="{19939605-1392-4D30-A99E-0D408BF74A46}"/>
          </ac:spMkLst>
        </pc:spChg>
      </pc:sldChg>
      <pc:sldChg chg="del">
        <pc:chgData name="Buitink, Fleur" userId="cf590200-e243-4b2e-a585-9874ef062f38" providerId="ADAL" clId="{567985E1-D591-4C61-89E7-295AA74565BF}" dt="2021-08-25T09:54:13.405" v="18" actId="47"/>
        <pc:sldMkLst>
          <pc:docMk/>
          <pc:sldMk cId="1580304762" sldId="268"/>
        </pc:sldMkLst>
      </pc:sldChg>
      <pc:sldChg chg="del">
        <pc:chgData name="Buitink, Fleur" userId="cf590200-e243-4b2e-a585-9874ef062f38" providerId="ADAL" clId="{567985E1-D591-4C61-89E7-295AA74565BF}" dt="2021-08-25T09:54:15.719" v="19" actId="47"/>
        <pc:sldMkLst>
          <pc:docMk/>
          <pc:sldMk cId="2038403464" sldId="269"/>
        </pc:sldMkLst>
      </pc:sldChg>
      <pc:sldChg chg="del">
        <pc:chgData name="Buitink, Fleur" userId="cf590200-e243-4b2e-a585-9874ef062f38" providerId="ADAL" clId="{567985E1-D591-4C61-89E7-295AA74565BF}" dt="2021-08-25T09:54:21.679" v="20" actId="47"/>
        <pc:sldMkLst>
          <pc:docMk/>
          <pc:sldMk cId="3376605497" sldId="270"/>
        </pc:sldMkLst>
      </pc:sldChg>
      <pc:sldChg chg="modSp mod">
        <pc:chgData name="Buitink, Fleur" userId="cf590200-e243-4b2e-a585-9874ef062f38" providerId="ADAL" clId="{567985E1-D591-4C61-89E7-295AA74565BF}" dt="2021-08-25T09:51:14.091" v="17" actId="6549"/>
        <pc:sldMkLst>
          <pc:docMk/>
          <pc:sldMk cId="2564984213" sldId="271"/>
        </pc:sldMkLst>
        <pc:spChg chg="mod">
          <ac:chgData name="Buitink, Fleur" userId="cf590200-e243-4b2e-a585-9874ef062f38" providerId="ADAL" clId="{567985E1-D591-4C61-89E7-295AA74565BF}" dt="2021-08-25T09:51:14.091" v="17" actId="6549"/>
          <ac:spMkLst>
            <pc:docMk/>
            <pc:sldMk cId="2564984213" sldId="271"/>
            <ac:spMk id="3" creationId="{579FA90E-08D8-4C61-B3F7-3F003BF24E02}"/>
          </ac:spMkLst>
        </pc:spChg>
      </pc:sldChg>
      <pc:sldChg chg="del">
        <pc:chgData name="Buitink, Fleur" userId="cf590200-e243-4b2e-a585-9874ef062f38" providerId="ADAL" clId="{567985E1-D591-4C61-89E7-295AA74565BF}" dt="2021-08-25T09:54:32.077" v="21" actId="47"/>
        <pc:sldMkLst>
          <pc:docMk/>
          <pc:sldMk cId="3110323235" sldId="274"/>
        </pc:sldMkLst>
      </pc:sldChg>
      <pc:sldChg chg="del">
        <pc:chgData name="Buitink, Fleur" userId="cf590200-e243-4b2e-a585-9874ef062f38" providerId="ADAL" clId="{567985E1-D591-4C61-89E7-295AA74565BF}" dt="2021-08-25T09:54:33.263" v="22" actId="47"/>
        <pc:sldMkLst>
          <pc:docMk/>
          <pc:sldMk cId="1807277052" sldId="275"/>
        </pc:sldMkLst>
      </pc:sldChg>
    </pc:docChg>
  </pc:docChgLst>
  <pc:docChgLst>
    <pc:chgData name="Roordink, Bas" userId="e6b80f22-b7ea-4a1b-9826-4cad8536796c" providerId="ADAL" clId="{0C759D4F-1013-4230-9B3D-E403F130DEBA}"/>
    <pc:docChg chg="custSel modSld">
      <pc:chgData name="Roordink, Bas" userId="e6b80f22-b7ea-4a1b-9826-4cad8536796c" providerId="ADAL" clId="{0C759D4F-1013-4230-9B3D-E403F130DEBA}" dt="2022-01-27T13:09:14.094" v="614" actId="20577"/>
      <pc:docMkLst>
        <pc:docMk/>
      </pc:docMkLst>
      <pc:sldChg chg="modSp mod">
        <pc:chgData name="Roordink, Bas" userId="e6b80f22-b7ea-4a1b-9826-4cad8536796c" providerId="ADAL" clId="{0C759D4F-1013-4230-9B3D-E403F130DEBA}" dt="2022-01-18T09:17:03.815" v="2" actId="20577"/>
        <pc:sldMkLst>
          <pc:docMk/>
          <pc:sldMk cId="3753470074" sldId="260"/>
        </pc:sldMkLst>
        <pc:spChg chg="mod">
          <ac:chgData name="Roordink, Bas" userId="e6b80f22-b7ea-4a1b-9826-4cad8536796c" providerId="ADAL" clId="{0C759D4F-1013-4230-9B3D-E403F130DEBA}" dt="2022-01-18T09:17:03.815" v="2" actId="20577"/>
          <ac:spMkLst>
            <pc:docMk/>
            <pc:sldMk cId="3753470074" sldId="260"/>
            <ac:spMk id="3" creationId="{BB2A0E52-A3D1-AC44-97E9-4AE4FCB62B0E}"/>
          </ac:spMkLst>
        </pc:spChg>
      </pc:sldChg>
      <pc:sldChg chg="modSp mod">
        <pc:chgData name="Roordink, Bas" userId="e6b80f22-b7ea-4a1b-9826-4cad8536796c" providerId="ADAL" clId="{0C759D4F-1013-4230-9B3D-E403F130DEBA}" dt="2022-01-18T09:24:31.815" v="190" actId="207"/>
        <pc:sldMkLst>
          <pc:docMk/>
          <pc:sldMk cId="3650263679" sldId="263"/>
        </pc:sldMkLst>
        <pc:spChg chg="mod">
          <ac:chgData name="Roordink, Bas" userId="e6b80f22-b7ea-4a1b-9826-4cad8536796c" providerId="ADAL" clId="{0C759D4F-1013-4230-9B3D-E403F130DEBA}" dt="2022-01-18T09:24:31.815" v="190" actId="207"/>
          <ac:spMkLst>
            <pc:docMk/>
            <pc:sldMk cId="3650263679" sldId="263"/>
            <ac:spMk id="3" creationId="{19939605-1392-4D30-A99E-0D408BF74A46}"/>
          </ac:spMkLst>
        </pc:spChg>
      </pc:sldChg>
      <pc:sldChg chg="modSp mod">
        <pc:chgData name="Roordink, Bas" userId="e6b80f22-b7ea-4a1b-9826-4cad8536796c" providerId="ADAL" clId="{0C759D4F-1013-4230-9B3D-E403F130DEBA}" dt="2022-01-18T09:23:21.043" v="54" actId="20577"/>
        <pc:sldMkLst>
          <pc:docMk/>
          <pc:sldMk cId="1410310819" sldId="264"/>
        </pc:sldMkLst>
        <pc:spChg chg="mod">
          <ac:chgData name="Roordink, Bas" userId="e6b80f22-b7ea-4a1b-9826-4cad8536796c" providerId="ADAL" clId="{0C759D4F-1013-4230-9B3D-E403F130DEBA}" dt="2022-01-18T09:23:21.043" v="54" actId="20577"/>
          <ac:spMkLst>
            <pc:docMk/>
            <pc:sldMk cId="1410310819" sldId="264"/>
            <ac:spMk id="3" creationId="{B0BEDFB3-2F1F-4D97-B891-420307B9671D}"/>
          </ac:spMkLst>
        </pc:spChg>
      </pc:sldChg>
      <pc:sldChg chg="modSp mod">
        <pc:chgData name="Roordink, Bas" userId="e6b80f22-b7ea-4a1b-9826-4cad8536796c" providerId="ADAL" clId="{0C759D4F-1013-4230-9B3D-E403F130DEBA}" dt="2022-01-18T14:26:31.582" v="283" actId="20577"/>
        <pc:sldMkLst>
          <pc:docMk/>
          <pc:sldMk cId="450315576" sldId="265"/>
        </pc:sldMkLst>
        <pc:spChg chg="mod">
          <ac:chgData name="Roordink, Bas" userId="e6b80f22-b7ea-4a1b-9826-4cad8536796c" providerId="ADAL" clId="{0C759D4F-1013-4230-9B3D-E403F130DEBA}" dt="2022-01-18T14:26:31.582" v="283" actId="20577"/>
          <ac:spMkLst>
            <pc:docMk/>
            <pc:sldMk cId="450315576" sldId="265"/>
            <ac:spMk id="3" creationId="{86BB64C6-58E8-492B-B4E2-44C1E3D9119E}"/>
          </ac:spMkLst>
        </pc:spChg>
      </pc:sldChg>
      <pc:sldChg chg="modSp mod">
        <pc:chgData name="Roordink, Bas" userId="e6b80f22-b7ea-4a1b-9826-4cad8536796c" providerId="ADAL" clId="{0C759D4F-1013-4230-9B3D-E403F130DEBA}" dt="2022-01-27T13:05:31.688" v="589" actId="207"/>
        <pc:sldMkLst>
          <pc:docMk/>
          <pc:sldMk cId="73219855" sldId="266"/>
        </pc:sldMkLst>
        <pc:spChg chg="mod">
          <ac:chgData name="Roordink, Bas" userId="e6b80f22-b7ea-4a1b-9826-4cad8536796c" providerId="ADAL" clId="{0C759D4F-1013-4230-9B3D-E403F130DEBA}" dt="2022-01-27T13:05:31.688" v="589" actId="207"/>
          <ac:spMkLst>
            <pc:docMk/>
            <pc:sldMk cId="73219855" sldId="266"/>
            <ac:spMk id="3" creationId="{D45585B5-D809-4C79-A0E1-57E5D446C592}"/>
          </ac:spMkLst>
        </pc:spChg>
      </pc:sldChg>
      <pc:sldChg chg="modSp mod">
        <pc:chgData name="Roordink, Bas" userId="e6b80f22-b7ea-4a1b-9826-4cad8536796c" providerId="ADAL" clId="{0C759D4F-1013-4230-9B3D-E403F130DEBA}" dt="2022-01-18T14:25:05.701" v="208" actId="115"/>
        <pc:sldMkLst>
          <pc:docMk/>
          <pc:sldMk cId="2282449554" sldId="267"/>
        </pc:sldMkLst>
        <pc:spChg chg="mod">
          <ac:chgData name="Roordink, Bas" userId="e6b80f22-b7ea-4a1b-9826-4cad8536796c" providerId="ADAL" clId="{0C759D4F-1013-4230-9B3D-E403F130DEBA}" dt="2022-01-18T14:25:05.701" v="208" actId="115"/>
          <ac:spMkLst>
            <pc:docMk/>
            <pc:sldMk cId="2282449554" sldId="267"/>
            <ac:spMk id="3" creationId="{9BFA1311-E885-4DFC-AA7B-DDEA767C79D8}"/>
          </ac:spMkLst>
        </pc:spChg>
      </pc:sldChg>
      <pc:sldChg chg="modSp mod">
        <pc:chgData name="Roordink, Bas" userId="e6b80f22-b7ea-4a1b-9826-4cad8536796c" providerId="ADAL" clId="{0C759D4F-1013-4230-9B3D-E403F130DEBA}" dt="2022-01-27T13:09:14.094" v="614" actId="20577"/>
        <pc:sldMkLst>
          <pc:docMk/>
          <pc:sldMk cId="2564984213" sldId="271"/>
        </pc:sldMkLst>
        <pc:spChg chg="mod">
          <ac:chgData name="Roordink, Bas" userId="e6b80f22-b7ea-4a1b-9826-4cad8536796c" providerId="ADAL" clId="{0C759D4F-1013-4230-9B3D-E403F130DEBA}" dt="2022-01-27T13:09:14.094" v="614" actId="20577"/>
          <ac:spMkLst>
            <pc:docMk/>
            <pc:sldMk cId="2564984213" sldId="271"/>
            <ac:spMk id="3" creationId="{579FA90E-08D8-4C61-B3F7-3F003BF24E02}"/>
          </ac:spMkLst>
        </pc:spChg>
      </pc:sldChg>
      <pc:sldChg chg="modSp mod">
        <pc:chgData name="Roordink, Bas" userId="e6b80f22-b7ea-4a1b-9826-4cad8536796c" providerId="ADAL" clId="{0C759D4F-1013-4230-9B3D-E403F130DEBA}" dt="2022-01-18T14:29:13.254" v="587" actId="207"/>
        <pc:sldMkLst>
          <pc:docMk/>
          <pc:sldMk cId="1673755409" sldId="272"/>
        </pc:sldMkLst>
        <pc:spChg chg="mod">
          <ac:chgData name="Roordink, Bas" userId="e6b80f22-b7ea-4a1b-9826-4cad8536796c" providerId="ADAL" clId="{0C759D4F-1013-4230-9B3D-E403F130DEBA}" dt="2022-01-18T14:29:13.254" v="587" actId="207"/>
          <ac:spMkLst>
            <pc:docMk/>
            <pc:sldMk cId="1673755409" sldId="272"/>
            <ac:spMk id="3" creationId="{570D7AD6-D79C-47C3-930D-E97F94F43A44}"/>
          </ac:spMkLst>
        </pc:spChg>
      </pc:sldChg>
    </pc:docChg>
  </pc:docChgLst>
  <pc:docChgLst>
    <pc:chgData name="Buitink, Fleur" userId="S::fbuitink@volkerwessels.com::cf590200-e243-4b2e-a585-9874ef062f38" providerId="AD" clId="Web-{4A3462D5-005A-432E-BB3E-CE3C2922DAB4}"/>
    <pc:docChg chg="modSld">
      <pc:chgData name="Buitink, Fleur" userId="S::fbuitink@volkerwessels.com::cf590200-e243-4b2e-a585-9874ef062f38" providerId="AD" clId="Web-{4A3462D5-005A-432E-BB3E-CE3C2922DAB4}" dt="2022-01-24T12:32:11.260" v="12" actId="20577"/>
      <pc:docMkLst>
        <pc:docMk/>
      </pc:docMkLst>
      <pc:sldChg chg="modSp">
        <pc:chgData name="Buitink, Fleur" userId="S::fbuitink@volkerwessels.com::cf590200-e243-4b2e-a585-9874ef062f38" providerId="AD" clId="Web-{4A3462D5-005A-432E-BB3E-CE3C2922DAB4}" dt="2022-01-24T12:28:01.090" v="0" actId="20577"/>
        <pc:sldMkLst>
          <pc:docMk/>
          <pc:sldMk cId="3753470074" sldId="260"/>
        </pc:sldMkLst>
        <pc:spChg chg="mod">
          <ac:chgData name="Buitink, Fleur" userId="S::fbuitink@volkerwessels.com::cf590200-e243-4b2e-a585-9874ef062f38" providerId="AD" clId="Web-{4A3462D5-005A-432E-BB3E-CE3C2922DAB4}" dt="2022-01-24T12:28:01.090" v="0" actId="20577"/>
          <ac:spMkLst>
            <pc:docMk/>
            <pc:sldMk cId="3753470074" sldId="260"/>
            <ac:spMk id="3" creationId="{BB2A0E52-A3D1-AC44-97E9-4AE4FCB62B0E}"/>
          </ac:spMkLst>
        </pc:spChg>
      </pc:sldChg>
      <pc:sldChg chg="modSp">
        <pc:chgData name="Buitink, Fleur" userId="S::fbuitink@volkerwessels.com::cf590200-e243-4b2e-a585-9874ef062f38" providerId="AD" clId="Web-{4A3462D5-005A-432E-BB3E-CE3C2922DAB4}" dt="2022-01-24T12:28:43.437" v="3" actId="20577"/>
        <pc:sldMkLst>
          <pc:docMk/>
          <pc:sldMk cId="3650263679" sldId="263"/>
        </pc:sldMkLst>
        <pc:spChg chg="mod">
          <ac:chgData name="Buitink, Fleur" userId="S::fbuitink@volkerwessels.com::cf590200-e243-4b2e-a585-9874ef062f38" providerId="AD" clId="Web-{4A3462D5-005A-432E-BB3E-CE3C2922DAB4}" dt="2022-01-24T12:28:43.437" v="3" actId="20577"/>
          <ac:spMkLst>
            <pc:docMk/>
            <pc:sldMk cId="3650263679" sldId="263"/>
            <ac:spMk id="3" creationId="{19939605-1392-4D30-A99E-0D408BF74A46}"/>
          </ac:spMkLst>
        </pc:spChg>
      </pc:sldChg>
      <pc:sldChg chg="modSp">
        <pc:chgData name="Buitink, Fleur" userId="S::fbuitink@volkerwessels.com::cf590200-e243-4b2e-a585-9874ef062f38" providerId="AD" clId="Web-{4A3462D5-005A-432E-BB3E-CE3C2922DAB4}" dt="2022-01-24T12:28:51.515" v="4" actId="20577"/>
        <pc:sldMkLst>
          <pc:docMk/>
          <pc:sldMk cId="1410310819" sldId="264"/>
        </pc:sldMkLst>
        <pc:spChg chg="mod">
          <ac:chgData name="Buitink, Fleur" userId="S::fbuitink@volkerwessels.com::cf590200-e243-4b2e-a585-9874ef062f38" providerId="AD" clId="Web-{4A3462D5-005A-432E-BB3E-CE3C2922DAB4}" dt="2022-01-24T12:28:51.515" v="4" actId="20577"/>
          <ac:spMkLst>
            <pc:docMk/>
            <pc:sldMk cId="1410310819" sldId="264"/>
            <ac:spMk id="3" creationId="{B0BEDFB3-2F1F-4D97-B891-420307B9671D}"/>
          </ac:spMkLst>
        </pc:spChg>
      </pc:sldChg>
      <pc:sldChg chg="modSp">
        <pc:chgData name="Buitink, Fleur" userId="S::fbuitink@volkerwessels.com::cf590200-e243-4b2e-a585-9874ef062f38" providerId="AD" clId="Web-{4A3462D5-005A-432E-BB3E-CE3C2922DAB4}" dt="2022-01-24T12:32:11.260" v="12" actId="20577"/>
        <pc:sldMkLst>
          <pc:docMk/>
          <pc:sldMk cId="450315576" sldId="265"/>
        </pc:sldMkLst>
        <pc:spChg chg="mod">
          <ac:chgData name="Buitink, Fleur" userId="S::fbuitink@volkerwessels.com::cf590200-e243-4b2e-a585-9874ef062f38" providerId="AD" clId="Web-{4A3462D5-005A-432E-BB3E-CE3C2922DAB4}" dt="2022-01-24T12:32:11.260" v="12" actId="20577"/>
          <ac:spMkLst>
            <pc:docMk/>
            <pc:sldMk cId="450315576" sldId="265"/>
            <ac:spMk id="3" creationId="{86BB64C6-58E8-492B-B4E2-44C1E3D9119E}"/>
          </ac:spMkLst>
        </pc:spChg>
      </pc:sldChg>
      <pc:sldChg chg="modSp">
        <pc:chgData name="Buitink, Fleur" userId="S::fbuitink@volkerwessels.com::cf590200-e243-4b2e-a585-9874ef062f38" providerId="AD" clId="Web-{4A3462D5-005A-432E-BB3E-CE3C2922DAB4}" dt="2022-01-24T12:28:57.953" v="5" actId="20577"/>
        <pc:sldMkLst>
          <pc:docMk/>
          <pc:sldMk cId="73219855" sldId="266"/>
        </pc:sldMkLst>
        <pc:spChg chg="mod">
          <ac:chgData name="Buitink, Fleur" userId="S::fbuitink@volkerwessels.com::cf590200-e243-4b2e-a585-9874ef062f38" providerId="AD" clId="Web-{4A3462D5-005A-432E-BB3E-CE3C2922DAB4}" dt="2022-01-24T12:28:57.953" v="5" actId="20577"/>
          <ac:spMkLst>
            <pc:docMk/>
            <pc:sldMk cId="73219855" sldId="266"/>
            <ac:spMk id="3" creationId="{D45585B5-D809-4C79-A0E1-57E5D446C592}"/>
          </ac:spMkLst>
        </pc:spChg>
      </pc:sldChg>
      <pc:sldChg chg="modSp">
        <pc:chgData name="Buitink, Fleur" userId="S::fbuitink@volkerwessels.com::cf590200-e243-4b2e-a585-9874ef062f38" providerId="AD" clId="Web-{4A3462D5-005A-432E-BB3E-CE3C2922DAB4}" dt="2022-01-24T12:30:01.300" v="8" actId="20577"/>
        <pc:sldMkLst>
          <pc:docMk/>
          <pc:sldMk cId="2564984213" sldId="271"/>
        </pc:sldMkLst>
        <pc:spChg chg="mod">
          <ac:chgData name="Buitink, Fleur" userId="S::fbuitink@volkerwessels.com::cf590200-e243-4b2e-a585-9874ef062f38" providerId="AD" clId="Web-{4A3462D5-005A-432E-BB3E-CE3C2922DAB4}" dt="2022-01-24T12:30:01.300" v="8" actId="20577"/>
          <ac:spMkLst>
            <pc:docMk/>
            <pc:sldMk cId="2564984213" sldId="271"/>
            <ac:spMk id="3" creationId="{579FA90E-08D8-4C61-B3F7-3F003BF24E02}"/>
          </ac:spMkLst>
        </pc:spChg>
      </pc:sldChg>
      <pc:sldChg chg="modSp">
        <pc:chgData name="Buitink, Fleur" userId="S::fbuitink@volkerwessels.com::cf590200-e243-4b2e-a585-9874ef062f38" providerId="AD" clId="Web-{4A3462D5-005A-432E-BB3E-CE3C2922DAB4}" dt="2022-01-24T12:30:24.551" v="9" actId="20577"/>
        <pc:sldMkLst>
          <pc:docMk/>
          <pc:sldMk cId="1673755409" sldId="272"/>
        </pc:sldMkLst>
        <pc:spChg chg="mod">
          <ac:chgData name="Buitink, Fleur" userId="S::fbuitink@volkerwessels.com::cf590200-e243-4b2e-a585-9874ef062f38" providerId="AD" clId="Web-{4A3462D5-005A-432E-BB3E-CE3C2922DAB4}" dt="2022-01-24T12:30:24.551" v="9" actId="20577"/>
          <ac:spMkLst>
            <pc:docMk/>
            <pc:sldMk cId="1673755409" sldId="272"/>
            <ac:spMk id="3" creationId="{570D7AD6-D79C-47C3-930D-E97F94F43A44}"/>
          </ac:spMkLst>
        </pc:spChg>
      </pc:sldChg>
    </pc:docChg>
  </pc:docChgLst>
  <pc:docChgLst>
    <pc:chgData name="Buitink, Fleur" userId="S::fbuitink@volkerwessels.com::cf590200-e243-4b2e-a585-9874ef062f38" providerId="AD" clId="Web-{F3BB486B-18D8-67C5-617F-647969FFFE96}"/>
    <pc:docChg chg="addSld modSld">
      <pc:chgData name="Buitink, Fleur" userId="S::fbuitink@volkerwessels.com::cf590200-e243-4b2e-a585-9874ef062f38" providerId="AD" clId="Web-{F3BB486B-18D8-67C5-617F-647969FFFE96}" dt="2022-01-24T12:45:54.144" v="151"/>
      <pc:docMkLst>
        <pc:docMk/>
      </pc:docMkLst>
      <pc:sldChg chg="modSp">
        <pc:chgData name="Buitink, Fleur" userId="S::fbuitink@volkerwessels.com::cf590200-e243-4b2e-a585-9874ef062f38" providerId="AD" clId="Web-{F3BB486B-18D8-67C5-617F-647969FFFE96}" dt="2022-01-24T12:43:33.516" v="64" actId="20577"/>
        <pc:sldMkLst>
          <pc:docMk/>
          <pc:sldMk cId="450315576" sldId="265"/>
        </pc:sldMkLst>
        <pc:spChg chg="mod">
          <ac:chgData name="Buitink, Fleur" userId="S::fbuitink@volkerwessels.com::cf590200-e243-4b2e-a585-9874ef062f38" providerId="AD" clId="Web-{F3BB486B-18D8-67C5-617F-647969FFFE96}" dt="2022-01-24T12:43:33.516" v="64" actId="20577"/>
          <ac:spMkLst>
            <pc:docMk/>
            <pc:sldMk cId="450315576" sldId="265"/>
            <ac:spMk id="3" creationId="{86BB64C6-58E8-492B-B4E2-44C1E3D9119E}"/>
          </ac:spMkLst>
        </pc:spChg>
      </pc:sldChg>
      <pc:sldChg chg="delSp modSp">
        <pc:chgData name="Buitink, Fleur" userId="S::fbuitink@volkerwessels.com::cf590200-e243-4b2e-a585-9874ef062f38" providerId="AD" clId="Web-{F3BB486B-18D8-67C5-617F-647969FFFE96}" dt="2022-01-24T12:45:38.972" v="150"/>
        <pc:sldMkLst>
          <pc:docMk/>
          <pc:sldMk cId="1573546633" sldId="273"/>
        </pc:sldMkLst>
        <pc:spChg chg="mod">
          <ac:chgData name="Buitink, Fleur" userId="S::fbuitink@volkerwessels.com::cf590200-e243-4b2e-a585-9874ef062f38" providerId="AD" clId="Web-{F3BB486B-18D8-67C5-617F-647969FFFE96}" dt="2022-01-24T12:45:34.597" v="149" actId="20577"/>
          <ac:spMkLst>
            <pc:docMk/>
            <pc:sldMk cId="1573546633" sldId="273"/>
            <ac:spMk id="3" creationId="{E8E46241-0006-440B-B286-03AD5E19865E}"/>
          </ac:spMkLst>
        </pc:spChg>
        <pc:spChg chg="del">
          <ac:chgData name="Buitink, Fleur" userId="S::fbuitink@volkerwessels.com::cf590200-e243-4b2e-a585-9874ef062f38" providerId="AD" clId="Web-{F3BB486B-18D8-67C5-617F-647969FFFE96}" dt="2022-01-24T12:45:38.972" v="150"/>
          <ac:spMkLst>
            <pc:docMk/>
            <pc:sldMk cId="1573546633" sldId="273"/>
            <ac:spMk id="5" creationId="{7609B9A3-376F-4986-9D13-6BF716011DDE}"/>
          </ac:spMkLst>
        </pc:spChg>
      </pc:sldChg>
      <pc:sldChg chg="delSp modSp new">
        <pc:chgData name="Buitink, Fleur" userId="S::fbuitink@volkerwessels.com::cf590200-e243-4b2e-a585-9874ef062f38" providerId="AD" clId="Web-{F3BB486B-18D8-67C5-617F-647969FFFE96}" dt="2022-01-24T12:45:54.144" v="151"/>
        <pc:sldMkLst>
          <pc:docMk/>
          <pc:sldMk cId="221279007" sldId="274"/>
        </pc:sldMkLst>
        <pc:spChg chg="mod">
          <ac:chgData name="Buitink, Fleur" userId="S::fbuitink@volkerwessels.com::cf590200-e243-4b2e-a585-9874ef062f38" providerId="AD" clId="Web-{F3BB486B-18D8-67C5-617F-647969FFFE96}" dt="2022-01-24T12:43:23.484" v="59" actId="20577"/>
          <ac:spMkLst>
            <pc:docMk/>
            <pc:sldMk cId="221279007" sldId="274"/>
            <ac:spMk id="2" creationId="{DD223671-A5DE-4B3F-8AFF-CCC7EBEC7630}"/>
          </ac:spMkLst>
        </pc:spChg>
        <pc:spChg chg="mod">
          <ac:chgData name="Buitink, Fleur" userId="S::fbuitink@volkerwessels.com::cf590200-e243-4b2e-a585-9874ef062f38" providerId="AD" clId="Web-{F3BB486B-18D8-67C5-617F-647969FFFE96}" dt="2022-01-24T12:44:25.142" v="77" actId="20577"/>
          <ac:spMkLst>
            <pc:docMk/>
            <pc:sldMk cId="221279007" sldId="274"/>
            <ac:spMk id="3" creationId="{1C6D1A77-AD3F-428F-BEB4-5F364A34E09C}"/>
          </ac:spMkLst>
        </pc:spChg>
        <pc:spChg chg="del">
          <ac:chgData name="Buitink, Fleur" userId="S::fbuitink@volkerwessels.com::cf590200-e243-4b2e-a585-9874ef062f38" providerId="AD" clId="Web-{F3BB486B-18D8-67C5-617F-647969FFFE96}" dt="2022-01-24T12:45:54.144" v="151"/>
          <ac:spMkLst>
            <pc:docMk/>
            <pc:sldMk cId="221279007" sldId="274"/>
            <ac:spMk id="5" creationId="{88C84510-FC7C-4EF1-9D33-8806FD450873}"/>
          </ac:spMkLst>
        </pc:spChg>
      </pc:sldChg>
    </pc:docChg>
  </pc:docChgLst>
  <pc:docChgLst>
    <pc:chgData name="Mee, Chanchal van der" userId="S::cvdmee@volkerwessels.com::a92569cd-3076-44aa-ac15-60759c77f0f2" providerId="AD" clId="Web-{4965455E-2814-DA5E-B04B-F3D51E80E050}"/>
    <pc:docChg chg="modSld">
      <pc:chgData name="Mee, Chanchal van der" userId="S::cvdmee@volkerwessels.com::a92569cd-3076-44aa-ac15-60759c77f0f2" providerId="AD" clId="Web-{4965455E-2814-DA5E-B04B-F3D51E80E050}" dt="2022-01-27T09:12:13.550" v="2" actId="20577"/>
      <pc:docMkLst>
        <pc:docMk/>
      </pc:docMkLst>
      <pc:sldChg chg="modSp">
        <pc:chgData name="Mee, Chanchal van der" userId="S::cvdmee@volkerwessels.com::a92569cd-3076-44aa-ac15-60759c77f0f2" providerId="AD" clId="Web-{4965455E-2814-DA5E-B04B-F3D51E80E050}" dt="2022-01-27T09:12:13.550" v="2" actId="20577"/>
        <pc:sldMkLst>
          <pc:docMk/>
          <pc:sldMk cId="221279007" sldId="274"/>
        </pc:sldMkLst>
        <pc:spChg chg="mod">
          <ac:chgData name="Mee, Chanchal van der" userId="S::cvdmee@volkerwessels.com::a92569cd-3076-44aa-ac15-60759c77f0f2" providerId="AD" clId="Web-{4965455E-2814-DA5E-B04B-F3D51E80E050}" dt="2022-01-27T09:12:13.550" v="2" actId="20577"/>
          <ac:spMkLst>
            <pc:docMk/>
            <pc:sldMk cId="221279007" sldId="274"/>
            <ac:spMk id="3" creationId="{1C6D1A77-AD3F-428F-BEB4-5F364A34E0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27-1-2022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insite.volkerwessels.com/veiligheid/veiligheid-wav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573860" y="1676037"/>
            <a:ext cx="8687585" cy="2387600"/>
          </a:xfrm>
        </p:spPr>
        <p:txBody>
          <a:bodyPr>
            <a:normAutofit fontScale="90000"/>
          </a:bodyPr>
          <a:lstStyle/>
          <a:p>
            <a:pPr>
              <a:lnSpc>
                <a:spcPct val="100000"/>
              </a:lnSpc>
            </a:pPr>
            <a:r>
              <a:rPr lang="nl-NL"/>
              <a:t>VEILIGHEIDSDAG </a:t>
            </a:r>
            <a:br>
              <a:rPr lang="nl-NL"/>
            </a:br>
            <a:r>
              <a:rPr lang="nl-NL" sz="2800"/>
              <a:t>VEILIGHEID NAAR EEN HOGERE VERSNELLING! SCHAKEL JIJ MEE? </a:t>
            </a:r>
            <a:br>
              <a:rPr lang="nl-NL" sz="2800"/>
            </a:br>
            <a:br>
              <a:rPr lang="nl-NL" sz="3600"/>
            </a:br>
            <a:r>
              <a:rPr lang="nl-NL" sz="2000"/>
              <a:t>30 maart 2022</a:t>
            </a:r>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548694" y="3845319"/>
            <a:ext cx="8321040" cy="1655762"/>
          </a:xfrm>
        </p:spPr>
        <p:txBody>
          <a:bodyPr/>
          <a:lstStyle/>
          <a:p>
            <a:endParaRPr lang="nl-NL"/>
          </a:p>
          <a:p>
            <a:r>
              <a:rPr lang="nl-NL"/>
              <a:t>DRAAIBOEK VOOR ONDERNEMINGEN</a:t>
            </a:r>
          </a:p>
          <a:p>
            <a:r>
              <a:rPr lang="nl-NL" sz="1800"/>
              <a:t>[dit draaiboek kan aangevuld worden met eigen ideeën]</a:t>
            </a:r>
          </a:p>
        </p:txBody>
      </p:sp>
      <p:sp>
        <p:nvSpPr>
          <p:cNvPr id="4" name="Rechthoek 3">
            <a:extLst>
              <a:ext uri="{FF2B5EF4-FFF2-40B4-BE49-F238E27FC236}">
                <a16:creationId xmlns:a16="http://schemas.microsoft.com/office/drawing/2014/main" id="{4D568C01-99A0-4127-BD1E-0F99216A8EDF}"/>
              </a:ext>
            </a:extLst>
          </p:cNvPr>
          <p:cNvSpPr/>
          <p:nvPr/>
        </p:nvSpPr>
        <p:spPr>
          <a:xfrm>
            <a:off x="9445841" y="5885895"/>
            <a:ext cx="2583402" cy="446832"/>
          </a:xfrm>
          <a:prstGeom prst="rect">
            <a:avLst/>
          </a:prstGeom>
          <a:solidFill>
            <a:srgbClr val="FFD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7" name="Groep 6">
            <a:extLst>
              <a:ext uri="{FF2B5EF4-FFF2-40B4-BE49-F238E27FC236}">
                <a16:creationId xmlns:a16="http://schemas.microsoft.com/office/drawing/2014/main" id="{6A6D4193-E537-4C00-A71A-FE4B26ED8091}"/>
              </a:ext>
            </a:extLst>
          </p:cNvPr>
          <p:cNvGrpSpPr/>
          <p:nvPr/>
        </p:nvGrpSpPr>
        <p:grpSpPr>
          <a:xfrm>
            <a:off x="7231514" y="2969998"/>
            <a:ext cx="4059862" cy="2068768"/>
            <a:chOff x="7231514" y="2969998"/>
            <a:chExt cx="4059862" cy="2068768"/>
          </a:xfrm>
        </p:grpSpPr>
        <p:pic>
          <p:nvPicPr>
            <p:cNvPr id="6" name="Afbeelding 5">
              <a:extLst>
                <a:ext uri="{FF2B5EF4-FFF2-40B4-BE49-F238E27FC236}">
                  <a16:creationId xmlns:a16="http://schemas.microsoft.com/office/drawing/2014/main" id="{96D188E9-CC84-430C-B4A8-2496A1E55BE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49044"/>
            <a:stretch/>
          </p:blipFill>
          <p:spPr bwMode="auto">
            <a:xfrm>
              <a:off x="7231514" y="2969998"/>
              <a:ext cx="4059862" cy="2068768"/>
            </a:xfrm>
            <a:prstGeom prst="rect">
              <a:avLst/>
            </a:prstGeom>
            <a:ln>
              <a:noFill/>
            </a:ln>
            <a:extLst>
              <a:ext uri="{53640926-AAD7-44D8-BBD7-CCE9431645EC}">
                <a14:shadowObscured xmlns:a14="http://schemas.microsoft.com/office/drawing/2010/main"/>
              </a:ext>
            </a:extLst>
          </p:spPr>
        </p:pic>
        <p:sp>
          <p:nvSpPr>
            <p:cNvPr id="5" name="Rechthoek 4">
              <a:extLst>
                <a:ext uri="{FF2B5EF4-FFF2-40B4-BE49-F238E27FC236}">
                  <a16:creationId xmlns:a16="http://schemas.microsoft.com/office/drawing/2014/main" id="{A12784E7-B071-4D07-A14A-1589B91E511F}"/>
                </a:ext>
              </a:extLst>
            </p:cNvPr>
            <p:cNvSpPr/>
            <p:nvPr/>
          </p:nvSpPr>
          <p:spPr>
            <a:xfrm>
              <a:off x="9055223" y="4873841"/>
              <a:ext cx="390618" cy="164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r>
              <a:rPr lang="nl-NL"/>
              <a:t>MOGELIJKE INVULLING PROJECT</a:t>
            </a:r>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vert="horz" lIns="91440" tIns="45720" rIns="91440" bIns="45720" rtlCol="0" anchor="t">
            <a:normAutofit/>
          </a:bodyPr>
          <a:lstStyle/>
          <a:p>
            <a:pPr marL="0" indent="0">
              <a:buNone/>
            </a:pPr>
            <a:r>
              <a:rPr lang="nl-NL" sz="2000" b="1"/>
              <a:t>Bijeenkomsten (project)locaties</a:t>
            </a:r>
            <a:br>
              <a:rPr lang="nl-NL" sz="2000" b="1"/>
            </a:br>
            <a:r>
              <a:rPr lang="nl-NL" sz="2000"/>
              <a:t>Het management en de directie bezoekt projecten om de </a:t>
            </a:r>
            <a:r>
              <a:rPr lang="nl-NL" sz="2000" err="1"/>
              <a:t>veiligheidsdag</a:t>
            </a:r>
            <a:r>
              <a:rPr lang="nl-NL" sz="2000"/>
              <a:t> vorm te geven. De kans bestaat dat het management en de directie meerdere projecten bezoekt. </a:t>
            </a:r>
            <a:r>
              <a:rPr lang="nl-NL" sz="2000" b="1"/>
              <a:t>De VolkerWessels-onderneming geeft hier zelf invulling aan</a:t>
            </a:r>
            <a:r>
              <a:rPr lang="nl-NL" sz="2000"/>
              <a:t>.</a:t>
            </a:r>
          </a:p>
          <a:p>
            <a:pPr marL="0" indent="0">
              <a:buNone/>
            </a:pPr>
            <a:r>
              <a:rPr lang="nl-NL" sz="2000"/>
              <a:t>De kracht van het programma is dat er een discussie los komt bij de medewerkers. Zo zijn we echt met elkaar in gesprek over veiligheid. </a:t>
            </a:r>
          </a:p>
          <a:p>
            <a:pPr marL="0" indent="0">
              <a:buNone/>
            </a:pPr>
            <a:endParaRPr lang="nl-NL" sz="2000"/>
          </a:p>
          <a:p>
            <a:pPr marL="0" indent="0">
              <a:buNone/>
            </a:pPr>
            <a:r>
              <a:rPr lang="nl-NL" sz="2000" b="1"/>
              <a:t>Benodigde hulpmiddelen</a:t>
            </a:r>
            <a:br>
              <a:rPr lang="nl-NL" sz="2000"/>
            </a:br>
            <a:r>
              <a:rPr lang="nl-NL" sz="2000"/>
              <a:t>Beamer, laptop, geluid en  startpresentatie.</a:t>
            </a:r>
            <a:br>
              <a:rPr lang="nl-NL" sz="2000"/>
            </a:br>
            <a:br>
              <a:rPr lang="nl-NL" sz="2000"/>
            </a:br>
            <a:r>
              <a:rPr lang="nl-NL" sz="2000">
                <a:highlight>
                  <a:srgbClr val="FFFF00"/>
                </a:highlight>
              </a:rPr>
              <a:t>LET OP: Het digitale veiligheidsspel is alleen toegankelijk via Chrome en </a:t>
            </a:r>
            <a:r>
              <a:rPr lang="nl-NL" sz="2000" u="sng">
                <a:highlight>
                  <a:srgbClr val="FFFF00"/>
                </a:highlight>
              </a:rPr>
              <a:t>niet</a:t>
            </a:r>
            <a:r>
              <a:rPr lang="nl-NL" sz="2000">
                <a:highlight>
                  <a:srgbClr val="FFFF00"/>
                </a:highlight>
              </a:rPr>
              <a:t> via Internet Explorer.</a:t>
            </a:r>
          </a:p>
          <a:p>
            <a:endParaRPr lang="nl-NL"/>
          </a:p>
        </p:txBody>
      </p:sp>
      <p:sp>
        <p:nvSpPr>
          <p:cNvPr id="6" name="Tijdelijke aanduiding voor voettekst 3">
            <a:extLst>
              <a:ext uri="{FF2B5EF4-FFF2-40B4-BE49-F238E27FC236}">
                <a16:creationId xmlns:a16="http://schemas.microsoft.com/office/drawing/2014/main" id="{170BDF87-3AAB-449A-8319-0E7B24FDE6D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1673755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r>
              <a:rPr lang="nl-NL"/>
              <a:t>EVALUATIE EN TERUGKOPPELING</a:t>
            </a:r>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vert="horz" lIns="91440" tIns="45720" rIns="91440" bIns="45720" rtlCol="0" anchor="t">
            <a:normAutofit fontScale="77500" lnSpcReduction="20000"/>
          </a:bodyPr>
          <a:lstStyle/>
          <a:p>
            <a:pPr marL="0" indent="0">
              <a:lnSpc>
                <a:spcPct val="110000"/>
              </a:lnSpc>
              <a:buNone/>
            </a:pPr>
            <a:r>
              <a:rPr lang="nl-NL" sz="2200" b="1"/>
              <a:t>Binnen de eigen onderneming (minimaal):</a:t>
            </a:r>
          </a:p>
          <a:p>
            <a:pPr lvl="0">
              <a:lnSpc>
                <a:spcPct val="110000"/>
              </a:lnSpc>
            </a:pPr>
            <a:r>
              <a:rPr lang="nl-NL" sz="2200"/>
              <a:t>Hoe was het om samen de WAVE-versneller te spelen?</a:t>
            </a:r>
          </a:p>
          <a:p>
            <a:pPr lvl="0">
              <a:lnSpc>
                <a:spcPct val="110000"/>
              </a:lnSpc>
            </a:pPr>
            <a:r>
              <a:rPr lang="nl-NL" sz="2200"/>
              <a:t>Wat heb je ervan geleerd?</a:t>
            </a:r>
          </a:p>
          <a:p>
            <a:pPr lvl="0">
              <a:lnSpc>
                <a:spcPct val="110000"/>
              </a:lnSpc>
            </a:pPr>
            <a:r>
              <a:rPr lang="nl-NL" sz="2200"/>
              <a:t>Wat ga je morgen op je werk anders doen?</a:t>
            </a:r>
          </a:p>
          <a:p>
            <a:pPr marL="0" indent="0">
              <a:lnSpc>
                <a:spcPct val="110000"/>
              </a:lnSpc>
              <a:buNone/>
            </a:pPr>
            <a:br>
              <a:rPr lang="nl-NL" sz="2200" b="1"/>
            </a:br>
            <a:r>
              <a:rPr lang="nl-NL" sz="2200" b="1"/>
              <a:t>Vanuit de VolkerWessels-ondernemingen terugkoppelen naar VolkerWessels:</a:t>
            </a:r>
          </a:p>
          <a:p>
            <a:pPr>
              <a:lnSpc>
                <a:spcPct val="110000"/>
              </a:lnSpc>
            </a:pPr>
            <a:r>
              <a:rPr lang="nl-NL" sz="2200"/>
              <a:t>Geen formele terugkoppeling gevraagd. Wel graag foto’s en quotes van deelnemers.</a:t>
            </a:r>
          </a:p>
          <a:p>
            <a:pPr>
              <a:lnSpc>
                <a:spcPct val="110000"/>
              </a:lnSpc>
            </a:pPr>
            <a:r>
              <a:rPr lang="nl-NL" sz="2200"/>
              <a:t>Goede ideeën, ervaringen en andere uitkomsten vanuit bijvoorbeeld de evaluatie binnen de eigen onderneming of van de spelleiders zijn altijd welkom. Graag zelfs!</a:t>
            </a:r>
          </a:p>
          <a:p>
            <a:pPr>
              <a:lnSpc>
                <a:spcPct val="110000"/>
              </a:lnSpc>
            </a:pPr>
            <a:r>
              <a:rPr lang="nl-NL" sz="2200"/>
              <a:t>Mail deze naar </a:t>
            </a:r>
            <a:r>
              <a:rPr lang="nl-NL" sz="2200">
                <a:hlinkClick r:id="rId2"/>
              </a:rPr>
              <a:t>veiligheid@volkerwessels.com</a:t>
            </a:r>
            <a:r>
              <a:rPr lang="nl-NL" sz="2200"/>
              <a:t>.</a:t>
            </a:r>
            <a:endParaRPr lang="nl-NL" sz="2200">
              <a:cs typeface="Arial"/>
            </a:endParaRPr>
          </a:p>
          <a:p>
            <a:pPr>
              <a:lnSpc>
                <a:spcPct val="110000"/>
              </a:lnSpc>
            </a:pPr>
            <a:endParaRPr lang="nl-NL" sz="2200">
              <a:cs typeface="Arial"/>
            </a:endParaRPr>
          </a:p>
          <a:p>
            <a:pPr marL="0" indent="0">
              <a:lnSpc>
                <a:spcPct val="110000"/>
              </a:lnSpc>
              <a:buNone/>
            </a:pPr>
            <a:r>
              <a:rPr lang="nl-NL" sz="2200">
                <a:cs typeface="Arial"/>
              </a:rPr>
              <a:t>Uiterlijk 3 weken na de </a:t>
            </a:r>
            <a:r>
              <a:rPr lang="nl-NL" sz="2200" err="1">
                <a:cs typeface="Arial" panose="020B0604020202020204"/>
              </a:rPr>
              <a:t>veiligheidsdag</a:t>
            </a:r>
            <a:r>
              <a:rPr lang="nl-NL" sz="2200">
                <a:cs typeface="Arial" panose="020B0604020202020204"/>
              </a:rPr>
              <a:t> geeft </a:t>
            </a:r>
            <a:r>
              <a:rPr lang="nl-NL" sz="2200" err="1">
                <a:cs typeface="Arial" panose="020B0604020202020204"/>
              </a:rPr>
              <a:t>VolkerWessels</a:t>
            </a:r>
            <a:r>
              <a:rPr lang="nl-NL" sz="2200">
                <a:cs typeface="Arial" panose="020B0604020202020204"/>
              </a:rPr>
              <a:t> een terugkoppeling van de dag.</a:t>
            </a:r>
          </a:p>
          <a:p>
            <a:endParaRPr lang="nl-NL">
              <a:cs typeface="Arial" panose="020B0604020202020204"/>
            </a:endParaRPr>
          </a:p>
        </p:txBody>
      </p:sp>
      <p:sp>
        <p:nvSpPr>
          <p:cNvPr id="6" name="Tijdelijke aanduiding voor voettekst 3">
            <a:extLst>
              <a:ext uri="{FF2B5EF4-FFF2-40B4-BE49-F238E27FC236}">
                <a16:creationId xmlns:a16="http://schemas.microsoft.com/office/drawing/2014/main" id="{D0227A18-ED01-4B50-AD90-2C8D82D34C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1573546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r>
              <a:rPr lang="nl-NL"/>
              <a:t>SUCCES MET DE VOORBEIDINGEN!</a:t>
            </a:r>
          </a:p>
        </p:txBody>
      </p:sp>
      <p:sp>
        <p:nvSpPr>
          <p:cNvPr id="4" name="Tijdelijke aanduiding voor voettekst 3">
            <a:extLst>
              <a:ext uri="{FF2B5EF4-FFF2-40B4-BE49-F238E27FC236}">
                <a16:creationId xmlns:a16="http://schemas.microsoft.com/office/drawing/2014/main" id="{5A9C3140-4541-41CE-A965-134B5927EA2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40752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nl-NL"/>
              <a:t>INTRODUCTIE</a:t>
            </a:r>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fontScale="92500" lnSpcReduction="20000"/>
          </a:bodyPr>
          <a:lstStyle/>
          <a:p>
            <a:pPr marL="0" indent="0">
              <a:lnSpc>
                <a:spcPct val="110000"/>
              </a:lnSpc>
              <a:buNone/>
            </a:pPr>
            <a:r>
              <a:rPr lang="nl-NL" sz="1900"/>
              <a:t>We doen er alles aan om ongevallen en persoonlijk leed, van collega’s die voor of namens ons aan het werk zijn, te voorkomen. Ook willen we voorkomen dat de omgeving waarin we aan het werk zijn schade lijdt of dat derden persoonlijk letsel overhouden aan onze werkzaamheden. </a:t>
            </a:r>
            <a:br>
              <a:rPr lang="nl-NL" sz="1900"/>
            </a:br>
            <a:endParaRPr lang="nl-NL" sz="1900"/>
          </a:p>
          <a:p>
            <a:pPr marL="0" indent="0">
              <a:lnSpc>
                <a:spcPct val="110000"/>
              </a:lnSpc>
              <a:buNone/>
            </a:pPr>
            <a:r>
              <a:rPr lang="nl-NL" sz="1900"/>
              <a:t>In de praktijk blijft het soms best lastig voet bij stuk te houden om veilig te werken. Het gebeurt nog te vaak dat we denken dat iets wel even snel kan of dat het behalen van de planning belangrijker is dan veilig werken. Dit weten we en we werken er hard aan om steeds veiliger te werken via ons eigen </a:t>
            </a:r>
            <a:r>
              <a:rPr lang="nl-NL" sz="1900" u="sng">
                <a:solidFill>
                  <a:schemeClr val="tx2"/>
                </a:solidFill>
                <a:hlinkClick r:id="rId2">
                  <a:extLst>
                    <a:ext uri="{A12FA001-AC4F-418D-AE19-62706E023703}">
                      <ahyp:hlinkClr xmlns:ahyp="http://schemas.microsoft.com/office/drawing/2018/hyperlinkcolor" val="tx"/>
                    </a:ext>
                  </a:extLst>
                </a:hlinkClick>
              </a:rPr>
              <a:t>WAVE-programma</a:t>
            </a:r>
            <a:r>
              <a:rPr lang="nl-NL" sz="1900">
                <a:solidFill>
                  <a:schemeClr val="tx2"/>
                </a:solidFill>
              </a:rPr>
              <a:t>. </a:t>
            </a:r>
          </a:p>
          <a:p>
            <a:pPr marL="0" indent="0">
              <a:lnSpc>
                <a:spcPct val="110000"/>
              </a:lnSpc>
              <a:buNone/>
            </a:pPr>
            <a:br>
              <a:rPr lang="nl-NL" sz="1900"/>
            </a:br>
            <a:r>
              <a:rPr lang="nl-NL" sz="1900"/>
              <a:t>Het bespreekbaar maken van dilemma’s op onze projecten en kantoorlocaties met medewerkers onderling gaat ons helpen om hier weer stappen in te zetten. Vandaar dat ook dit jaar tijdens de </a:t>
            </a:r>
            <a:r>
              <a:rPr lang="nl-NL" sz="1900" err="1"/>
              <a:t>veiligheidsdag</a:t>
            </a:r>
            <a:r>
              <a:rPr lang="nl-NL" sz="1900"/>
              <a:t> het gesprek over veiligheidsdilemma’s, de WAVE veiligheidswaarden en WAVE regels, praktijkvoorbeelden en ons eigen veiligheidsgedrag centraal staat. Dit gebeurt, net als voorgaande jaren, door het spelen van een veiligheidsspel. </a:t>
            </a:r>
            <a:endParaRPr lang="nl-NL" sz="1900">
              <a:highlight>
                <a:srgbClr val="FFFF00"/>
              </a:highlight>
            </a:endParaRPr>
          </a:p>
          <a:p>
            <a:endParaRPr lang="nl-NL"/>
          </a:p>
        </p:txBody>
      </p:sp>
      <p:sp>
        <p:nvSpPr>
          <p:cNvPr id="6" name="Tijdelijke aanduiding voor voettekst 3">
            <a:extLst>
              <a:ext uri="{FF2B5EF4-FFF2-40B4-BE49-F238E27FC236}">
                <a16:creationId xmlns:a16="http://schemas.microsoft.com/office/drawing/2014/main" id="{C9CCBA47-68B2-4614-BDE6-E16C6D35190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r>
              <a:rPr lang="nl-NL"/>
              <a:t>AANLEIDING</a:t>
            </a:r>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vert="horz" lIns="91440" tIns="45720" rIns="91440" bIns="45720" rtlCol="0" anchor="t">
            <a:normAutofit/>
          </a:bodyPr>
          <a:lstStyle/>
          <a:p>
            <a:pPr marL="0" indent="0">
              <a:lnSpc>
                <a:spcPct val="120000"/>
              </a:lnSpc>
              <a:buNone/>
            </a:pPr>
            <a:r>
              <a:rPr lang="nl-NL" sz="2000" b="0" i="0" u="none" strike="noStrike">
                <a:solidFill>
                  <a:srgbClr val="000000"/>
                </a:solidFill>
                <a:effectLst/>
                <a:latin typeface="Arial"/>
                <a:cs typeface="Arial"/>
              </a:rPr>
              <a:t>Nog te vaak wordt het onderwerp veiligheid als ‘vinkje’ afgewerkt in overlegvormen, waarbij doorgaans de focus ligt op ‘een ander’ en  de harde kant van veiligheid. Dit terwijl meer het gesprek over veiligheidsgedrag moet plaatsvinden om inzicht te krijgen in wat ons drijft op het gebied van veiligheid </a:t>
            </a:r>
            <a:r>
              <a:rPr lang="nl-NL" sz="2000" b="0" i="0" u="none" strike="noStrike">
                <a:effectLst/>
                <a:latin typeface="Arial"/>
                <a:cs typeface="Arial"/>
              </a:rPr>
              <a:t>en we</a:t>
            </a:r>
            <a:r>
              <a:rPr lang="nl-NL" sz="2000">
                <a:latin typeface="Arial"/>
                <a:cs typeface="Arial"/>
              </a:rPr>
              <a:t> van elkaar begrijpen waardoor we bepaalde keuzes maken.</a:t>
            </a:r>
          </a:p>
        </p:txBody>
      </p:sp>
      <p:sp>
        <p:nvSpPr>
          <p:cNvPr id="6" name="Tijdelijke aanduiding voor voettekst 3">
            <a:extLst>
              <a:ext uri="{FF2B5EF4-FFF2-40B4-BE49-F238E27FC236}">
                <a16:creationId xmlns:a16="http://schemas.microsoft.com/office/drawing/2014/main" id="{73290DE5-DA47-4D00-A474-2C9ACBB96B4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365026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r>
              <a:rPr lang="nl-NL"/>
              <a:t>DOELSTELLING</a:t>
            </a:r>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vert="horz" lIns="91440" tIns="45720" rIns="91440" bIns="45720" rtlCol="0" anchor="t">
            <a:normAutofit/>
          </a:bodyPr>
          <a:lstStyle/>
          <a:p>
            <a:pPr lvl="0">
              <a:lnSpc>
                <a:spcPct val="100000"/>
              </a:lnSpc>
            </a:pPr>
            <a:r>
              <a:rPr lang="nl-NL" sz="2000"/>
              <a:t>Samen op de werkvloer in gesprek over veiligheid a.d.h.v. diverse onderwerpen (van WAVE-regels - waarden én toprisico’s). Inzicht krijgen in elkaars drijfveren en persoonlijke dilemma’s door het beantwoorden van vragen gericht op (elkaars) veiligheidsgedrag​.</a:t>
            </a:r>
            <a:br>
              <a:rPr lang="nl-NL" sz="2000"/>
            </a:br>
            <a:endParaRPr lang="nl-NL" sz="2000"/>
          </a:p>
          <a:p>
            <a:pPr lvl="0">
              <a:lnSpc>
                <a:spcPct val="100000"/>
              </a:lnSpc>
            </a:pPr>
            <a:r>
              <a:rPr lang="nl-NL" sz="2000"/>
              <a:t>Vergroten van het veiligheidsbewustzijn op de verschillende onderwerpen.</a:t>
            </a:r>
            <a:br>
              <a:rPr lang="nl-NL" sz="2000"/>
            </a:br>
            <a:endParaRPr lang="nl-NL" sz="2000"/>
          </a:p>
          <a:p>
            <a:pPr lvl="0">
              <a:lnSpc>
                <a:spcPct val="100000"/>
              </a:lnSpc>
            </a:pPr>
            <a:r>
              <a:rPr lang="nl-NL" sz="2000"/>
              <a:t>Aanzetten tot nadenken over de eigen invloed op veilig(er) werken.</a:t>
            </a:r>
            <a:endParaRPr lang="nl-NL" sz="2000">
              <a:cs typeface="Arial"/>
            </a:endParaRPr>
          </a:p>
          <a:p>
            <a:endParaRPr lang="nl-NL"/>
          </a:p>
        </p:txBody>
      </p:sp>
      <p:sp>
        <p:nvSpPr>
          <p:cNvPr id="6" name="Tijdelijke aanduiding voor voettekst 3">
            <a:extLst>
              <a:ext uri="{FF2B5EF4-FFF2-40B4-BE49-F238E27FC236}">
                <a16:creationId xmlns:a16="http://schemas.microsoft.com/office/drawing/2014/main" id="{27BD19F8-89EC-412E-A066-D44669D2446F}"/>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141031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r>
              <a:rPr lang="nl-NL"/>
              <a:t>BOODSCHAP</a:t>
            </a:r>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vert="horz" lIns="91440" tIns="45720" rIns="91440" bIns="45720" rtlCol="0" anchor="t">
            <a:normAutofit/>
          </a:bodyPr>
          <a:lstStyle/>
          <a:p>
            <a:pPr marL="0" indent="0" algn="ctr">
              <a:lnSpc>
                <a:spcPct val="150000"/>
              </a:lnSpc>
              <a:buNone/>
            </a:pPr>
            <a:endParaRPr lang="nl-NL" sz="2400" i="1"/>
          </a:p>
          <a:p>
            <a:pPr marL="0" indent="0" algn="ctr">
              <a:lnSpc>
                <a:spcPct val="150000"/>
              </a:lnSpc>
              <a:buNone/>
            </a:pPr>
            <a:r>
              <a:rPr lang="nl-NL">
                <a:effectLst/>
                <a:latin typeface="Calibri" panose="020F0502020204030204" pitchFamily="34" charset="0"/>
                <a:ea typeface="Calibri" panose="020F0502020204030204" pitchFamily="34" charset="0"/>
                <a:cs typeface="Arial" panose="020B0604020202020204" pitchFamily="34" charset="0"/>
              </a:rPr>
              <a:t>“Hoe krijgen we onze veiligheidsbeleving in een hogere versnelling? Wij zijn ervan overtuigd dat dit ontstaat als veiligheid persoonlijker wordt gemaakt en door met elkaar in gesprek te blijven”. </a:t>
            </a:r>
            <a:endParaRPr lang="nl-NL"/>
          </a:p>
          <a:p>
            <a:endParaRPr lang="nl-NL"/>
          </a:p>
        </p:txBody>
      </p:sp>
      <p:sp>
        <p:nvSpPr>
          <p:cNvPr id="6" name="Tijdelijke aanduiding voor voettekst 3">
            <a:extLst>
              <a:ext uri="{FF2B5EF4-FFF2-40B4-BE49-F238E27FC236}">
                <a16:creationId xmlns:a16="http://schemas.microsoft.com/office/drawing/2014/main" id="{49C8D631-90E5-463F-9839-1B43B90D611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732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r>
              <a:rPr lang="nl-NL"/>
              <a:t>DOELGROEP</a:t>
            </a:r>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2500" lnSpcReduction="10000"/>
          </a:bodyPr>
          <a:lstStyle/>
          <a:p>
            <a:pPr marL="0" indent="0">
              <a:lnSpc>
                <a:spcPct val="100000"/>
              </a:lnSpc>
              <a:buNone/>
            </a:pPr>
            <a:r>
              <a:rPr lang="nl-NL" sz="2200" b="1"/>
              <a:t>VolkerWessels-ondernemingen</a:t>
            </a:r>
          </a:p>
          <a:p>
            <a:pPr>
              <a:lnSpc>
                <a:spcPct val="100000"/>
              </a:lnSpc>
            </a:pPr>
            <a:r>
              <a:rPr lang="nl-NL" sz="2200"/>
              <a:t>Het is verplicht voor alle ondernemingen van VolkerWessels (exclusief buitenland) om deel te nemen aan de Veiligheidsdag.</a:t>
            </a:r>
            <a:br>
              <a:rPr lang="nl-NL" sz="2200"/>
            </a:br>
            <a:endParaRPr lang="nl-NL" sz="2200"/>
          </a:p>
          <a:p>
            <a:pPr marL="0" indent="0">
              <a:lnSpc>
                <a:spcPct val="100000"/>
              </a:lnSpc>
              <a:buNone/>
            </a:pPr>
            <a:r>
              <a:rPr lang="nl-NL" sz="2200" b="1"/>
              <a:t>Wie doet mee?</a:t>
            </a:r>
          </a:p>
          <a:p>
            <a:pPr>
              <a:lnSpc>
                <a:spcPct val="100000"/>
              </a:lnSpc>
            </a:pPr>
            <a:r>
              <a:rPr lang="nl-NL" sz="2200"/>
              <a:t>Alle eigen medewerkers.</a:t>
            </a:r>
          </a:p>
          <a:p>
            <a:pPr>
              <a:lnSpc>
                <a:spcPct val="100000"/>
              </a:lnSpc>
            </a:pPr>
            <a:r>
              <a:rPr lang="nl-NL" sz="2200"/>
              <a:t>Ingeleende zzp’ers.</a:t>
            </a:r>
          </a:p>
          <a:p>
            <a:pPr>
              <a:lnSpc>
                <a:spcPct val="100000"/>
              </a:lnSpc>
            </a:pPr>
            <a:r>
              <a:rPr lang="nl-NL" sz="2200"/>
              <a:t>Overig ingeleend en gedetacheerd personeel.</a:t>
            </a:r>
          </a:p>
          <a:p>
            <a:pPr>
              <a:lnSpc>
                <a:spcPct val="100000"/>
              </a:lnSpc>
            </a:pPr>
            <a:r>
              <a:rPr lang="nl-NL" sz="2200"/>
              <a:t>Optioneel maar </a:t>
            </a:r>
            <a:r>
              <a:rPr lang="nl-NL" sz="2200" u="sng"/>
              <a:t>zeer gewenst</a:t>
            </a:r>
            <a:r>
              <a:rPr lang="nl-NL" sz="2200"/>
              <a:t>: personeel van onderaannemers en nevenaannemers. </a:t>
            </a:r>
            <a:br>
              <a:rPr lang="nl-NL" sz="2200"/>
            </a:br>
            <a:r>
              <a:rPr lang="nl-NL" sz="2200"/>
              <a:t>VolkerWessels-ondernemingen mogen zelf bepalen of ze deze doelgroep erbij betrekken of niet.</a:t>
            </a:r>
          </a:p>
          <a:p>
            <a:endParaRPr lang="nl-NL"/>
          </a:p>
        </p:txBody>
      </p:sp>
      <p:sp>
        <p:nvSpPr>
          <p:cNvPr id="6" name="Tijdelijke aanduiding voor voettekst 3">
            <a:extLst>
              <a:ext uri="{FF2B5EF4-FFF2-40B4-BE49-F238E27FC236}">
                <a16:creationId xmlns:a16="http://schemas.microsoft.com/office/drawing/2014/main" id="{2DB93982-E351-4DE9-8062-CED3D3027B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22824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r>
              <a:rPr lang="nl-NL"/>
              <a:t>MINIMUM VEREISTEN</a:t>
            </a:r>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vert="horz" lIns="91440" tIns="45720" rIns="91440" bIns="45720" rtlCol="0" anchor="t">
            <a:normAutofit fontScale="62500" lnSpcReduction="20000"/>
          </a:bodyPr>
          <a:lstStyle/>
          <a:p>
            <a:pPr marL="0" indent="0">
              <a:lnSpc>
                <a:spcPct val="120000"/>
              </a:lnSpc>
              <a:buNone/>
            </a:pPr>
            <a:r>
              <a:rPr lang="nl-NL"/>
              <a:t>Aan de volgende onderdelen moet minimaal worden voldaan:</a:t>
            </a:r>
            <a:br>
              <a:rPr lang="nl-NL"/>
            </a:br>
            <a:endParaRPr lang="nl-NL"/>
          </a:p>
          <a:p>
            <a:pPr>
              <a:lnSpc>
                <a:spcPct val="120000"/>
              </a:lnSpc>
            </a:pPr>
            <a:r>
              <a:rPr lang="nl-NL"/>
              <a:t>De Veiligheidsdag vindt plaats op de eigen (project)locaties van de ondernemingen of voor kantoorpersoneel bijvoorbeeld via Teams. Dit is ook afhankelijk van de op 30 maart geldende coronamaatregelen.</a:t>
            </a:r>
          </a:p>
          <a:p>
            <a:pPr>
              <a:lnSpc>
                <a:spcPct val="120000"/>
              </a:lnSpc>
            </a:pPr>
            <a:r>
              <a:rPr lang="nl-NL"/>
              <a:t>Er wordt minimaal 45 minuten tot een uur stilgestaan de WAVE-versneller. Totaal is ongeveer 60 minuten per sessie benodigd.</a:t>
            </a:r>
            <a:endParaRPr lang="nl-NL">
              <a:cs typeface="Arial"/>
            </a:endParaRPr>
          </a:p>
          <a:p>
            <a:pPr>
              <a:lnSpc>
                <a:spcPct val="120000"/>
              </a:lnSpc>
            </a:pPr>
            <a:r>
              <a:rPr lang="nl-NL"/>
              <a:t>De aangereikte presentatie wordt als basis gebruikt. Natuurlijk mag de presentatie worden aangevuld met andere veiligheidsonderwerpen die de onderneming tijdens deze dag ook aan de orde wil stellen.</a:t>
            </a:r>
          </a:p>
          <a:p>
            <a:pPr>
              <a:lnSpc>
                <a:spcPct val="120000"/>
              </a:lnSpc>
            </a:pPr>
            <a:r>
              <a:rPr lang="nl-NL"/>
              <a:t>Iedere </a:t>
            </a:r>
            <a:r>
              <a:rPr lang="nl-NL" err="1"/>
              <a:t>VolkerWessels</a:t>
            </a:r>
            <a:r>
              <a:rPr lang="nl-NL"/>
              <a:t>-onderneming bepaalt zelf de eventuele verdere invulling van deze dag.</a:t>
            </a:r>
            <a:endParaRPr lang="nl-NL">
              <a:cs typeface="Arial"/>
            </a:endParaRPr>
          </a:p>
        </p:txBody>
      </p:sp>
      <p:sp>
        <p:nvSpPr>
          <p:cNvPr id="6" name="Tijdelijke aanduiding voor voettekst 3">
            <a:extLst>
              <a:ext uri="{FF2B5EF4-FFF2-40B4-BE49-F238E27FC236}">
                <a16:creationId xmlns:a16="http://schemas.microsoft.com/office/drawing/2014/main" id="{571F8670-49E2-4AB9-921D-731904BF664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45031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23671-A5DE-4B3F-8AFF-CCC7EBEC7630}"/>
              </a:ext>
            </a:extLst>
          </p:cNvPr>
          <p:cNvSpPr>
            <a:spLocks noGrp="1"/>
          </p:cNvSpPr>
          <p:nvPr>
            <p:ph type="title"/>
          </p:nvPr>
        </p:nvSpPr>
        <p:spPr/>
        <p:txBody>
          <a:bodyPr/>
          <a:lstStyle/>
          <a:p>
            <a:r>
              <a:rPr lang="nl-NL">
                <a:cs typeface="Arial"/>
              </a:rPr>
              <a:t>MIDDELEN</a:t>
            </a:r>
          </a:p>
        </p:txBody>
      </p:sp>
      <p:sp>
        <p:nvSpPr>
          <p:cNvPr id="3" name="Tijdelijke aanduiding voor inhoud 2">
            <a:extLst>
              <a:ext uri="{FF2B5EF4-FFF2-40B4-BE49-F238E27FC236}">
                <a16:creationId xmlns:a16="http://schemas.microsoft.com/office/drawing/2014/main" id="{1C6D1A77-AD3F-428F-BEB4-5F364A34E09C}"/>
              </a:ext>
            </a:extLst>
          </p:cNvPr>
          <p:cNvSpPr>
            <a:spLocks noGrp="1"/>
          </p:cNvSpPr>
          <p:nvPr>
            <p:ph idx="1"/>
          </p:nvPr>
        </p:nvSpPr>
        <p:spPr/>
        <p:txBody>
          <a:bodyPr vert="horz" lIns="91440" tIns="45720" rIns="91440" bIns="45720" rtlCol="0" anchor="t">
            <a:normAutofit/>
          </a:bodyPr>
          <a:lstStyle/>
          <a:p>
            <a:pPr>
              <a:lnSpc>
                <a:spcPct val="120000"/>
              </a:lnSpc>
            </a:pPr>
            <a:r>
              <a:rPr lang="nl-NL" sz="2000">
                <a:ea typeface="+mn-lt"/>
                <a:cs typeface="+mn-lt"/>
              </a:rPr>
              <a:t>Poster, save-</a:t>
            </a:r>
            <a:r>
              <a:rPr lang="nl-NL" sz="2000" err="1">
                <a:ea typeface="+mn-lt"/>
                <a:cs typeface="+mn-lt"/>
              </a:rPr>
              <a:t>the</a:t>
            </a:r>
            <a:r>
              <a:rPr lang="nl-NL" sz="2000">
                <a:ea typeface="+mn-lt"/>
                <a:cs typeface="+mn-lt"/>
              </a:rPr>
              <a:t>-date poster, save-</a:t>
            </a:r>
            <a:r>
              <a:rPr lang="nl-NL" sz="2000" err="1">
                <a:ea typeface="+mn-lt"/>
                <a:cs typeface="+mn-lt"/>
              </a:rPr>
              <a:t>the</a:t>
            </a:r>
            <a:r>
              <a:rPr lang="nl-NL" sz="2000">
                <a:ea typeface="+mn-lt"/>
                <a:cs typeface="+mn-lt"/>
              </a:rPr>
              <a:t>-date-bureaublad, handleiding spelleiders, startpresentatie (incl. animatie) en digitaal veiligheidsspel. </a:t>
            </a:r>
          </a:p>
          <a:p>
            <a:pPr>
              <a:lnSpc>
                <a:spcPct val="120000"/>
              </a:lnSpc>
            </a:pPr>
            <a:r>
              <a:rPr lang="nl-NL" sz="2000">
                <a:ea typeface="+mn-lt"/>
                <a:cs typeface="+mn-lt"/>
              </a:rPr>
              <a:t>Eerste week van mei 2022 wordt de WAVE-versneller kaartspel en bijbehorende scheurkalender gedeeld met de ondernemingen. </a:t>
            </a:r>
            <a:endParaRPr lang="nl-NL" sz="2000">
              <a:cs typeface="Arial"/>
            </a:endParaRPr>
          </a:p>
        </p:txBody>
      </p:sp>
      <p:sp>
        <p:nvSpPr>
          <p:cNvPr id="6" name="Tijdelijke aanduiding voor voettekst 3">
            <a:extLst>
              <a:ext uri="{FF2B5EF4-FFF2-40B4-BE49-F238E27FC236}">
                <a16:creationId xmlns:a16="http://schemas.microsoft.com/office/drawing/2014/main" id="{FA14F0F2-1EB8-4A0A-9904-1E9F1A54F2C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22127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r>
              <a:rPr lang="nl-NL"/>
              <a:t>MOGELIJKE INVULLING KANTOOR</a:t>
            </a:r>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vert="horz" lIns="91440" tIns="45720" rIns="91440" bIns="45720" rtlCol="0" anchor="t">
            <a:normAutofit/>
          </a:bodyPr>
          <a:lstStyle/>
          <a:p>
            <a:pPr marL="0" indent="0">
              <a:buNone/>
            </a:pPr>
            <a:r>
              <a:rPr lang="nl-NL" sz="2000" b="1"/>
              <a:t>Kick-off door directie of hoger management kantoorpersoneel </a:t>
            </a:r>
            <a:br>
              <a:rPr lang="nl-NL" sz="2000" b="1"/>
            </a:br>
            <a:r>
              <a:rPr lang="nl-NL" sz="2000"/>
              <a:t>De kracht van het programma is dat er een discussie los komt bij de medewerkers. Zo zijn we echt met elkaar in gesprek over veiligheid. We zijn er van overtuigd dat eenieder invloed heeft op veilig(er) werken en het voorkomen van ongevallen. Veiligheid is niet alleen iets voor de bouwplaats.</a:t>
            </a:r>
            <a:endParaRPr lang="nl-NL" sz="2000">
              <a:cs typeface="Arial"/>
            </a:endParaRPr>
          </a:p>
          <a:p>
            <a:pPr marL="0" indent="0">
              <a:buNone/>
            </a:pPr>
            <a:r>
              <a:rPr lang="nl-NL" sz="2000" b="1"/>
              <a:t>Benodigde hulpmiddelen</a:t>
            </a:r>
            <a:br>
              <a:rPr lang="nl-NL" sz="2000"/>
            </a:br>
            <a:r>
              <a:rPr lang="nl-NL" sz="2000"/>
              <a:t>Beamer, laptop, geluid en startpresentatie.</a:t>
            </a:r>
            <a:br>
              <a:rPr lang="nl-NL" sz="2000"/>
            </a:br>
            <a:br>
              <a:rPr lang="nl-NL" sz="2000"/>
            </a:br>
            <a:r>
              <a:rPr lang="nl-NL" sz="2000">
                <a:highlight>
                  <a:srgbClr val="FFFF00"/>
                </a:highlight>
              </a:rPr>
              <a:t>LET OP: Het digitale veiligheidsspel is alleen toegankelijk via Chrome en </a:t>
            </a:r>
            <a:r>
              <a:rPr lang="nl-NL" sz="2000" u="sng">
                <a:highlight>
                  <a:srgbClr val="FFFF00"/>
                </a:highlight>
              </a:rPr>
              <a:t>niet</a:t>
            </a:r>
            <a:r>
              <a:rPr lang="nl-NL" sz="2000">
                <a:highlight>
                  <a:srgbClr val="FFFF00"/>
                </a:highlight>
              </a:rPr>
              <a:t> via Internet Explorer.</a:t>
            </a:r>
          </a:p>
          <a:p>
            <a:endParaRPr lang="nl-NL"/>
          </a:p>
        </p:txBody>
      </p:sp>
      <p:sp>
        <p:nvSpPr>
          <p:cNvPr id="6" name="Tijdelijke aanduiding voor voettekst 3">
            <a:extLst>
              <a:ext uri="{FF2B5EF4-FFF2-40B4-BE49-F238E27FC236}">
                <a16:creationId xmlns:a16="http://schemas.microsoft.com/office/drawing/2014/main" id="{B3D34200-793C-44D7-871D-40557AED7ACA}"/>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a:t>Veiligheid naar een hogere versnelling! Schakel jij mee? </a:t>
            </a:r>
          </a:p>
        </p:txBody>
      </p:sp>
    </p:spTree>
    <p:extLst>
      <p:ext uri="{BB962C8B-B14F-4D97-AF65-F5344CB8AC3E}">
        <p14:creationId xmlns:p14="http://schemas.microsoft.com/office/powerpoint/2010/main" val="256498421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9" ma:contentTypeDescription="Een nieuw document maken." ma:contentTypeScope="" ma:versionID="08a5ef7a87640192842e67be6bf33f58">
  <xsd:schema xmlns:xsd="http://www.w3.org/2001/XMLSchema" xmlns:xs="http://www.w3.org/2001/XMLSchema" xmlns:p="http://schemas.microsoft.com/office/2006/metadata/properties" xmlns:ns2="528030cc-51b5-44b5-b722-528c6c2fb7e5" targetNamespace="http://schemas.microsoft.com/office/2006/metadata/properties" ma:root="true" ma:fieldsID="7666de4a4eb70295220bae9b0aeba9bc" ns2:_="">
    <xsd:import namespace="528030cc-51b5-44b5-b722-528c6c2fb7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
            <xsd:sequence>
              <xsd:element name="Value" maxOccurs="unbounded" minOccurs="0" nillable="true">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ie xmlns="528030cc-51b5-44b5-b722-528c6c2fb7e5">
      <Value>Veiligheidsdag 2022</Value>
    </Categorie>
  </documentManagement>
</p:properties>
</file>

<file path=customXml/itemProps1.xml><?xml version="1.0" encoding="utf-8"?>
<ds:datastoreItem xmlns:ds="http://schemas.openxmlformats.org/officeDocument/2006/customXml" ds:itemID="{91449487-1E5C-4C88-BF11-D36996CDF8B7}">
  <ds:schemaRefs>
    <ds:schemaRef ds:uri="http://schemas.microsoft.com/sharepoint/v3/contenttype/forms"/>
  </ds:schemaRefs>
</ds:datastoreItem>
</file>

<file path=customXml/itemProps2.xml><?xml version="1.0" encoding="utf-8"?>
<ds:datastoreItem xmlns:ds="http://schemas.openxmlformats.org/officeDocument/2006/customXml" ds:itemID="{3AA53405-EE4C-4A98-9F44-6843F6173325}"/>
</file>

<file path=customXml/itemProps3.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Powerpoint</Template>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Kantoorthema</vt:lpstr>
      <vt:lpstr>VEILIGHEIDSDAG  VEILIGHEID NAAR EEN HOGERE VERSNELLING! SCHAKEL JIJ MEE?   30 maart 2022</vt:lpstr>
      <vt:lpstr>INTRODUCTIE</vt:lpstr>
      <vt:lpstr>AANLEIDING</vt:lpstr>
      <vt:lpstr>DOELSTELLING</vt:lpstr>
      <vt:lpstr>BOODSCHAP</vt:lpstr>
      <vt:lpstr>DOELGROEP</vt:lpstr>
      <vt:lpstr>MINIMUM VEREISTEN</vt:lpstr>
      <vt:lpstr>MIDDELEN</vt:lpstr>
      <vt:lpstr>MOGELIJKE INVULLING KANTOOR</vt:lpstr>
      <vt:lpstr>MOGELIJKE INVULLING PROJECT</vt:lpstr>
      <vt:lpstr>EVALUATIE EN TERUGKOPPELING</vt:lpstr>
      <vt:lpstr>SUCCES MET DE VOORBEIDINGEN!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revision>1</cp:revision>
  <dcterms:created xsi:type="dcterms:W3CDTF">2020-01-27T11:52:02Z</dcterms:created>
  <dcterms:modified xsi:type="dcterms:W3CDTF">2022-01-27T13:09:16Z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Order">
    <vt:r8>100</vt:r8>
  </property>
</Properties>
</file>