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7"/>
  </p:notesMasterIdLst>
  <p:sldIdLst>
    <p:sldId id="257" r:id="rId5"/>
    <p:sldId id="260" r:id="rId6"/>
    <p:sldId id="263" r:id="rId7"/>
    <p:sldId id="264" r:id="rId8"/>
    <p:sldId id="266" r:id="rId9"/>
    <p:sldId id="267" r:id="rId10"/>
    <p:sldId id="265" r:id="rId11"/>
    <p:sldId id="274" r:id="rId12"/>
    <p:sldId id="271" r:id="rId13"/>
    <p:sldId id="272" r:id="rId14"/>
    <p:sldId id="273" r:id="rId15"/>
    <p:sldId id="259" r:id="rId1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uitink, Fleur" initials="BF" lastIdx="15" clrIdx="0">
    <p:extLst>
      <p:ext uri="{19B8F6BF-5375-455C-9EA6-DF929625EA0E}">
        <p15:presenceInfo xmlns:p15="http://schemas.microsoft.com/office/powerpoint/2012/main" userId="S::fbuitink@volkerwessels.com::cf590200-e243-4b2e-a585-9874ef062f38" providerId="AD"/>
      </p:ext>
    </p:extLst>
  </p:cmAuthor>
  <p:cmAuthor id="2" name="Bas Roordink" initials="BR" lastIdx="5" clrIdx="1">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D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759D4F-1013-4230-9B3D-E403F130DEBA}" v="27" dt="2022-01-27T13:09:14.094"/>
    <p1510:client id="{4965455E-2814-DA5E-B04B-F3D51E80E050}" v="4" dt="2022-01-27T09:12:13.659"/>
    <p1510:client id="{A208CF99-C893-4916-9436-818E74BF4C8C}" v="42" dt="2022-01-27T13:08:40.9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itink, Fleur" userId="cf590200-e243-4b2e-a585-9874ef062f38" providerId="ADAL" clId="{A208CF99-C893-4916-9436-818E74BF4C8C}"/>
    <pc:docChg chg="undo custSel modSld modMainMaster">
      <pc:chgData name="Buitink, Fleur" userId="cf590200-e243-4b2e-a585-9874ef062f38" providerId="ADAL" clId="{A208CF99-C893-4916-9436-818E74BF4C8C}" dt="2022-01-27T13:08:40.947" v="118" actId="114"/>
      <pc:docMkLst>
        <pc:docMk/>
      </pc:docMkLst>
      <pc:sldChg chg="addSp modSp mod">
        <pc:chgData name="Buitink, Fleur" userId="cf590200-e243-4b2e-a585-9874ef062f38" providerId="ADAL" clId="{A208CF99-C893-4916-9436-818E74BF4C8C}" dt="2022-01-25T15:05:16.577" v="79" actId="20577"/>
        <pc:sldMkLst>
          <pc:docMk/>
          <pc:sldMk cId="192953906" sldId="257"/>
        </pc:sldMkLst>
        <pc:spChg chg="mod">
          <ac:chgData name="Buitink, Fleur" userId="cf590200-e243-4b2e-a585-9874ef062f38" providerId="ADAL" clId="{A208CF99-C893-4916-9436-818E74BF4C8C}" dt="2022-01-25T15:05:16.577" v="79" actId="20577"/>
          <ac:spMkLst>
            <pc:docMk/>
            <pc:sldMk cId="192953906" sldId="257"/>
            <ac:spMk id="2" creationId="{8BFA767E-3DB7-7B46-855B-3C179A0A7873}"/>
          </ac:spMkLst>
        </pc:spChg>
        <pc:spChg chg="add mod">
          <ac:chgData name="Buitink, Fleur" userId="cf590200-e243-4b2e-a585-9874ef062f38" providerId="ADAL" clId="{A208CF99-C893-4916-9436-818E74BF4C8C}" dt="2022-01-25T14:44:37.416" v="3" actId="2085"/>
          <ac:spMkLst>
            <pc:docMk/>
            <pc:sldMk cId="192953906" sldId="257"/>
            <ac:spMk id="4" creationId="{4D568C01-99A0-4127-BD1E-0F99216A8EDF}"/>
          </ac:spMkLst>
        </pc:spChg>
        <pc:spChg chg="add mod">
          <ac:chgData name="Buitink, Fleur" userId="cf590200-e243-4b2e-a585-9874ef062f38" providerId="ADAL" clId="{A208CF99-C893-4916-9436-818E74BF4C8C}" dt="2022-01-25T14:47:19.087" v="27" actId="164"/>
          <ac:spMkLst>
            <pc:docMk/>
            <pc:sldMk cId="192953906" sldId="257"/>
            <ac:spMk id="5" creationId="{A12784E7-B071-4D07-A14A-1589B91E511F}"/>
          </ac:spMkLst>
        </pc:spChg>
        <pc:grpChg chg="add mod">
          <ac:chgData name="Buitink, Fleur" userId="cf590200-e243-4b2e-a585-9874ef062f38" providerId="ADAL" clId="{A208CF99-C893-4916-9436-818E74BF4C8C}" dt="2022-01-25T14:47:19.087" v="27" actId="164"/>
          <ac:grpSpMkLst>
            <pc:docMk/>
            <pc:sldMk cId="192953906" sldId="257"/>
            <ac:grpSpMk id="7" creationId="{6A6D4193-E537-4C00-A71A-FE4B26ED8091}"/>
          </ac:grpSpMkLst>
        </pc:grpChg>
        <pc:picChg chg="mod">
          <ac:chgData name="Buitink, Fleur" userId="cf590200-e243-4b2e-a585-9874ef062f38" providerId="ADAL" clId="{A208CF99-C893-4916-9436-818E74BF4C8C}" dt="2022-01-25T14:47:19.087" v="27" actId="164"/>
          <ac:picMkLst>
            <pc:docMk/>
            <pc:sldMk cId="192953906" sldId="257"/>
            <ac:picMk id="6" creationId="{96D188E9-CC84-430C-B4A8-2496A1E55BE6}"/>
          </ac:picMkLst>
        </pc:picChg>
      </pc:sldChg>
      <pc:sldChg chg="addSp delSp modSp mod">
        <pc:chgData name="Buitink, Fleur" userId="cf590200-e243-4b2e-a585-9874ef062f38" providerId="ADAL" clId="{A208CF99-C893-4916-9436-818E74BF4C8C}" dt="2022-01-25T15:06:22.906" v="103"/>
        <pc:sldMkLst>
          <pc:docMk/>
          <pc:sldMk cId="4075292507" sldId="259"/>
        </pc:sldMkLst>
        <pc:spChg chg="add mod">
          <ac:chgData name="Buitink, Fleur" userId="cf590200-e243-4b2e-a585-9874ef062f38" providerId="ADAL" clId="{A208CF99-C893-4916-9436-818E74BF4C8C}" dt="2022-01-25T15:06:22.906" v="103"/>
          <ac:spMkLst>
            <pc:docMk/>
            <pc:sldMk cId="4075292507" sldId="259"/>
            <ac:spMk id="4" creationId="{5A9C3140-4541-41CE-A965-134B5927EA25}"/>
          </ac:spMkLst>
        </pc:spChg>
        <pc:spChg chg="del">
          <ac:chgData name="Buitink, Fleur" userId="cf590200-e243-4b2e-a585-9874ef062f38" providerId="ADAL" clId="{A208CF99-C893-4916-9436-818E74BF4C8C}" dt="2022-01-25T15:02:32.811" v="43" actId="478"/>
          <ac:spMkLst>
            <pc:docMk/>
            <pc:sldMk cId="4075292507" sldId="259"/>
            <ac:spMk id="4" creationId="{D639BBED-AFA2-BA4C-B406-7DE1FC559E3F}"/>
          </ac:spMkLst>
        </pc:spChg>
        <pc:spChg chg="add del mod">
          <ac:chgData name="Buitink, Fleur" userId="cf590200-e243-4b2e-a585-9874ef062f38" providerId="ADAL" clId="{A208CF99-C893-4916-9436-818E74BF4C8C}" dt="2022-01-25T15:06:22.547" v="102" actId="478"/>
          <ac:spMkLst>
            <pc:docMk/>
            <pc:sldMk cId="4075292507" sldId="259"/>
            <ac:spMk id="5" creationId="{57384328-90A6-4BD6-B49B-1421C2DA9A7F}"/>
          </ac:spMkLst>
        </pc:spChg>
      </pc:sldChg>
      <pc:sldChg chg="addSp delSp modSp mod">
        <pc:chgData name="Buitink, Fleur" userId="cf590200-e243-4b2e-a585-9874ef062f38" providerId="ADAL" clId="{A208CF99-C893-4916-9436-818E74BF4C8C}" dt="2022-01-25T15:05:33.132" v="83" actId="20577"/>
        <pc:sldMkLst>
          <pc:docMk/>
          <pc:sldMk cId="3753470074" sldId="260"/>
        </pc:sldMkLst>
        <pc:spChg chg="del">
          <ac:chgData name="Buitink, Fleur" userId="cf590200-e243-4b2e-a585-9874ef062f38" providerId="ADAL" clId="{A208CF99-C893-4916-9436-818E74BF4C8C}" dt="2022-01-25T15:01:54.148" v="31" actId="478"/>
          <ac:spMkLst>
            <pc:docMk/>
            <pc:sldMk cId="3753470074" sldId="260"/>
            <ac:spMk id="4" creationId="{7126FB9D-B883-6741-8B26-1B8549314BD4}"/>
          </ac:spMkLst>
        </pc:spChg>
        <pc:spChg chg="add del mod">
          <ac:chgData name="Buitink, Fleur" userId="cf590200-e243-4b2e-a585-9874ef062f38" providerId="ADAL" clId="{A208CF99-C893-4916-9436-818E74BF4C8C}" dt="2022-01-25T15:01:57.674" v="33" actId="478"/>
          <ac:spMkLst>
            <pc:docMk/>
            <pc:sldMk cId="3753470074" sldId="260"/>
            <ac:spMk id="5" creationId="{8DAEFFBF-7EC5-4586-BB5A-D217B7324599}"/>
          </ac:spMkLst>
        </pc:spChg>
        <pc:spChg chg="add mod">
          <ac:chgData name="Buitink, Fleur" userId="cf590200-e243-4b2e-a585-9874ef062f38" providerId="ADAL" clId="{A208CF99-C893-4916-9436-818E74BF4C8C}" dt="2022-01-25T15:05:33.132" v="83" actId="20577"/>
          <ac:spMkLst>
            <pc:docMk/>
            <pc:sldMk cId="3753470074" sldId="260"/>
            <ac:spMk id="6" creationId="{C9CCBA47-68B2-4614-BDE6-E16C6D351904}"/>
          </ac:spMkLst>
        </pc:spChg>
      </pc:sldChg>
      <pc:sldChg chg="addSp delSp modSp mod">
        <pc:chgData name="Buitink, Fleur" userId="cf590200-e243-4b2e-a585-9874ef062f38" providerId="ADAL" clId="{A208CF99-C893-4916-9436-818E74BF4C8C}" dt="2022-01-25T15:05:39.948" v="85"/>
        <pc:sldMkLst>
          <pc:docMk/>
          <pc:sldMk cId="3650263679" sldId="263"/>
        </pc:sldMkLst>
        <pc:spChg chg="del">
          <ac:chgData name="Buitink, Fleur" userId="cf590200-e243-4b2e-a585-9874ef062f38" providerId="ADAL" clId="{A208CF99-C893-4916-9436-818E74BF4C8C}" dt="2022-01-25T15:02:01.102" v="34" actId="478"/>
          <ac:spMkLst>
            <pc:docMk/>
            <pc:sldMk cId="3650263679" sldId="263"/>
            <ac:spMk id="4" creationId="{40015FFC-A606-411C-B653-78A2999209EF}"/>
          </ac:spMkLst>
        </pc:spChg>
        <pc:spChg chg="add del mod">
          <ac:chgData name="Buitink, Fleur" userId="cf590200-e243-4b2e-a585-9874ef062f38" providerId="ADAL" clId="{A208CF99-C893-4916-9436-818E74BF4C8C}" dt="2022-01-25T15:05:39.077" v="84" actId="478"/>
          <ac:spMkLst>
            <pc:docMk/>
            <pc:sldMk cId="3650263679" sldId="263"/>
            <ac:spMk id="5" creationId="{F3A59454-3F9A-48AC-99C8-4F73B430B488}"/>
          </ac:spMkLst>
        </pc:spChg>
        <pc:spChg chg="add mod">
          <ac:chgData name="Buitink, Fleur" userId="cf590200-e243-4b2e-a585-9874ef062f38" providerId="ADAL" clId="{A208CF99-C893-4916-9436-818E74BF4C8C}" dt="2022-01-25T15:05:39.948" v="85"/>
          <ac:spMkLst>
            <pc:docMk/>
            <pc:sldMk cId="3650263679" sldId="263"/>
            <ac:spMk id="6" creationId="{73290DE5-DA47-4D00-A474-2C9ACBB96B45}"/>
          </ac:spMkLst>
        </pc:spChg>
      </pc:sldChg>
      <pc:sldChg chg="addSp delSp modSp mod">
        <pc:chgData name="Buitink, Fleur" userId="cf590200-e243-4b2e-a585-9874ef062f38" providerId="ADAL" clId="{A208CF99-C893-4916-9436-818E74BF4C8C}" dt="2022-01-25T15:05:45.613" v="87"/>
        <pc:sldMkLst>
          <pc:docMk/>
          <pc:sldMk cId="1410310819" sldId="264"/>
        </pc:sldMkLst>
        <pc:spChg chg="del mod">
          <ac:chgData name="Buitink, Fleur" userId="cf590200-e243-4b2e-a585-9874ef062f38" providerId="ADAL" clId="{A208CF99-C893-4916-9436-818E74BF4C8C}" dt="2022-01-25T15:02:03.662" v="35" actId="478"/>
          <ac:spMkLst>
            <pc:docMk/>
            <pc:sldMk cId="1410310819" sldId="264"/>
            <ac:spMk id="4" creationId="{1BAB35D6-9BB2-4948-A391-F810277F37A1}"/>
          </ac:spMkLst>
        </pc:spChg>
        <pc:spChg chg="add del mod">
          <ac:chgData name="Buitink, Fleur" userId="cf590200-e243-4b2e-a585-9874ef062f38" providerId="ADAL" clId="{A208CF99-C893-4916-9436-818E74BF4C8C}" dt="2022-01-25T15:05:45.264" v="86" actId="478"/>
          <ac:spMkLst>
            <pc:docMk/>
            <pc:sldMk cId="1410310819" sldId="264"/>
            <ac:spMk id="5" creationId="{2487CC3B-A7B4-42F3-8659-AE428282099F}"/>
          </ac:spMkLst>
        </pc:spChg>
        <pc:spChg chg="add mod">
          <ac:chgData name="Buitink, Fleur" userId="cf590200-e243-4b2e-a585-9874ef062f38" providerId="ADAL" clId="{A208CF99-C893-4916-9436-818E74BF4C8C}" dt="2022-01-25T15:05:45.613" v="87"/>
          <ac:spMkLst>
            <pc:docMk/>
            <pc:sldMk cId="1410310819" sldId="264"/>
            <ac:spMk id="6" creationId="{27BD19F8-89EC-412E-A066-D44669D2446F}"/>
          </ac:spMkLst>
        </pc:spChg>
      </pc:sldChg>
      <pc:sldChg chg="addSp delSp modSp mod">
        <pc:chgData name="Buitink, Fleur" userId="cf590200-e243-4b2e-a585-9874ef062f38" providerId="ADAL" clId="{A208CF99-C893-4916-9436-818E74BF4C8C}" dt="2022-01-25T15:06:01.371" v="93"/>
        <pc:sldMkLst>
          <pc:docMk/>
          <pc:sldMk cId="450315576" sldId="265"/>
        </pc:sldMkLst>
        <pc:spChg chg="del">
          <ac:chgData name="Buitink, Fleur" userId="cf590200-e243-4b2e-a585-9874ef062f38" providerId="ADAL" clId="{A208CF99-C893-4916-9436-818E74BF4C8C}" dt="2022-01-25T15:02:11.430" v="38" actId="478"/>
          <ac:spMkLst>
            <pc:docMk/>
            <pc:sldMk cId="450315576" sldId="265"/>
            <ac:spMk id="4" creationId="{A0BF99E7-219D-4E1B-B7F3-B76A8B127184}"/>
          </ac:spMkLst>
        </pc:spChg>
        <pc:spChg chg="add del mod">
          <ac:chgData name="Buitink, Fleur" userId="cf590200-e243-4b2e-a585-9874ef062f38" providerId="ADAL" clId="{A208CF99-C893-4916-9436-818E74BF4C8C}" dt="2022-01-25T15:06:01.023" v="92" actId="478"/>
          <ac:spMkLst>
            <pc:docMk/>
            <pc:sldMk cId="450315576" sldId="265"/>
            <ac:spMk id="5" creationId="{6CC49A5B-CF74-43E6-BADD-757F1368AB2C}"/>
          </ac:spMkLst>
        </pc:spChg>
        <pc:spChg chg="add mod">
          <ac:chgData name="Buitink, Fleur" userId="cf590200-e243-4b2e-a585-9874ef062f38" providerId="ADAL" clId="{A208CF99-C893-4916-9436-818E74BF4C8C}" dt="2022-01-25T15:06:01.371" v="93"/>
          <ac:spMkLst>
            <pc:docMk/>
            <pc:sldMk cId="450315576" sldId="265"/>
            <ac:spMk id="6" creationId="{571F8670-49E2-4AB9-921D-731904BF6646}"/>
          </ac:spMkLst>
        </pc:spChg>
      </pc:sldChg>
      <pc:sldChg chg="addSp delSp modSp mod">
        <pc:chgData name="Buitink, Fleur" userId="cf590200-e243-4b2e-a585-9874ef062f38" providerId="ADAL" clId="{A208CF99-C893-4916-9436-818E74BF4C8C}" dt="2022-01-27T13:08:40.947" v="118" actId="114"/>
        <pc:sldMkLst>
          <pc:docMk/>
          <pc:sldMk cId="73219855" sldId="266"/>
        </pc:sldMkLst>
        <pc:spChg chg="mod">
          <ac:chgData name="Buitink, Fleur" userId="cf590200-e243-4b2e-a585-9874ef062f38" providerId="ADAL" clId="{A208CF99-C893-4916-9436-818E74BF4C8C}" dt="2022-01-27T13:08:40.947" v="118" actId="114"/>
          <ac:spMkLst>
            <pc:docMk/>
            <pc:sldMk cId="73219855" sldId="266"/>
            <ac:spMk id="3" creationId="{D45585B5-D809-4C79-A0E1-57E5D446C592}"/>
          </ac:spMkLst>
        </pc:spChg>
        <pc:spChg chg="del">
          <ac:chgData name="Buitink, Fleur" userId="cf590200-e243-4b2e-a585-9874ef062f38" providerId="ADAL" clId="{A208CF99-C893-4916-9436-818E74BF4C8C}" dt="2022-01-25T15:02:06.085" v="36" actId="478"/>
          <ac:spMkLst>
            <pc:docMk/>
            <pc:sldMk cId="73219855" sldId="266"/>
            <ac:spMk id="4" creationId="{1D71F143-2E9A-45F8-8BE9-32608695363E}"/>
          </ac:spMkLst>
        </pc:spChg>
        <pc:spChg chg="add del mod">
          <ac:chgData name="Buitink, Fleur" userId="cf590200-e243-4b2e-a585-9874ef062f38" providerId="ADAL" clId="{A208CF99-C893-4916-9436-818E74BF4C8C}" dt="2022-01-25T15:05:49.037" v="88" actId="478"/>
          <ac:spMkLst>
            <pc:docMk/>
            <pc:sldMk cId="73219855" sldId="266"/>
            <ac:spMk id="5" creationId="{34C39FA2-8496-4B24-9211-4E3961558A7F}"/>
          </ac:spMkLst>
        </pc:spChg>
        <pc:spChg chg="add mod">
          <ac:chgData name="Buitink, Fleur" userId="cf590200-e243-4b2e-a585-9874ef062f38" providerId="ADAL" clId="{A208CF99-C893-4916-9436-818E74BF4C8C}" dt="2022-01-25T15:05:49.306" v="89"/>
          <ac:spMkLst>
            <pc:docMk/>
            <pc:sldMk cId="73219855" sldId="266"/>
            <ac:spMk id="6" creationId="{49C8D631-90E5-463F-9839-1B43B90D6116}"/>
          </ac:spMkLst>
        </pc:spChg>
      </pc:sldChg>
      <pc:sldChg chg="addSp delSp modSp mod">
        <pc:chgData name="Buitink, Fleur" userId="cf590200-e243-4b2e-a585-9874ef062f38" providerId="ADAL" clId="{A208CF99-C893-4916-9436-818E74BF4C8C}" dt="2022-01-25T15:05:56.943" v="91"/>
        <pc:sldMkLst>
          <pc:docMk/>
          <pc:sldMk cId="2282449554" sldId="267"/>
        </pc:sldMkLst>
        <pc:spChg chg="del">
          <ac:chgData name="Buitink, Fleur" userId="cf590200-e243-4b2e-a585-9874ef062f38" providerId="ADAL" clId="{A208CF99-C893-4916-9436-818E74BF4C8C}" dt="2022-01-25T15:02:09.527" v="37" actId="478"/>
          <ac:spMkLst>
            <pc:docMk/>
            <pc:sldMk cId="2282449554" sldId="267"/>
            <ac:spMk id="4" creationId="{E7F4370F-F28C-48E0-AF00-23D82083B24D}"/>
          </ac:spMkLst>
        </pc:spChg>
        <pc:spChg chg="add del mod">
          <ac:chgData name="Buitink, Fleur" userId="cf590200-e243-4b2e-a585-9874ef062f38" providerId="ADAL" clId="{A208CF99-C893-4916-9436-818E74BF4C8C}" dt="2022-01-25T15:05:56.442" v="90" actId="478"/>
          <ac:spMkLst>
            <pc:docMk/>
            <pc:sldMk cId="2282449554" sldId="267"/>
            <ac:spMk id="5" creationId="{9CDFE8FE-1407-47F5-BBAC-2DD7DEC89303}"/>
          </ac:spMkLst>
        </pc:spChg>
        <pc:spChg chg="add mod">
          <ac:chgData name="Buitink, Fleur" userId="cf590200-e243-4b2e-a585-9874ef062f38" providerId="ADAL" clId="{A208CF99-C893-4916-9436-818E74BF4C8C}" dt="2022-01-25T15:05:56.943" v="91"/>
          <ac:spMkLst>
            <pc:docMk/>
            <pc:sldMk cId="2282449554" sldId="267"/>
            <ac:spMk id="6" creationId="{2DB93982-E351-4DE9-8062-CED3D3027BB3}"/>
          </ac:spMkLst>
        </pc:spChg>
      </pc:sldChg>
      <pc:sldChg chg="addSp delSp modSp mod">
        <pc:chgData name="Buitink, Fleur" userId="cf590200-e243-4b2e-a585-9874ef062f38" providerId="ADAL" clId="{A208CF99-C893-4916-9436-818E74BF4C8C}" dt="2022-01-25T15:06:11.281" v="97"/>
        <pc:sldMkLst>
          <pc:docMk/>
          <pc:sldMk cId="2564984213" sldId="271"/>
        </pc:sldMkLst>
        <pc:spChg chg="del">
          <ac:chgData name="Buitink, Fleur" userId="cf590200-e243-4b2e-a585-9874ef062f38" providerId="ADAL" clId="{A208CF99-C893-4916-9436-818E74BF4C8C}" dt="2022-01-25T15:02:17.494" v="40" actId="478"/>
          <ac:spMkLst>
            <pc:docMk/>
            <pc:sldMk cId="2564984213" sldId="271"/>
            <ac:spMk id="4" creationId="{37C755EA-4943-4130-8AD4-36B55BEBEE37}"/>
          </ac:spMkLst>
        </pc:spChg>
        <pc:spChg chg="add del mod">
          <ac:chgData name="Buitink, Fleur" userId="cf590200-e243-4b2e-a585-9874ef062f38" providerId="ADAL" clId="{A208CF99-C893-4916-9436-818E74BF4C8C}" dt="2022-01-25T15:06:10.928" v="96" actId="478"/>
          <ac:spMkLst>
            <pc:docMk/>
            <pc:sldMk cId="2564984213" sldId="271"/>
            <ac:spMk id="5" creationId="{9FDA4505-86FE-4F91-B1F5-324E67C1307D}"/>
          </ac:spMkLst>
        </pc:spChg>
        <pc:spChg chg="add mod">
          <ac:chgData name="Buitink, Fleur" userId="cf590200-e243-4b2e-a585-9874ef062f38" providerId="ADAL" clId="{A208CF99-C893-4916-9436-818E74BF4C8C}" dt="2022-01-25T15:06:11.281" v="97"/>
          <ac:spMkLst>
            <pc:docMk/>
            <pc:sldMk cId="2564984213" sldId="271"/>
            <ac:spMk id="6" creationId="{B3D34200-793C-44D7-871D-40557AED7ACA}"/>
          </ac:spMkLst>
        </pc:spChg>
      </pc:sldChg>
      <pc:sldChg chg="addSp delSp modSp mod">
        <pc:chgData name="Buitink, Fleur" userId="cf590200-e243-4b2e-a585-9874ef062f38" providerId="ADAL" clId="{A208CF99-C893-4916-9436-818E74BF4C8C}" dt="2022-01-25T15:06:14.527" v="99"/>
        <pc:sldMkLst>
          <pc:docMk/>
          <pc:sldMk cId="1673755409" sldId="272"/>
        </pc:sldMkLst>
        <pc:spChg chg="del">
          <ac:chgData name="Buitink, Fleur" userId="cf590200-e243-4b2e-a585-9874ef062f38" providerId="ADAL" clId="{A208CF99-C893-4916-9436-818E74BF4C8C}" dt="2022-01-25T15:02:22.393" v="41" actId="478"/>
          <ac:spMkLst>
            <pc:docMk/>
            <pc:sldMk cId="1673755409" sldId="272"/>
            <ac:spMk id="4" creationId="{B55CDFD4-3F10-4D9A-965C-13F244AF9DC9}"/>
          </ac:spMkLst>
        </pc:spChg>
        <pc:spChg chg="add del mod">
          <ac:chgData name="Buitink, Fleur" userId="cf590200-e243-4b2e-a585-9874ef062f38" providerId="ADAL" clId="{A208CF99-C893-4916-9436-818E74BF4C8C}" dt="2022-01-25T15:06:14.242" v="98" actId="478"/>
          <ac:spMkLst>
            <pc:docMk/>
            <pc:sldMk cId="1673755409" sldId="272"/>
            <ac:spMk id="5" creationId="{CE807F33-7E60-465A-9D9E-2DD043407CA6}"/>
          </ac:spMkLst>
        </pc:spChg>
        <pc:spChg chg="add mod">
          <ac:chgData name="Buitink, Fleur" userId="cf590200-e243-4b2e-a585-9874ef062f38" providerId="ADAL" clId="{A208CF99-C893-4916-9436-818E74BF4C8C}" dt="2022-01-25T15:06:14.527" v="99"/>
          <ac:spMkLst>
            <pc:docMk/>
            <pc:sldMk cId="1673755409" sldId="272"/>
            <ac:spMk id="6" creationId="{170BDF87-3AAB-449A-8319-0E7B24FDE6D4}"/>
          </ac:spMkLst>
        </pc:spChg>
      </pc:sldChg>
      <pc:sldChg chg="addSp delSp modSp mod">
        <pc:chgData name="Buitink, Fleur" userId="cf590200-e243-4b2e-a585-9874ef062f38" providerId="ADAL" clId="{A208CF99-C893-4916-9436-818E74BF4C8C}" dt="2022-01-25T15:06:19.355" v="101"/>
        <pc:sldMkLst>
          <pc:docMk/>
          <pc:sldMk cId="1573546633" sldId="273"/>
        </pc:sldMkLst>
        <pc:spChg chg="del">
          <ac:chgData name="Buitink, Fleur" userId="cf590200-e243-4b2e-a585-9874ef062f38" providerId="ADAL" clId="{A208CF99-C893-4916-9436-818E74BF4C8C}" dt="2022-01-25T15:02:25.517" v="42" actId="478"/>
          <ac:spMkLst>
            <pc:docMk/>
            <pc:sldMk cId="1573546633" sldId="273"/>
            <ac:spMk id="4" creationId="{17C70257-20D1-4FAE-B2E4-6216618E954C}"/>
          </ac:spMkLst>
        </pc:spChg>
        <pc:spChg chg="add del mod">
          <ac:chgData name="Buitink, Fleur" userId="cf590200-e243-4b2e-a585-9874ef062f38" providerId="ADAL" clId="{A208CF99-C893-4916-9436-818E74BF4C8C}" dt="2022-01-25T15:06:19.017" v="100" actId="478"/>
          <ac:spMkLst>
            <pc:docMk/>
            <pc:sldMk cId="1573546633" sldId="273"/>
            <ac:spMk id="5" creationId="{23488589-C81B-4D9F-8708-34C623651351}"/>
          </ac:spMkLst>
        </pc:spChg>
        <pc:spChg chg="add mod">
          <ac:chgData name="Buitink, Fleur" userId="cf590200-e243-4b2e-a585-9874ef062f38" providerId="ADAL" clId="{A208CF99-C893-4916-9436-818E74BF4C8C}" dt="2022-01-25T15:06:19.355" v="101"/>
          <ac:spMkLst>
            <pc:docMk/>
            <pc:sldMk cId="1573546633" sldId="273"/>
            <ac:spMk id="6" creationId="{D0227A18-ED01-4B50-AD90-2C8D82D34CB3}"/>
          </ac:spMkLst>
        </pc:spChg>
      </pc:sldChg>
      <pc:sldChg chg="addSp delSp modSp mod">
        <pc:chgData name="Buitink, Fleur" userId="cf590200-e243-4b2e-a585-9874ef062f38" providerId="ADAL" clId="{A208CF99-C893-4916-9436-818E74BF4C8C}" dt="2022-01-25T15:33:34.561" v="104" actId="6549"/>
        <pc:sldMkLst>
          <pc:docMk/>
          <pc:sldMk cId="221279007" sldId="274"/>
        </pc:sldMkLst>
        <pc:spChg chg="mod">
          <ac:chgData name="Buitink, Fleur" userId="cf590200-e243-4b2e-a585-9874ef062f38" providerId="ADAL" clId="{A208CF99-C893-4916-9436-818E74BF4C8C}" dt="2022-01-25T15:33:34.561" v="104" actId="6549"/>
          <ac:spMkLst>
            <pc:docMk/>
            <pc:sldMk cId="221279007" sldId="274"/>
            <ac:spMk id="3" creationId="{1C6D1A77-AD3F-428F-BEB4-5F364A34E09C}"/>
          </ac:spMkLst>
        </pc:spChg>
        <pc:spChg chg="del">
          <ac:chgData name="Buitink, Fleur" userId="cf590200-e243-4b2e-a585-9874ef062f38" providerId="ADAL" clId="{A208CF99-C893-4916-9436-818E74BF4C8C}" dt="2022-01-25T15:02:14.423" v="39" actId="478"/>
          <ac:spMkLst>
            <pc:docMk/>
            <pc:sldMk cId="221279007" sldId="274"/>
            <ac:spMk id="4" creationId="{C5324A0B-464A-48D2-8313-C2444E880E78}"/>
          </ac:spMkLst>
        </pc:spChg>
        <pc:spChg chg="add del mod">
          <ac:chgData name="Buitink, Fleur" userId="cf590200-e243-4b2e-a585-9874ef062f38" providerId="ADAL" clId="{A208CF99-C893-4916-9436-818E74BF4C8C}" dt="2022-01-25T15:06:06.075" v="94" actId="478"/>
          <ac:spMkLst>
            <pc:docMk/>
            <pc:sldMk cId="221279007" sldId="274"/>
            <ac:spMk id="5" creationId="{42D0AF6F-3495-4D55-9A7D-1BAF526451F5}"/>
          </ac:spMkLst>
        </pc:spChg>
        <pc:spChg chg="add mod">
          <ac:chgData name="Buitink, Fleur" userId="cf590200-e243-4b2e-a585-9874ef062f38" providerId="ADAL" clId="{A208CF99-C893-4916-9436-818E74BF4C8C}" dt="2022-01-25T15:06:06.360" v="95"/>
          <ac:spMkLst>
            <pc:docMk/>
            <pc:sldMk cId="221279007" sldId="274"/>
            <ac:spMk id="6" creationId="{FA14F0F2-1EB8-4A0A-9904-1E9F1A54F2C5}"/>
          </ac:spMkLst>
        </pc:spChg>
      </pc:sldChg>
      <pc:sldMasterChg chg="addSp delSp modSp mod modSldLayout">
        <pc:chgData name="Buitink, Fleur" userId="cf590200-e243-4b2e-a585-9874ef062f38" providerId="ADAL" clId="{A208CF99-C893-4916-9436-818E74BF4C8C}" dt="2022-01-25T15:03:06.565" v="51"/>
        <pc:sldMasterMkLst>
          <pc:docMk/>
          <pc:sldMasterMk cId="3641486974" sldId="2147483648"/>
        </pc:sldMasterMkLst>
        <pc:spChg chg="add del">
          <ac:chgData name="Buitink, Fleur" userId="cf590200-e243-4b2e-a585-9874ef062f38" providerId="ADAL" clId="{A208CF99-C893-4916-9436-818E74BF4C8C}" dt="2022-01-25T15:03:01.970" v="49" actId="478"/>
          <ac:spMkLst>
            <pc:docMk/>
            <pc:sldMasterMk cId="3641486974" sldId="2147483648"/>
            <ac:spMk id="7" creationId="{F96F3169-F004-1E41-859E-C1F213D219E5}"/>
          </ac:spMkLst>
        </pc:spChg>
        <pc:spChg chg="add del">
          <ac:chgData name="Buitink, Fleur" userId="cf590200-e243-4b2e-a585-9874ef062f38" providerId="ADAL" clId="{A208CF99-C893-4916-9436-818E74BF4C8C}" dt="2022-01-25T15:03:01.268" v="48" actId="478"/>
          <ac:spMkLst>
            <pc:docMk/>
            <pc:sldMasterMk cId="3641486974" sldId="2147483648"/>
            <ac:spMk id="8" creationId="{CAF06113-FFA7-1846-9695-2AC84ECFB0A3}"/>
          </ac:spMkLst>
        </pc:spChg>
        <pc:spChg chg="add del mod">
          <ac:chgData name="Buitink, Fleur" userId="cf590200-e243-4b2e-a585-9874ef062f38" providerId="ADAL" clId="{A208CF99-C893-4916-9436-818E74BF4C8C}" dt="2022-01-25T15:02:51.804" v="47"/>
          <ac:spMkLst>
            <pc:docMk/>
            <pc:sldMasterMk cId="3641486974" sldId="2147483648"/>
            <ac:spMk id="11" creationId="{E7AAC8D7-83AA-42E1-830B-4950E08F0043}"/>
          </ac:spMkLst>
        </pc:spChg>
        <pc:spChg chg="add del mod">
          <ac:chgData name="Buitink, Fleur" userId="cf590200-e243-4b2e-a585-9874ef062f38" providerId="ADAL" clId="{A208CF99-C893-4916-9436-818E74BF4C8C}" dt="2022-01-25T15:03:06.565" v="51"/>
          <ac:spMkLst>
            <pc:docMk/>
            <pc:sldMasterMk cId="3641486974" sldId="2147483648"/>
            <ac:spMk id="12" creationId="{E0FDDE64-9F22-42BC-93D1-A491C1B4FDCA}"/>
          </ac:spMkLst>
        </pc:spChg>
        <pc:sldLayoutChg chg="delSp mod">
          <pc:chgData name="Buitink, Fleur" userId="cf590200-e243-4b2e-a585-9874ef062f38" providerId="ADAL" clId="{A208CF99-C893-4916-9436-818E74BF4C8C}" dt="2022-01-25T14:45:31.397" v="13" actId="478"/>
          <pc:sldLayoutMkLst>
            <pc:docMk/>
            <pc:sldMasterMk cId="3641486974" sldId="2147483648"/>
            <pc:sldLayoutMk cId="3758720441" sldId="2147483649"/>
          </pc:sldLayoutMkLst>
          <pc:spChg chg="del">
            <ac:chgData name="Buitink, Fleur" userId="cf590200-e243-4b2e-a585-9874ef062f38" providerId="ADAL" clId="{A208CF99-C893-4916-9436-818E74BF4C8C}" dt="2022-01-25T14:45:30.118" v="12" actId="478"/>
            <ac:spMkLst>
              <pc:docMk/>
              <pc:sldMasterMk cId="3641486974" sldId="2147483648"/>
              <pc:sldLayoutMk cId="3758720441" sldId="2147483649"/>
              <ac:spMk id="10" creationId="{91471414-5971-9847-A9FC-BFE54C434B23}"/>
            </ac:spMkLst>
          </pc:spChg>
          <pc:spChg chg="del">
            <ac:chgData name="Buitink, Fleur" userId="cf590200-e243-4b2e-a585-9874ef062f38" providerId="ADAL" clId="{A208CF99-C893-4916-9436-818E74BF4C8C}" dt="2022-01-25T14:45:31.397" v="13" actId="478"/>
            <ac:spMkLst>
              <pc:docMk/>
              <pc:sldMasterMk cId="3641486974" sldId="2147483648"/>
              <pc:sldLayoutMk cId="3758720441" sldId="2147483649"/>
              <ac:spMk id="11" creationId="{A7E0E0D9-0E6B-004D-96FC-F9322EA8A181}"/>
            </ac:spMkLst>
          </pc:spChg>
          <pc:picChg chg="del">
            <ac:chgData name="Buitink, Fleur" userId="cf590200-e243-4b2e-a585-9874ef062f38" providerId="ADAL" clId="{A208CF99-C893-4916-9436-818E74BF4C8C}" dt="2022-01-25T14:45:28.668" v="11" actId="478"/>
            <ac:picMkLst>
              <pc:docMk/>
              <pc:sldMasterMk cId="3641486974" sldId="2147483648"/>
              <pc:sldLayoutMk cId="3758720441" sldId="2147483649"/>
              <ac:picMk id="6" creationId="{E59A9C6E-C737-0445-A5DF-459FC1CF0C4C}"/>
            </ac:picMkLst>
          </pc:picChg>
        </pc:sldLayoutChg>
        <pc:sldLayoutChg chg="delSp mod">
          <pc:chgData name="Buitink, Fleur" userId="cf590200-e243-4b2e-a585-9874ef062f38" providerId="ADAL" clId="{A208CF99-C893-4916-9436-818E74BF4C8C}" dt="2022-01-25T14:46:16.408" v="22" actId="478"/>
          <pc:sldLayoutMkLst>
            <pc:docMk/>
            <pc:sldMasterMk cId="3641486974" sldId="2147483648"/>
            <pc:sldLayoutMk cId="2646846720" sldId="2147483650"/>
          </pc:sldLayoutMkLst>
          <pc:spChg chg="del">
            <ac:chgData name="Buitink, Fleur" userId="cf590200-e243-4b2e-a585-9874ef062f38" providerId="ADAL" clId="{A208CF99-C893-4916-9436-818E74BF4C8C}" dt="2022-01-25T14:46:14.705" v="20" actId="478"/>
            <ac:spMkLst>
              <pc:docMk/>
              <pc:sldMasterMk cId="3641486974" sldId="2147483648"/>
              <pc:sldLayoutMk cId="2646846720" sldId="2147483650"/>
              <ac:spMk id="7" creationId="{E07D8E4D-B322-D942-BC38-D7F60409B252}"/>
            </ac:spMkLst>
          </pc:spChg>
          <pc:spChg chg="del">
            <ac:chgData name="Buitink, Fleur" userId="cf590200-e243-4b2e-a585-9874ef062f38" providerId="ADAL" clId="{A208CF99-C893-4916-9436-818E74BF4C8C}" dt="2022-01-25T14:46:15.360" v="21" actId="478"/>
            <ac:spMkLst>
              <pc:docMk/>
              <pc:sldMasterMk cId="3641486974" sldId="2147483648"/>
              <pc:sldLayoutMk cId="2646846720" sldId="2147483650"/>
              <ac:spMk id="8" creationId="{3E5EECF5-25A3-0B4B-A3A3-A7C94E7D7036}"/>
            </ac:spMkLst>
          </pc:spChg>
          <pc:picChg chg="del">
            <ac:chgData name="Buitink, Fleur" userId="cf590200-e243-4b2e-a585-9874ef062f38" providerId="ADAL" clId="{A208CF99-C893-4916-9436-818E74BF4C8C}" dt="2022-01-25T14:46:16.408" v="22" actId="478"/>
            <ac:picMkLst>
              <pc:docMk/>
              <pc:sldMasterMk cId="3641486974" sldId="2147483648"/>
              <pc:sldLayoutMk cId="2646846720" sldId="2147483650"/>
              <ac:picMk id="6" creationId="{039DEE86-40DF-C74A-9A04-B6055F7B3F8B}"/>
            </ac:picMkLst>
          </pc:picChg>
        </pc:sldLayoutChg>
        <pc:sldLayoutChg chg="delSp mod">
          <pc:chgData name="Buitink, Fleur" userId="cf590200-e243-4b2e-a585-9874ef062f38" providerId="ADAL" clId="{A208CF99-C893-4916-9436-818E74BF4C8C}" dt="2022-01-25T14:46:50.404" v="25" actId="478"/>
          <pc:sldLayoutMkLst>
            <pc:docMk/>
            <pc:sldMasterMk cId="3641486974" sldId="2147483648"/>
            <pc:sldLayoutMk cId="1341624264" sldId="2147483653"/>
          </pc:sldLayoutMkLst>
          <pc:spChg chg="del">
            <ac:chgData name="Buitink, Fleur" userId="cf590200-e243-4b2e-a585-9874ef062f38" providerId="ADAL" clId="{A208CF99-C893-4916-9436-818E74BF4C8C}" dt="2022-01-25T14:46:48.407" v="23" actId="478"/>
            <ac:spMkLst>
              <pc:docMk/>
              <pc:sldMasterMk cId="3641486974" sldId="2147483648"/>
              <pc:sldLayoutMk cId="1341624264" sldId="2147483653"/>
              <ac:spMk id="10" creationId="{91471414-5971-9847-A9FC-BFE54C434B23}"/>
            </ac:spMkLst>
          </pc:spChg>
          <pc:spChg chg="del">
            <ac:chgData name="Buitink, Fleur" userId="cf590200-e243-4b2e-a585-9874ef062f38" providerId="ADAL" clId="{A208CF99-C893-4916-9436-818E74BF4C8C}" dt="2022-01-25T14:46:49.182" v="24" actId="478"/>
            <ac:spMkLst>
              <pc:docMk/>
              <pc:sldMasterMk cId="3641486974" sldId="2147483648"/>
              <pc:sldLayoutMk cId="1341624264" sldId="2147483653"/>
              <ac:spMk id="11" creationId="{A7E0E0D9-0E6B-004D-96FC-F9322EA8A181}"/>
            </ac:spMkLst>
          </pc:spChg>
          <pc:picChg chg="del">
            <ac:chgData name="Buitink, Fleur" userId="cf590200-e243-4b2e-a585-9874ef062f38" providerId="ADAL" clId="{A208CF99-C893-4916-9436-818E74BF4C8C}" dt="2022-01-25T14:46:50.404" v="25" actId="478"/>
            <ac:picMkLst>
              <pc:docMk/>
              <pc:sldMasterMk cId="3641486974" sldId="2147483648"/>
              <pc:sldLayoutMk cId="1341624264" sldId="2147483653"/>
              <ac:picMk id="7" creationId="{8D2AD3EC-E0F6-7645-929A-86B49ED34BBB}"/>
            </ac:picMkLst>
          </pc:picChg>
        </pc:sldLayoutChg>
        <pc:sldLayoutChg chg="delSp mod">
          <pc:chgData name="Buitink, Fleur" userId="cf590200-e243-4b2e-a585-9874ef062f38" providerId="ADAL" clId="{A208CF99-C893-4916-9436-818E74BF4C8C}" dt="2022-01-25T14:46:08.863" v="18" actId="478"/>
          <pc:sldLayoutMkLst>
            <pc:docMk/>
            <pc:sldMasterMk cId="3641486974" sldId="2147483648"/>
            <pc:sldLayoutMk cId="1340692724" sldId="2147483654"/>
          </pc:sldLayoutMkLst>
          <pc:spChg chg="del">
            <ac:chgData name="Buitink, Fleur" userId="cf590200-e243-4b2e-a585-9874ef062f38" providerId="ADAL" clId="{A208CF99-C893-4916-9436-818E74BF4C8C}" dt="2022-01-25T14:46:07.959" v="17" actId="478"/>
            <ac:spMkLst>
              <pc:docMk/>
              <pc:sldMasterMk cId="3641486974" sldId="2147483648"/>
              <pc:sldLayoutMk cId="1340692724" sldId="2147483654"/>
              <ac:spMk id="7" creationId="{E07D8E4D-B322-D942-BC38-D7F60409B252}"/>
            </ac:spMkLst>
          </pc:spChg>
          <pc:spChg chg="del">
            <ac:chgData name="Buitink, Fleur" userId="cf590200-e243-4b2e-a585-9874ef062f38" providerId="ADAL" clId="{A208CF99-C893-4916-9436-818E74BF4C8C}" dt="2022-01-25T14:46:06.603" v="16" actId="478"/>
            <ac:spMkLst>
              <pc:docMk/>
              <pc:sldMasterMk cId="3641486974" sldId="2147483648"/>
              <pc:sldLayoutMk cId="1340692724" sldId="2147483654"/>
              <ac:spMk id="8" creationId="{3E5EECF5-25A3-0B4B-A3A3-A7C94E7D7036}"/>
            </ac:spMkLst>
          </pc:spChg>
          <pc:picChg chg="del">
            <ac:chgData name="Buitink, Fleur" userId="cf590200-e243-4b2e-a585-9874ef062f38" providerId="ADAL" clId="{A208CF99-C893-4916-9436-818E74BF4C8C}" dt="2022-01-25T14:46:08.863" v="18" actId="478"/>
            <ac:picMkLst>
              <pc:docMk/>
              <pc:sldMasterMk cId="3641486974" sldId="2147483648"/>
              <pc:sldLayoutMk cId="1340692724" sldId="2147483654"/>
              <ac:picMk id="9" creationId="{8617EB2F-571B-2A4E-9F7B-E04F0A86F7A9}"/>
            </ac:picMkLst>
          </pc:picChg>
        </pc:sldLayoutChg>
        <pc:sldLayoutChg chg="delSp mod">
          <pc:chgData name="Buitink, Fleur" userId="cf590200-e243-4b2e-a585-9874ef062f38" providerId="ADAL" clId="{A208CF99-C893-4916-9436-818E74BF4C8C}" dt="2022-01-25T14:45:20.706" v="9" actId="478"/>
          <pc:sldLayoutMkLst>
            <pc:docMk/>
            <pc:sldMasterMk cId="3641486974" sldId="2147483648"/>
            <pc:sldLayoutMk cId="1051067155" sldId="2147483655"/>
          </pc:sldLayoutMkLst>
          <pc:spChg chg="del">
            <ac:chgData name="Buitink, Fleur" userId="cf590200-e243-4b2e-a585-9874ef062f38" providerId="ADAL" clId="{A208CF99-C893-4916-9436-818E74BF4C8C}" dt="2022-01-25T14:45:20.706" v="9" actId="478"/>
            <ac:spMkLst>
              <pc:docMk/>
              <pc:sldMasterMk cId="3641486974" sldId="2147483648"/>
              <pc:sldLayoutMk cId="1051067155" sldId="2147483655"/>
              <ac:spMk id="4" creationId="{DFDBD2BC-DA55-2D4E-8862-5C21587C474A}"/>
            </ac:spMkLst>
          </pc:spChg>
          <pc:spChg chg="del">
            <ac:chgData name="Buitink, Fleur" userId="cf590200-e243-4b2e-a585-9874ef062f38" providerId="ADAL" clId="{A208CF99-C893-4916-9436-818E74BF4C8C}" dt="2022-01-25T14:45:16.354" v="8" actId="478"/>
            <ac:spMkLst>
              <pc:docMk/>
              <pc:sldMasterMk cId="3641486974" sldId="2147483648"/>
              <pc:sldLayoutMk cId="1051067155" sldId="2147483655"/>
              <ac:spMk id="5" creationId="{F89539FD-5243-4C46-8F82-AD1320F7297A}"/>
            </ac:spMkLst>
          </pc:spChg>
          <pc:picChg chg="del">
            <ac:chgData name="Buitink, Fleur" userId="cf590200-e243-4b2e-a585-9874ef062f38" providerId="ADAL" clId="{A208CF99-C893-4916-9436-818E74BF4C8C}" dt="2022-01-25T14:45:09.097" v="7" actId="478"/>
            <ac:picMkLst>
              <pc:docMk/>
              <pc:sldMasterMk cId="3641486974" sldId="2147483648"/>
              <pc:sldLayoutMk cId="1051067155" sldId="2147483655"/>
              <ac:picMk id="7" creationId="{B4B125FC-2D3E-0244-AD16-4F1AB1E9342A}"/>
            </ac:picMkLst>
          </pc:picChg>
        </pc:sldLayoutChg>
        <pc:sldLayoutChg chg="delSp mod">
          <pc:chgData name="Buitink, Fleur" userId="cf590200-e243-4b2e-a585-9874ef062f38" providerId="ADAL" clId="{A208CF99-C893-4916-9436-818E74BF4C8C}" dt="2022-01-25T14:45:25.173" v="10" actId="478"/>
          <pc:sldLayoutMkLst>
            <pc:docMk/>
            <pc:sldMasterMk cId="3641486974" sldId="2147483648"/>
            <pc:sldLayoutMk cId="867535932" sldId="2147483656"/>
          </pc:sldLayoutMkLst>
          <pc:spChg chg="del">
            <ac:chgData name="Buitink, Fleur" userId="cf590200-e243-4b2e-a585-9874ef062f38" providerId="ADAL" clId="{A208CF99-C893-4916-9436-818E74BF4C8C}" dt="2022-01-25T14:45:25.173" v="10" actId="478"/>
            <ac:spMkLst>
              <pc:docMk/>
              <pc:sldMasterMk cId="3641486974" sldId="2147483648"/>
              <pc:sldLayoutMk cId="867535932" sldId="2147483656"/>
              <ac:spMk id="5" creationId="{F89539FD-5243-4C46-8F82-AD1320F7297A}"/>
            </ac:spMkLst>
          </pc:spChg>
        </pc:sldLayoutChg>
        <pc:sldLayoutChg chg="delSp mod">
          <pc:chgData name="Buitink, Fleur" userId="cf590200-e243-4b2e-a585-9874ef062f38" providerId="ADAL" clId="{A208CF99-C893-4916-9436-818E74BF4C8C}" dt="2022-01-25T14:45:34.281" v="14" actId="478"/>
          <pc:sldLayoutMkLst>
            <pc:docMk/>
            <pc:sldMasterMk cId="3641486974" sldId="2147483648"/>
            <pc:sldLayoutMk cId="2322944216" sldId="2147483657"/>
          </pc:sldLayoutMkLst>
          <pc:spChg chg="del">
            <ac:chgData name="Buitink, Fleur" userId="cf590200-e243-4b2e-a585-9874ef062f38" providerId="ADAL" clId="{A208CF99-C893-4916-9436-818E74BF4C8C}" dt="2022-01-25T14:45:34.281" v="14" actId="478"/>
            <ac:spMkLst>
              <pc:docMk/>
              <pc:sldMasterMk cId="3641486974" sldId="2147483648"/>
              <pc:sldLayoutMk cId="2322944216" sldId="2147483657"/>
              <ac:spMk id="11" creationId="{A7E0E0D9-0E6B-004D-96FC-F9322EA8A181}"/>
            </ac:spMkLst>
          </pc:spChg>
        </pc:sldLayoutChg>
        <pc:sldLayoutChg chg="delSp mod">
          <pc:chgData name="Buitink, Fleur" userId="cf590200-e243-4b2e-a585-9874ef062f38" providerId="ADAL" clId="{A208CF99-C893-4916-9436-818E74BF4C8C}" dt="2022-01-25T14:46:52.910" v="26" actId="478"/>
          <pc:sldLayoutMkLst>
            <pc:docMk/>
            <pc:sldMasterMk cId="3641486974" sldId="2147483648"/>
            <pc:sldLayoutMk cId="2730041371" sldId="2147483658"/>
          </pc:sldLayoutMkLst>
          <pc:spChg chg="del">
            <ac:chgData name="Buitink, Fleur" userId="cf590200-e243-4b2e-a585-9874ef062f38" providerId="ADAL" clId="{A208CF99-C893-4916-9436-818E74BF4C8C}" dt="2022-01-25T14:46:52.910" v="26" actId="478"/>
            <ac:spMkLst>
              <pc:docMk/>
              <pc:sldMasterMk cId="3641486974" sldId="2147483648"/>
              <pc:sldLayoutMk cId="2730041371" sldId="2147483658"/>
              <ac:spMk id="11" creationId="{A7E0E0D9-0E6B-004D-96FC-F9322EA8A181}"/>
            </ac:spMkLst>
          </pc:spChg>
        </pc:sldLayoutChg>
        <pc:sldLayoutChg chg="delSp mod">
          <pc:chgData name="Buitink, Fleur" userId="cf590200-e243-4b2e-a585-9874ef062f38" providerId="ADAL" clId="{A208CF99-C893-4916-9436-818E74BF4C8C}" dt="2022-01-25T14:46:04.434" v="15" actId="478"/>
          <pc:sldLayoutMkLst>
            <pc:docMk/>
            <pc:sldMasterMk cId="3641486974" sldId="2147483648"/>
            <pc:sldLayoutMk cId="1009169000" sldId="2147483659"/>
          </pc:sldLayoutMkLst>
          <pc:spChg chg="del">
            <ac:chgData name="Buitink, Fleur" userId="cf590200-e243-4b2e-a585-9874ef062f38" providerId="ADAL" clId="{A208CF99-C893-4916-9436-818E74BF4C8C}" dt="2022-01-25T14:46:04.434" v="15" actId="478"/>
            <ac:spMkLst>
              <pc:docMk/>
              <pc:sldMasterMk cId="3641486974" sldId="2147483648"/>
              <pc:sldLayoutMk cId="1009169000" sldId="2147483659"/>
              <ac:spMk id="8" creationId="{3E5EECF5-25A3-0B4B-A3A3-A7C94E7D7036}"/>
            </ac:spMkLst>
          </pc:spChg>
        </pc:sldLayoutChg>
        <pc:sldLayoutChg chg="delSp mod">
          <pc:chgData name="Buitink, Fleur" userId="cf590200-e243-4b2e-a585-9874ef062f38" providerId="ADAL" clId="{A208CF99-C893-4916-9436-818E74BF4C8C}" dt="2022-01-25T14:46:11.539" v="19" actId="478"/>
          <pc:sldLayoutMkLst>
            <pc:docMk/>
            <pc:sldMasterMk cId="3641486974" sldId="2147483648"/>
            <pc:sldLayoutMk cId="3662854059" sldId="2147483660"/>
          </pc:sldLayoutMkLst>
          <pc:spChg chg="del">
            <ac:chgData name="Buitink, Fleur" userId="cf590200-e243-4b2e-a585-9874ef062f38" providerId="ADAL" clId="{A208CF99-C893-4916-9436-818E74BF4C8C}" dt="2022-01-25T14:46:11.539" v="19" actId="478"/>
            <ac:spMkLst>
              <pc:docMk/>
              <pc:sldMasterMk cId="3641486974" sldId="2147483648"/>
              <pc:sldLayoutMk cId="3662854059" sldId="2147483660"/>
              <ac:spMk id="8" creationId="{3E5EECF5-25A3-0B4B-A3A3-A7C94E7D7036}"/>
            </ac:spMkLst>
          </pc:spChg>
        </pc:sldLayoutChg>
      </pc:sldMasterChg>
    </pc:docChg>
  </pc:docChgLst>
  <pc:docChgLst>
    <pc:chgData name="Buitink, Fleur" userId="cf590200-e243-4b2e-a585-9874ef062f38" providerId="ADAL" clId="{567985E1-D591-4C61-89E7-295AA74565BF}"/>
    <pc:docChg chg="delSld modSld">
      <pc:chgData name="Buitink, Fleur" userId="cf590200-e243-4b2e-a585-9874ef062f38" providerId="ADAL" clId="{567985E1-D591-4C61-89E7-295AA74565BF}" dt="2021-08-25T09:54:33.263" v="22" actId="47"/>
      <pc:docMkLst>
        <pc:docMk/>
      </pc:docMkLst>
      <pc:sldChg chg="modSp mod">
        <pc:chgData name="Buitink, Fleur" userId="cf590200-e243-4b2e-a585-9874ef062f38" providerId="ADAL" clId="{567985E1-D591-4C61-89E7-295AA74565BF}" dt="2021-07-27T07:39:19.885" v="11" actId="20577"/>
        <pc:sldMkLst>
          <pc:docMk/>
          <pc:sldMk cId="192953906" sldId="257"/>
        </pc:sldMkLst>
        <pc:spChg chg="mod">
          <ac:chgData name="Buitink, Fleur" userId="cf590200-e243-4b2e-a585-9874ef062f38" providerId="ADAL" clId="{567985E1-D591-4C61-89E7-295AA74565BF}" dt="2021-07-27T07:39:19.885" v="11" actId="20577"/>
          <ac:spMkLst>
            <pc:docMk/>
            <pc:sldMk cId="192953906" sldId="257"/>
            <ac:spMk id="2" creationId="{8BFA767E-3DB7-7B46-855B-3C179A0A7873}"/>
          </ac:spMkLst>
        </pc:spChg>
      </pc:sldChg>
      <pc:sldChg chg="modSp mod">
        <pc:chgData name="Buitink, Fleur" userId="cf590200-e243-4b2e-a585-9874ef062f38" providerId="ADAL" clId="{567985E1-D591-4C61-89E7-295AA74565BF}" dt="2021-08-25T09:49:13.989" v="15" actId="6549"/>
        <pc:sldMkLst>
          <pc:docMk/>
          <pc:sldMk cId="3650263679" sldId="263"/>
        </pc:sldMkLst>
        <pc:spChg chg="mod">
          <ac:chgData name="Buitink, Fleur" userId="cf590200-e243-4b2e-a585-9874ef062f38" providerId="ADAL" clId="{567985E1-D591-4C61-89E7-295AA74565BF}" dt="2021-08-25T09:49:13.989" v="15" actId="6549"/>
          <ac:spMkLst>
            <pc:docMk/>
            <pc:sldMk cId="3650263679" sldId="263"/>
            <ac:spMk id="3" creationId="{19939605-1392-4D30-A99E-0D408BF74A46}"/>
          </ac:spMkLst>
        </pc:spChg>
      </pc:sldChg>
      <pc:sldChg chg="del">
        <pc:chgData name="Buitink, Fleur" userId="cf590200-e243-4b2e-a585-9874ef062f38" providerId="ADAL" clId="{567985E1-D591-4C61-89E7-295AA74565BF}" dt="2021-08-25T09:54:13.405" v="18" actId="47"/>
        <pc:sldMkLst>
          <pc:docMk/>
          <pc:sldMk cId="1580304762" sldId="268"/>
        </pc:sldMkLst>
      </pc:sldChg>
      <pc:sldChg chg="del">
        <pc:chgData name="Buitink, Fleur" userId="cf590200-e243-4b2e-a585-9874ef062f38" providerId="ADAL" clId="{567985E1-D591-4C61-89E7-295AA74565BF}" dt="2021-08-25T09:54:15.719" v="19" actId="47"/>
        <pc:sldMkLst>
          <pc:docMk/>
          <pc:sldMk cId="2038403464" sldId="269"/>
        </pc:sldMkLst>
      </pc:sldChg>
      <pc:sldChg chg="del">
        <pc:chgData name="Buitink, Fleur" userId="cf590200-e243-4b2e-a585-9874ef062f38" providerId="ADAL" clId="{567985E1-D591-4C61-89E7-295AA74565BF}" dt="2021-08-25T09:54:21.679" v="20" actId="47"/>
        <pc:sldMkLst>
          <pc:docMk/>
          <pc:sldMk cId="3376605497" sldId="270"/>
        </pc:sldMkLst>
      </pc:sldChg>
      <pc:sldChg chg="modSp mod">
        <pc:chgData name="Buitink, Fleur" userId="cf590200-e243-4b2e-a585-9874ef062f38" providerId="ADAL" clId="{567985E1-D591-4C61-89E7-295AA74565BF}" dt="2021-08-25T09:51:14.091" v="17" actId="6549"/>
        <pc:sldMkLst>
          <pc:docMk/>
          <pc:sldMk cId="2564984213" sldId="271"/>
        </pc:sldMkLst>
        <pc:spChg chg="mod">
          <ac:chgData name="Buitink, Fleur" userId="cf590200-e243-4b2e-a585-9874ef062f38" providerId="ADAL" clId="{567985E1-D591-4C61-89E7-295AA74565BF}" dt="2021-08-25T09:51:14.091" v="17" actId="6549"/>
          <ac:spMkLst>
            <pc:docMk/>
            <pc:sldMk cId="2564984213" sldId="271"/>
            <ac:spMk id="3" creationId="{579FA90E-08D8-4C61-B3F7-3F003BF24E02}"/>
          </ac:spMkLst>
        </pc:spChg>
      </pc:sldChg>
      <pc:sldChg chg="del">
        <pc:chgData name="Buitink, Fleur" userId="cf590200-e243-4b2e-a585-9874ef062f38" providerId="ADAL" clId="{567985E1-D591-4C61-89E7-295AA74565BF}" dt="2021-08-25T09:54:32.077" v="21" actId="47"/>
        <pc:sldMkLst>
          <pc:docMk/>
          <pc:sldMk cId="3110323235" sldId="274"/>
        </pc:sldMkLst>
      </pc:sldChg>
      <pc:sldChg chg="del">
        <pc:chgData name="Buitink, Fleur" userId="cf590200-e243-4b2e-a585-9874ef062f38" providerId="ADAL" clId="{567985E1-D591-4C61-89E7-295AA74565BF}" dt="2021-08-25T09:54:33.263" v="22" actId="47"/>
        <pc:sldMkLst>
          <pc:docMk/>
          <pc:sldMk cId="1807277052" sldId="275"/>
        </pc:sldMkLst>
      </pc:sldChg>
    </pc:docChg>
  </pc:docChgLst>
  <pc:docChgLst>
    <pc:chgData name="Roordink, Bas" userId="e6b80f22-b7ea-4a1b-9826-4cad8536796c" providerId="ADAL" clId="{0C759D4F-1013-4230-9B3D-E403F130DEBA}"/>
    <pc:docChg chg="custSel modSld">
      <pc:chgData name="Roordink, Bas" userId="e6b80f22-b7ea-4a1b-9826-4cad8536796c" providerId="ADAL" clId="{0C759D4F-1013-4230-9B3D-E403F130DEBA}" dt="2022-01-27T13:09:14.094" v="614" actId="20577"/>
      <pc:docMkLst>
        <pc:docMk/>
      </pc:docMkLst>
      <pc:sldChg chg="modSp mod">
        <pc:chgData name="Roordink, Bas" userId="e6b80f22-b7ea-4a1b-9826-4cad8536796c" providerId="ADAL" clId="{0C759D4F-1013-4230-9B3D-E403F130DEBA}" dt="2022-01-18T09:17:03.815" v="2" actId="20577"/>
        <pc:sldMkLst>
          <pc:docMk/>
          <pc:sldMk cId="3753470074" sldId="260"/>
        </pc:sldMkLst>
        <pc:spChg chg="mod">
          <ac:chgData name="Roordink, Bas" userId="e6b80f22-b7ea-4a1b-9826-4cad8536796c" providerId="ADAL" clId="{0C759D4F-1013-4230-9B3D-E403F130DEBA}" dt="2022-01-18T09:17:03.815" v="2" actId="20577"/>
          <ac:spMkLst>
            <pc:docMk/>
            <pc:sldMk cId="3753470074" sldId="260"/>
            <ac:spMk id="3" creationId="{BB2A0E52-A3D1-AC44-97E9-4AE4FCB62B0E}"/>
          </ac:spMkLst>
        </pc:spChg>
      </pc:sldChg>
      <pc:sldChg chg="modSp mod">
        <pc:chgData name="Roordink, Bas" userId="e6b80f22-b7ea-4a1b-9826-4cad8536796c" providerId="ADAL" clId="{0C759D4F-1013-4230-9B3D-E403F130DEBA}" dt="2022-01-18T09:24:31.815" v="190" actId="207"/>
        <pc:sldMkLst>
          <pc:docMk/>
          <pc:sldMk cId="3650263679" sldId="263"/>
        </pc:sldMkLst>
        <pc:spChg chg="mod">
          <ac:chgData name="Roordink, Bas" userId="e6b80f22-b7ea-4a1b-9826-4cad8536796c" providerId="ADAL" clId="{0C759D4F-1013-4230-9B3D-E403F130DEBA}" dt="2022-01-18T09:24:31.815" v="190" actId="207"/>
          <ac:spMkLst>
            <pc:docMk/>
            <pc:sldMk cId="3650263679" sldId="263"/>
            <ac:spMk id="3" creationId="{19939605-1392-4D30-A99E-0D408BF74A46}"/>
          </ac:spMkLst>
        </pc:spChg>
      </pc:sldChg>
      <pc:sldChg chg="modSp mod">
        <pc:chgData name="Roordink, Bas" userId="e6b80f22-b7ea-4a1b-9826-4cad8536796c" providerId="ADAL" clId="{0C759D4F-1013-4230-9B3D-E403F130DEBA}" dt="2022-01-18T09:23:21.043" v="54" actId="20577"/>
        <pc:sldMkLst>
          <pc:docMk/>
          <pc:sldMk cId="1410310819" sldId="264"/>
        </pc:sldMkLst>
        <pc:spChg chg="mod">
          <ac:chgData name="Roordink, Bas" userId="e6b80f22-b7ea-4a1b-9826-4cad8536796c" providerId="ADAL" clId="{0C759D4F-1013-4230-9B3D-E403F130DEBA}" dt="2022-01-18T09:23:21.043" v="54" actId="20577"/>
          <ac:spMkLst>
            <pc:docMk/>
            <pc:sldMk cId="1410310819" sldId="264"/>
            <ac:spMk id="3" creationId="{B0BEDFB3-2F1F-4D97-B891-420307B9671D}"/>
          </ac:spMkLst>
        </pc:spChg>
      </pc:sldChg>
      <pc:sldChg chg="modSp mod">
        <pc:chgData name="Roordink, Bas" userId="e6b80f22-b7ea-4a1b-9826-4cad8536796c" providerId="ADAL" clId="{0C759D4F-1013-4230-9B3D-E403F130DEBA}" dt="2022-01-18T14:26:31.582" v="283" actId="20577"/>
        <pc:sldMkLst>
          <pc:docMk/>
          <pc:sldMk cId="450315576" sldId="265"/>
        </pc:sldMkLst>
        <pc:spChg chg="mod">
          <ac:chgData name="Roordink, Bas" userId="e6b80f22-b7ea-4a1b-9826-4cad8536796c" providerId="ADAL" clId="{0C759D4F-1013-4230-9B3D-E403F130DEBA}" dt="2022-01-18T14:26:31.582" v="283" actId="20577"/>
          <ac:spMkLst>
            <pc:docMk/>
            <pc:sldMk cId="450315576" sldId="265"/>
            <ac:spMk id="3" creationId="{86BB64C6-58E8-492B-B4E2-44C1E3D9119E}"/>
          </ac:spMkLst>
        </pc:spChg>
      </pc:sldChg>
      <pc:sldChg chg="modSp mod">
        <pc:chgData name="Roordink, Bas" userId="e6b80f22-b7ea-4a1b-9826-4cad8536796c" providerId="ADAL" clId="{0C759D4F-1013-4230-9B3D-E403F130DEBA}" dt="2022-01-27T13:05:31.688" v="589" actId="207"/>
        <pc:sldMkLst>
          <pc:docMk/>
          <pc:sldMk cId="73219855" sldId="266"/>
        </pc:sldMkLst>
        <pc:spChg chg="mod">
          <ac:chgData name="Roordink, Bas" userId="e6b80f22-b7ea-4a1b-9826-4cad8536796c" providerId="ADAL" clId="{0C759D4F-1013-4230-9B3D-E403F130DEBA}" dt="2022-01-27T13:05:31.688" v="589" actId="207"/>
          <ac:spMkLst>
            <pc:docMk/>
            <pc:sldMk cId="73219855" sldId="266"/>
            <ac:spMk id="3" creationId="{D45585B5-D809-4C79-A0E1-57E5D446C592}"/>
          </ac:spMkLst>
        </pc:spChg>
      </pc:sldChg>
      <pc:sldChg chg="modSp mod">
        <pc:chgData name="Roordink, Bas" userId="e6b80f22-b7ea-4a1b-9826-4cad8536796c" providerId="ADAL" clId="{0C759D4F-1013-4230-9B3D-E403F130DEBA}" dt="2022-01-18T14:25:05.701" v="208" actId="115"/>
        <pc:sldMkLst>
          <pc:docMk/>
          <pc:sldMk cId="2282449554" sldId="267"/>
        </pc:sldMkLst>
        <pc:spChg chg="mod">
          <ac:chgData name="Roordink, Bas" userId="e6b80f22-b7ea-4a1b-9826-4cad8536796c" providerId="ADAL" clId="{0C759D4F-1013-4230-9B3D-E403F130DEBA}" dt="2022-01-18T14:25:05.701" v="208" actId="115"/>
          <ac:spMkLst>
            <pc:docMk/>
            <pc:sldMk cId="2282449554" sldId="267"/>
            <ac:spMk id="3" creationId="{9BFA1311-E885-4DFC-AA7B-DDEA767C79D8}"/>
          </ac:spMkLst>
        </pc:spChg>
      </pc:sldChg>
      <pc:sldChg chg="modSp mod">
        <pc:chgData name="Roordink, Bas" userId="e6b80f22-b7ea-4a1b-9826-4cad8536796c" providerId="ADAL" clId="{0C759D4F-1013-4230-9B3D-E403F130DEBA}" dt="2022-01-27T13:09:14.094" v="614" actId="20577"/>
        <pc:sldMkLst>
          <pc:docMk/>
          <pc:sldMk cId="2564984213" sldId="271"/>
        </pc:sldMkLst>
        <pc:spChg chg="mod">
          <ac:chgData name="Roordink, Bas" userId="e6b80f22-b7ea-4a1b-9826-4cad8536796c" providerId="ADAL" clId="{0C759D4F-1013-4230-9B3D-E403F130DEBA}" dt="2022-01-27T13:09:14.094" v="614" actId="20577"/>
          <ac:spMkLst>
            <pc:docMk/>
            <pc:sldMk cId="2564984213" sldId="271"/>
            <ac:spMk id="3" creationId="{579FA90E-08D8-4C61-B3F7-3F003BF24E02}"/>
          </ac:spMkLst>
        </pc:spChg>
      </pc:sldChg>
      <pc:sldChg chg="modSp mod">
        <pc:chgData name="Roordink, Bas" userId="e6b80f22-b7ea-4a1b-9826-4cad8536796c" providerId="ADAL" clId="{0C759D4F-1013-4230-9B3D-E403F130DEBA}" dt="2022-01-18T14:29:13.254" v="587" actId="207"/>
        <pc:sldMkLst>
          <pc:docMk/>
          <pc:sldMk cId="1673755409" sldId="272"/>
        </pc:sldMkLst>
        <pc:spChg chg="mod">
          <ac:chgData name="Roordink, Bas" userId="e6b80f22-b7ea-4a1b-9826-4cad8536796c" providerId="ADAL" clId="{0C759D4F-1013-4230-9B3D-E403F130DEBA}" dt="2022-01-18T14:29:13.254" v="587" actId="207"/>
          <ac:spMkLst>
            <pc:docMk/>
            <pc:sldMk cId="1673755409" sldId="272"/>
            <ac:spMk id="3" creationId="{570D7AD6-D79C-47C3-930D-E97F94F43A44}"/>
          </ac:spMkLst>
        </pc:spChg>
      </pc:sldChg>
    </pc:docChg>
  </pc:docChgLst>
  <pc:docChgLst>
    <pc:chgData name="Buitink, Fleur" userId="S::fbuitink@volkerwessels.com::cf590200-e243-4b2e-a585-9874ef062f38" providerId="AD" clId="Web-{4A3462D5-005A-432E-BB3E-CE3C2922DAB4}"/>
    <pc:docChg chg="modSld">
      <pc:chgData name="Buitink, Fleur" userId="S::fbuitink@volkerwessels.com::cf590200-e243-4b2e-a585-9874ef062f38" providerId="AD" clId="Web-{4A3462D5-005A-432E-BB3E-CE3C2922DAB4}" dt="2022-01-24T12:32:11.260" v="12" actId="20577"/>
      <pc:docMkLst>
        <pc:docMk/>
      </pc:docMkLst>
      <pc:sldChg chg="modSp">
        <pc:chgData name="Buitink, Fleur" userId="S::fbuitink@volkerwessels.com::cf590200-e243-4b2e-a585-9874ef062f38" providerId="AD" clId="Web-{4A3462D5-005A-432E-BB3E-CE3C2922DAB4}" dt="2022-01-24T12:28:01.090" v="0" actId="20577"/>
        <pc:sldMkLst>
          <pc:docMk/>
          <pc:sldMk cId="3753470074" sldId="260"/>
        </pc:sldMkLst>
        <pc:spChg chg="mod">
          <ac:chgData name="Buitink, Fleur" userId="S::fbuitink@volkerwessels.com::cf590200-e243-4b2e-a585-9874ef062f38" providerId="AD" clId="Web-{4A3462D5-005A-432E-BB3E-CE3C2922DAB4}" dt="2022-01-24T12:28:01.090" v="0" actId="20577"/>
          <ac:spMkLst>
            <pc:docMk/>
            <pc:sldMk cId="3753470074" sldId="260"/>
            <ac:spMk id="3" creationId="{BB2A0E52-A3D1-AC44-97E9-4AE4FCB62B0E}"/>
          </ac:spMkLst>
        </pc:spChg>
      </pc:sldChg>
      <pc:sldChg chg="modSp">
        <pc:chgData name="Buitink, Fleur" userId="S::fbuitink@volkerwessels.com::cf590200-e243-4b2e-a585-9874ef062f38" providerId="AD" clId="Web-{4A3462D5-005A-432E-BB3E-CE3C2922DAB4}" dt="2022-01-24T12:28:43.437" v="3" actId="20577"/>
        <pc:sldMkLst>
          <pc:docMk/>
          <pc:sldMk cId="3650263679" sldId="263"/>
        </pc:sldMkLst>
        <pc:spChg chg="mod">
          <ac:chgData name="Buitink, Fleur" userId="S::fbuitink@volkerwessels.com::cf590200-e243-4b2e-a585-9874ef062f38" providerId="AD" clId="Web-{4A3462D5-005A-432E-BB3E-CE3C2922DAB4}" dt="2022-01-24T12:28:43.437" v="3" actId="20577"/>
          <ac:spMkLst>
            <pc:docMk/>
            <pc:sldMk cId="3650263679" sldId="263"/>
            <ac:spMk id="3" creationId="{19939605-1392-4D30-A99E-0D408BF74A46}"/>
          </ac:spMkLst>
        </pc:spChg>
      </pc:sldChg>
      <pc:sldChg chg="modSp">
        <pc:chgData name="Buitink, Fleur" userId="S::fbuitink@volkerwessels.com::cf590200-e243-4b2e-a585-9874ef062f38" providerId="AD" clId="Web-{4A3462D5-005A-432E-BB3E-CE3C2922DAB4}" dt="2022-01-24T12:28:51.515" v="4" actId="20577"/>
        <pc:sldMkLst>
          <pc:docMk/>
          <pc:sldMk cId="1410310819" sldId="264"/>
        </pc:sldMkLst>
        <pc:spChg chg="mod">
          <ac:chgData name="Buitink, Fleur" userId="S::fbuitink@volkerwessels.com::cf590200-e243-4b2e-a585-9874ef062f38" providerId="AD" clId="Web-{4A3462D5-005A-432E-BB3E-CE3C2922DAB4}" dt="2022-01-24T12:28:51.515" v="4" actId="20577"/>
          <ac:spMkLst>
            <pc:docMk/>
            <pc:sldMk cId="1410310819" sldId="264"/>
            <ac:spMk id="3" creationId="{B0BEDFB3-2F1F-4D97-B891-420307B9671D}"/>
          </ac:spMkLst>
        </pc:spChg>
      </pc:sldChg>
      <pc:sldChg chg="modSp">
        <pc:chgData name="Buitink, Fleur" userId="S::fbuitink@volkerwessels.com::cf590200-e243-4b2e-a585-9874ef062f38" providerId="AD" clId="Web-{4A3462D5-005A-432E-BB3E-CE3C2922DAB4}" dt="2022-01-24T12:32:11.260" v="12" actId="20577"/>
        <pc:sldMkLst>
          <pc:docMk/>
          <pc:sldMk cId="450315576" sldId="265"/>
        </pc:sldMkLst>
        <pc:spChg chg="mod">
          <ac:chgData name="Buitink, Fleur" userId="S::fbuitink@volkerwessels.com::cf590200-e243-4b2e-a585-9874ef062f38" providerId="AD" clId="Web-{4A3462D5-005A-432E-BB3E-CE3C2922DAB4}" dt="2022-01-24T12:32:11.260" v="12" actId="20577"/>
          <ac:spMkLst>
            <pc:docMk/>
            <pc:sldMk cId="450315576" sldId="265"/>
            <ac:spMk id="3" creationId="{86BB64C6-58E8-492B-B4E2-44C1E3D9119E}"/>
          </ac:spMkLst>
        </pc:spChg>
      </pc:sldChg>
      <pc:sldChg chg="modSp">
        <pc:chgData name="Buitink, Fleur" userId="S::fbuitink@volkerwessels.com::cf590200-e243-4b2e-a585-9874ef062f38" providerId="AD" clId="Web-{4A3462D5-005A-432E-BB3E-CE3C2922DAB4}" dt="2022-01-24T12:28:57.953" v="5" actId="20577"/>
        <pc:sldMkLst>
          <pc:docMk/>
          <pc:sldMk cId="73219855" sldId="266"/>
        </pc:sldMkLst>
        <pc:spChg chg="mod">
          <ac:chgData name="Buitink, Fleur" userId="S::fbuitink@volkerwessels.com::cf590200-e243-4b2e-a585-9874ef062f38" providerId="AD" clId="Web-{4A3462D5-005A-432E-BB3E-CE3C2922DAB4}" dt="2022-01-24T12:28:57.953" v="5" actId="20577"/>
          <ac:spMkLst>
            <pc:docMk/>
            <pc:sldMk cId="73219855" sldId="266"/>
            <ac:spMk id="3" creationId="{D45585B5-D809-4C79-A0E1-57E5D446C592}"/>
          </ac:spMkLst>
        </pc:spChg>
      </pc:sldChg>
      <pc:sldChg chg="modSp">
        <pc:chgData name="Buitink, Fleur" userId="S::fbuitink@volkerwessels.com::cf590200-e243-4b2e-a585-9874ef062f38" providerId="AD" clId="Web-{4A3462D5-005A-432E-BB3E-CE3C2922DAB4}" dt="2022-01-24T12:30:01.300" v="8" actId="20577"/>
        <pc:sldMkLst>
          <pc:docMk/>
          <pc:sldMk cId="2564984213" sldId="271"/>
        </pc:sldMkLst>
        <pc:spChg chg="mod">
          <ac:chgData name="Buitink, Fleur" userId="S::fbuitink@volkerwessels.com::cf590200-e243-4b2e-a585-9874ef062f38" providerId="AD" clId="Web-{4A3462D5-005A-432E-BB3E-CE3C2922DAB4}" dt="2022-01-24T12:30:01.300" v="8" actId="20577"/>
          <ac:spMkLst>
            <pc:docMk/>
            <pc:sldMk cId="2564984213" sldId="271"/>
            <ac:spMk id="3" creationId="{579FA90E-08D8-4C61-B3F7-3F003BF24E02}"/>
          </ac:spMkLst>
        </pc:spChg>
      </pc:sldChg>
      <pc:sldChg chg="modSp">
        <pc:chgData name="Buitink, Fleur" userId="S::fbuitink@volkerwessels.com::cf590200-e243-4b2e-a585-9874ef062f38" providerId="AD" clId="Web-{4A3462D5-005A-432E-BB3E-CE3C2922DAB4}" dt="2022-01-24T12:30:24.551" v="9" actId="20577"/>
        <pc:sldMkLst>
          <pc:docMk/>
          <pc:sldMk cId="1673755409" sldId="272"/>
        </pc:sldMkLst>
        <pc:spChg chg="mod">
          <ac:chgData name="Buitink, Fleur" userId="S::fbuitink@volkerwessels.com::cf590200-e243-4b2e-a585-9874ef062f38" providerId="AD" clId="Web-{4A3462D5-005A-432E-BB3E-CE3C2922DAB4}" dt="2022-01-24T12:30:24.551" v="9" actId="20577"/>
          <ac:spMkLst>
            <pc:docMk/>
            <pc:sldMk cId="1673755409" sldId="272"/>
            <ac:spMk id="3" creationId="{570D7AD6-D79C-47C3-930D-E97F94F43A44}"/>
          </ac:spMkLst>
        </pc:spChg>
      </pc:sldChg>
    </pc:docChg>
  </pc:docChgLst>
  <pc:docChgLst>
    <pc:chgData name="Buitink, Fleur" userId="S::fbuitink@volkerwessels.com::cf590200-e243-4b2e-a585-9874ef062f38" providerId="AD" clId="Web-{F3BB486B-18D8-67C5-617F-647969FFFE96}"/>
    <pc:docChg chg="addSld modSld">
      <pc:chgData name="Buitink, Fleur" userId="S::fbuitink@volkerwessels.com::cf590200-e243-4b2e-a585-9874ef062f38" providerId="AD" clId="Web-{F3BB486B-18D8-67C5-617F-647969FFFE96}" dt="2022-01-24T12:45:54.144" v="151"/>
      <pc:docMkLst>
        <pc:docMk/>
      </pc:docMkLst>
      <pc:sldChg chg="modSp">
        <pc:chgData name="Buitink, Fleur" userId="S::fbuitink@volkerwessels.com::cf590200-e243-4b2e-a585-9874ef062f38" providerId="AD" clId="Web-{F3BB486B-18D8-67C5-617F-647969FFFE96}" dt="2022-01-24T12:43:33.516" v="64" actId="20577"/>
        <pc:sldMkLst>
          <pc:docMk/>
          <pc:sldMk cId="450315576" sldId="265"/>
        </pc:sldMkLst>
        <pc:spChg chg="mod">
          <ac:chgData name="Buitink, Fleur" userId="S::fbuitink@volkerwessels.com::cf590200-e243-4b2e-a585-9874ef062f38" providerId="AD" clId="Web-{F3BB486B-18D8-67C5-617F-647969FFFE96}" dt="2022-01-24T12:43:33.516" v="64" actId="20577"/>
          <ac:spMkLst>
            <pc:docMk/>
            <pc:sldMk cId="450315576" sldId="265"/>
            <ac:spMk id="3" creationId="{86BB64C6-58E8-492B-B4E2-44C1E3D9119E}"/>
          </ac:spMkLst>
        </pc:spChg>
      </pc:sldChg>
      <pc:sldChg chg="delSp modSp">
        <pc:chgData name="Buitink, Fleur" userId="S::fbuitink@volkerwessels.com::cf590200-e243-4b2e-a585-9874ef062f38" providerId="AD" clId="Web-{F3BB486B-18D8-67C5-617F-647969FFFE96}" dt="2022-01-24T12:45:38.972" v="150"/>
        <pc:sldMkLst>
          <pc:docMk/>
          <pc:sldMk cId="1573546633" sldId="273"/>
        </pc:sldMkLst>
        <pc:spChg chg="mod">
          <ac:chgData name="Buitink, Fleur" userId="S::fbuitink@volkerwessels.com::cf590200-e243-4b2e-a585-9874ef062f38" providerId="AD" clId="Web-{F3BB486B-18D8-67C5-617F-647969FFFE96}" dt="2022-01-24T12:45:34.597" v="149" actId="20577"/>
          <ac:spMkLst>
            <pc:docMk/>
            <pc:sldMk cId="1573546633" sldId="273"/>
            <ac:spMk id="3" creationId="{E8E46241-0006-440B-B286-03AD5E19865E}"/>
          </ac:spMkLst>
        </pc:spChg>
        <pc:spChg chg="del">
          <ac:chgData name="Buitink, Fleur" userId="S::fbuitink@volkerwessels.com::cf590200-e243-4b2e-a585-9874ef062f38" providerId="AD" clId="Web-{F3BB486B-18D8-67C5-617F-647969FFFE96}" dt="2022-01-24T12:45:38.972" v="150"/>
          <ac:spMkLst>
            <pc:docMk/>
            <pc:sldMk cId="1573546633" sldId="273"/>
            <ac:spMk id="5" creationId="{7609B9A3-376F-4986-9D13-6BF716011DDE}"/>
          </ac:spMkLst>
        </pc:spChg>
      </pc:sldChg>
      <pc:sldChg chg="delSp modSp new">
        <pc:chgData name="Buitink, Fleur" userId="S::fbuitink@volkerwessels.com::cf590200-e243-4b2e-a585-9874ef062f38" providerId="AD" clId="Web-{F3BB486B-18D8-67C5-617F-647969FFFE96}" dt="2022-01-24T12:45:54.144" v="151"/>
        <pc:sldMkLst>
          <pc:docMk/>
          <pc:sldMk cId="221279007" sldId="274"/>
        </pc:sldMkLst>
        <pc:spChg chg="mod">
          <ac:chgData name="Buitink, Fleur" userId="S::fbuitink@volkerwessels.com::cf590200-e243-4b2e-a585-9874ef062f38" providerId="AD" clId="Web-{F3BB486B-18D8-67C5-617F-647969FFFE96}" dt="2022-01-24T12:43:23.484" v="59" actId="20577"/>
          <ac:spMkLst>
            <pc:docMk/>
            <pc:sldMk cId="221279007" sldId="274"/>
            <ac:spMk id="2" creationId="{DD223671-A5DE-4B3F-8AFF-CCC7EBEC7630}"/>
          </ac:spMkLst>
        </pc:spChg>
        <pc:spChg chg="mod">
          <ac:chgData name="Buitink, Fleur" userId="S::fbuitink@volkerwessels.com::cf590200-e243-4b2e-a585-9874ef062f38" providerId="AD" clId="Web-{F3BB486B-18D8-67C5-617F-647969FFFE96}" dt="2022-01-24T12:44:25.142" v="77" actId="20577"/>
          <ac:spMkLst>
            <pc:docMk/>
            <pc:sldMk cId="221279007" sldId="274"/>
            <ac:spMk id="3" creationId="{1C6D1A77-AD3F-428F-BEB4-5F364A34E09C}"/>
          </ac:spMkLst>
        </pc:spChg>
        <pc:spChg chg="del">
          <ac:chgData name="Buitink, Fleur" userId="S::fbuitink@volkerwessels.com::cf590200-e243-4b2e-a585-9874ef062f38" providerId="AD" clId="Web-{F3BB486B-18D8-67C5-617F-647969FFFE96}" dt="2022-01-24T12:45:54.144" v="151"/>
          <ac:spMkLst>
            <pc:docMk/>
            <pc:sldMk cId="221279007" sldId="274"/>
            <ac:spMk id="5" creationId="{88C84510-FC7C-4EF1-9D33-8806FD450873}"/>
          </ac:spMkLst>
        </pc:spChg>
      </pc:sldChg>
    </pc:docChg>
  </pc:docChgLst>
  <pc:docChgLst>
    <pc:chgData name="Mee, Chanchal van der" userId="S::cvdmee@volkerwessels.com::a92569cd-3076-44aa-ac15-60759c77f0f2" providerId="AD" clId="Web-{4965455E-2814-DA5E-B04B-F3D51E80E050}"/>
    <pc:docChg chg="modSld">
      <pc:chgData name="Mee, Chanchal van der" userId="S::cvdmee@volkerwessels.com::a92569cd-3076-44aa-ac15-60759c77f0f2" providerId="AD" clId="Web-{4965455E-2814-DA5E-B04B-F3D51E80E050}" dt="2022-01-27T09:12:13.550" v="2" actId="20577"/>
      <pc:docMkLst>
        <pc:docMk/>
      </pc:docMkLst>
      <pc:sldChg chg="modSp">
        <pc:chgData name="Mee, Chanchal van der" userId="S::cvdmee@volkerwessels.com::a92569cd-3076-44aa-ac15-60759c77f0f2" providerId="AD" clId="Web-{4965455E-2814-DA5E-B04B-F3D51E80E050}" dt="2022-01-27T09:12:13.550" v="2" actId="20577"/>
        <pc:sldMkLst>
          <pc:docMk/>
          <pc:sldMk cId="221279007" sldId="274"/>
        </pc:sldMkLst>
        <pc:spChg chg="mod">
          <ac:chgData name="Mee, Chanchal van der" userId="S::cvdmee@volkerwessels.com::a92569cd-3076-44aa-ac15-60759c77f0f2" providerId="AD" clId="Web-{4965455E-2814-DA5E-B04B-F3D51E80E050}" dt="2022-01-27T09:12:13.550" v="2" actId="20577"/>
          <ac:spMkLst>
            <pc:docMk/>
            <pc:sldMk cId="221279007" sldId="274"/>
            <ac:spMk id="3" creationId="{1C6D1A77-AD3F-428F-BEB4-5F364A34E09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1-2-2022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‹N°›</a:t>
            </a:fld>
            <a:endParaRPr lang="nl-NL"/>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Tree>
    <p:extLst>
      <p:ext uri="{BB962C8B-B14F-4D97-AF65-F5344CB8AC3E}">
        <p14:creationId xmlns:p14="http://schemas.microsoft.com/office/powerpoint/2010/main" val="375872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Tree>
    <p:extLst>
      <p:ext uri="{BB962C8B-B14F-4D97-AF65-F5344CB8AC3E}">
        <p14:creationId xmlns:p14="http://schemas.microsoft.com/office/powerpoint/2010/main" val="232294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264684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100916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r>
              <a:rPr lang="nl-NL"/>
              <a:t>Onderdeel van de campagne ‘Samen vallen voor veiligheid’.</a:t>
            </a:r>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pPr/>
              <a:t>‹N°›</a:t>
            </a:fld>
            <a:endParaRPr lang="nl-NL"/>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mailto:veiligheid@volkerwessels.com"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insite.volkerwessels.com/veiligheid/veiligheid-wave"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573860" y="1676037"/>
            <a:ext cx="8687585" cy="2387600"/>
          </a:xfrm>
        </p:spPr>
        <p:txBody>
          <a:bodyPr>
            <a:normAutofit fontScale="90000"/>
          </a:bodyPr>
          <a:lstStyle/>
          <a:p>
            <a:pPr>
              <a:lnSpc>
                <a:spcPct val="100000"/>
              </a:lnSpc>
            </a:pPr>
            <a:r>
              <a:rPr lang="en-GB"/>
              <a:t>SAFETY DAY </a:t>
            </a:r>
            <a:br>
              <a:rPr lang="en-GB"/>
            </a:br>
            <a:r>
              <a:rPr lang="en-GB" sz="2800"/>
              <a:t>GEARING UP SAFETY! WILL YOU HELP US TO ACCELERATE? </a:t>
            </a:r>
            <a:br>
              <a:rPr lang="en-GB" sz="2800"/>
            </a:br>
            <a:br>
              <a:rPr lang="en-GB" sz="3600"/>
            </a:br>
            <a:r>
              <a:rPr lang="en-GB" sz="2000"/>
              <a:t>30 March 2022</a:t>
            </a:r>
            <a:endParaRPr lang="en-GB" sz="2000" dirty="0"/>
          </a:p>
        </p:txBody>
      </p:sp>
      <p:sp>
        <p:nvSpPr>
          <p:cNvPr id="3" name="Ondertitel 2">
            <a:extLst>
              <a:ext uri="{FF2B5EF4-FFF2-40B4-BE49-F238E27FC236}">
                <a16:creationId xmlns:a16="http://schemas.microsoft.com/office/drawing/2014/main" id="{5AC63826-AA46-8547-9011-215698E5E527}"/>
              </a:ext>
            </a:extLst>
          </p:cNvPr>
          <p:cNvSpPr>
            <a:spLocks noGrp="1"/>
          </p:cNvSpPr>
          <p:nvPr>
            <p:ph type="subTitle" idx="1"/>
          </p:nvPr>
        </p:nvSpPr>
        <p:spPr>
          <a:xfrm>
            <a:off x="548694" y="3845319"/>
            <a:ext cx="8321040" cy="1655762"/>
          </a:xfrm>
        </p:spPr>
        <p:txBody>
          <a:bodyPr/>
          <a:lstStyle/>
          <a:p>
            <a:endParaRPr lang="en-GB"/>
          </a:p>
          <a:p>
            <a:r>
              <a:rPr lang="en-GB"/>
              <a:t>ROADMAP FOR BUSINESSES</a:t>
            </a:r>
          </a:p>
          <a:p>
            <a:r>
              <a:rPr lang="en-GB" sz="1800"/>
              <a:t>[this roadmap can be supplemented with your own ideas]</a:t>
            </a:r>
            <a:endParaRPr lang="en-GB" sz="1800" dirty="0"/>
          </a:p>
        </p:txBody>
      </p:sp>
      <p:sp>
        <p:nvSpPr>
          <p:cNvPr id="4" name="Rechthoek 3">
            <a:extLst>
              <a:ext uri="{FF2B5EF4-FFF2-40B4-BE49-F238E27FC236}">
                <a16:creationId xmlns:a16="http://schemas.microsoft.com/office/drawing/2014/main" id="{4D568C01-99A0-4127-BD1E-0F99216A8EDF}"/>
              </a:ext>
            </a:extLst>
          </p:cNvPr>
          <p:cNvSpPr/>
          <p:nvPr/>
        </p:nvSpPr>
        <p:spPr>
          <a:xfrm>
            <a:off x="9445841" y="5885895"/>
            <a:ext cx="2583402" cy="446832"/>
          </a:xfrm>
          <a:prstGeom prst="rect">
            <a:avLst/>
          </a:prstGeom>
          <a:solidFill>
            <a:srgbClr val="FFD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6" name="Afbeelding 5">
            <a:extLst>
              <a:ext uri="{FF2B5EF4-FFF2-40B4-BE49-F238E27FC236}">
                <a16:creationId xmlns:a16="http://schemas.microsoft.com/office/drawing/2014/main" id="{96D188E9-CC84-430C-B4A8-2496A1E55BE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49044"/>
          <a:stretch/>
        </p:blipFill>
        <p:spPr bwMode="auto">
          <a:xfrm>
            <a:off x="7231514" y="2969998"/>
            <a:ext cx="4059862" cy="2068768"/>
          </a:xfrm>
          <a:prstGeom prst="rect">
            <a:avLst/>
          </a:prstGeom>
          <a:ln>
            <a:noFill/>
          </a:ln>
          <a:extLst>
            <a:ext uri="{53640926-AAD7-44D8-BBD7-CCE9431645EC}">
              <a14:shadowObscured xmlns:a14="http://schemas.microsoft.com/office/drawing/2010/main"/>
            </a:ext>
          </a:extLst>
        </p:spPr>
      </p:pic>
      <p:sp>
        <p:nvSpPr>
          <p:cNvPr id="5" name="Rechthoek 4">
            <a:extLst>
              <a:ext uri="{FF2B5EF4-FFF2-40B4-BE49-F238E27FC236}">
                <a16:creationId xmlns:a16="http://schemas.microsoft.com/office/drawing/2014/main" id="{A12784E7-B071-4D07-A14A-1589B91E511F}"/>
              </a:ext>
            </a:extLst>
          </p:cNvPr>
          <p:cNvSpPr/>
          <p:nvPr/>
        </p:nvSpPr>
        <p:spPr>
          <a:xfrm>
            <a:off x="9055223" y="4873841"/>
            <a:ext cx="390618" cy="1649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92953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97DD7C-C781-4895-A66E-05930B945330}"/>
              </a:ext>
            </a:extLst>
          </p:cNvPr>
          <p:cNvSpPr>
            <a:spLocks noGrp="1"/>
          </p:cNvSpPr>
          <p:nvPr>
            <p:ph type="title"/>
          </p:nvPr>
        </p:nvSpPr>
        <p:spPr/>
        <p:txBody>
          <a:bodyPr/>
          <a:lstStyle/>
          <a:p>
            <a:r>
              <a:rPr lang="en-GB"/>
              <a:t>POSSIBLE SPECIFICS - PROJECT</a:t>
            </a:r>
            <a:endParaRPr lang="en-GB" dirty="0"/>
          </a:p>
        </p:txBody>
      </p:sp>
      <p:sp>
        <p:nvSpPr>
          <p:cNvPr id="3" name="Tijdelijke aanduiding voor inhoud 2">
            <a:extLst>
              <a:ext uri="{FF2B5EF4-FFF2-40B4-BE49-F238E27FC236}">
                <a16:creationId xmlns:a16="http://schemas.microsoft.com/office/drawing/2014/main" id="{570D7AD6-D79C-47C3-930D-E97F94F43A44}"/>
              </a:ext>
            </a:extLst>
          </p:cNvPr>
          <p:cNvSpPr>
            <a:spLocks noGrp="1"/>
          </p:cNvSpPr>
          <p:nvPr>
            <p:ph idx="1"/>
          </p:nvPr>
        </p:nvSpPr>
        <p:spPr/>
        <p:txBody>
          <a:bodyPr vert="horz" lIns="91440" tIns="45720" rIns="91440" bIns="45720" rtlCol="0" anchor="t">
            <a:normAutofit/>
          </a:bodyPr>
          <a:lstStyle/>
          <a:p>
            <a:pPr marL="0" indent="0">
              <a:buNone/>
            </a:pPr>
            <a:r>
              <a:rPr lang="en-GB" sz="2000" b="1"/>
              <a:t>Meetings (project) locations</a:t>
            </a:r>
            <a:br>
              <a:rPr lang="en-GB" sz="2000" b="1"/>
            </a:br>
            <a:r>
              <a:rPr lang="en-GB" sz="2000"/>
              <a:t>The management and board visit projects to set up safety day. Chances are that management and the board will visit multiple projects. </a:t>
            </a:r>
            <a:r>
              <a:rPr lang="en-GB" sz="2000" b="1"/>
              <a:t>The VolkerWessels company itself will specify this</a:t>
            </a:r>
            <a:r>
              <a:rPr lang="en-GB" sz="2000"/>
              <a:t>.</a:t>
            </a:r>
          </a:p>
          <a:p>
            <a:pPr marL="0" indent="0">
              <a:buNone/>
            </a:pPr>
            <a:r>
              <a:rPr lang="en-GB" sz="2000"/>
              <a:t>The strength of the programme is that it sparks a discussion among the employees. This truly gets us discussing safety. </a:t>
            </a:r>
          </a:p>
          <a:p>
            <a:pPr marL="0" indent="0">
              <a:buNone/>
            </a:pPr>
            <a:endParaRPr lang="en-GB" sz="2000"/>
          </a:p>
          <a:p>
            <a:pPr marL="0" indent="0">
              <a:buNone/>
            </a:pPr>
            <a:r>
              <a:rPr lang="en-GB" sz="2000" b="1"/>
              <a:t>Required tools</a:t>
            </a:r>
            <a:br>
              <a:rPr lang="en-GB" sz="2000"/>
            </a:br>
            <a:r>
              <a:rPr lang="en-GB" sz="2000"/>
              <a:t>Beamer, laptop, sound and start presentation.</a:t>
            </a:r>
            <a:br>
              <a:rPr lang="en-GB" sz="2000"/>
            </a:br>
            <a:br>
              <a:rPr lang="en-GB" sz="2000"/>
            </a:br>
            <a:r>
              <a:rPr lang="en-GB" sz="2000">
                <a:highlight>
                  <a:srgbClr val="FFFF00"/>
                </a:highlight>
              </a:rPr>
              <a:t>NOTE: The digital safety game is only accessible through Chrome, </a:t>
            </a:r>
            <a:r>
              <a:rPr lang="en-GB" sz="2000" u="sng">
                <a:highlight>
                  <a:srgbClr val="FFFF00"/>
                </a:highlight>
              </a:rPr>
              <a:t>not</a:t>
            </a:r>
            <a:r>
              <a:rPr lang="en-GB" sz="2000">
                <a:highlight>
                  <a:srgbClr val="FFFF00"/>
                </a:highlight>
              </a:rPr>
              <a:t> through Internet Explorer.</a:t>
            </a:r>
          </a:p>
          <a:p>
            <a:endParaRPr lang="en-GB" dirty="0"/>
          </a:p>
        </p:txBody>
      </p:sp>
      <p:sp>
        <p:nvSpPr>
          <p:cNvPr id="6" name="Tijdelijke aanduiding voor voettekst 3">
            <a:extLst>
              <a:ext uri="{FF2B5EF4-FFF2-40B4-BE49-F238E27FC236}">
                <a16:creationId xmlns:a16="http://schemas.microsoft.com/office/drawing/2014/main" id="{170BDF87-3AAB-449A-8319-0E7B24FDE6D4}"/>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Gearing up safety! Will you help us to accelerate? </a:t>
            </a:r>
            <a:endParaRPr lang="en-GB" dirty="0"/>
          </a:p>
        </p:txBody>
      </p:sp>
    </p:spTree>
    <p:extLst>
      <p:ext uri="{BB962C8B-B14F-4D97-AF65-F5344CB8AC3E}">
        <p14:creationId xmlns:p14="http://schemas.microsoft.com/office/powerpoint/2010/main" val="1673755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1937F1-97A4-4003-980B-EC6F1D1FBF10}"/>
              </a:ext>
            </a:extLst>
          </p:cNvPr>
          <p:cNvSpPr>
            <a:spLocks noGrp="1"/>
          </p:cNvSpPr>
          <p:nvPr>
            <p:ph type="title"/>
          </p:nvPr>
        </p:nvSpPr>
        <p:spPr/>
        <p:txBody>
          <a:bodyPr/>
          <a:lstStyle/>
          <a:p>
            <a:r>
              <a:rPr lang="en-GB"/>
              <a:t>EVALUATION AND FEEDBACK</a:t>
            </a:r>
            <a:endParaRPr lang="en-GB" dirty="0"/>
          </a:p>
        </p:txBody>
      </p:sp>
      <p:sp>
        <p:nvSpPr>
          <p:cNvPr id="3" name="Tijdelijke aanduiding voor inhoud 2">
            <a:extLst>
              <a:ext uri="{FF2B5EF4-FFF2-40B4-BE49-F238E27FC236}">
                <a16:creationId xmlns:a16="http://schemas.microsoft.com/office/drawing/2014/main" id="{E8E46241-0006-440B-B286-03AD5E19865E}"/>
              </a:ext>
            </a:extLst>
          </p:cNvPr>
          <p:cNvSpPr>
            <a:spLocks noGrp="1"/>
          </p:cNvSpPr>
          <p:nvPr>
            <p:ph idx="1"/>
          </p:nvPr>
        </p:nvSpPr>
        <p:spPr/>
        <p:txBody>
          <a:bodyPr vert="horz" lIns="91440" tIns="45720" rIns="91440" bIns="45720" rtlCol="0" anchor="t">
            <a:normAutofit fontScale="77500" lnSpcReduction="20000"/>
          </a:bodyPr>
          <a:lstStyle/>
          <a:p>
            <a:pPr marL="0" indent="0">
              <a:lnSpc>
                <a:spcPct val="110000"/>
              </a:lnSpc>
              <a:buNone/>
            </a:pPr>
            <a:r>
              <a:rPr lang="en-GB" sz="2200" b="1"/>
              <a:t>Within your company (minimum):</a:t>
            </a:r>
          </a:p>
          <a:p>
            <a:pPr lvl="0">
              <a:lnSpc>
                <a:spcPct val="110000"/>
              </a:lnSpc>
            </a:pPr>
            <a:r>
              <a:rPr lang="en-GB" sz="2200"/>
              <a:t>What was it like to play the WAVE accelerator together?</a:t>
            </a:r>
          </a:p>
          <a:p>
            <a:pPr lvl="0">
              <a:lnSpc>
                <a:spcPct val="110000"/>
              </a:lnSpc>
            </a:pPr>
            <a:r>
              <a:rPr lang="en-GB" sz="2200"/>
              <a:t>What did you learn from it?</a:t>
            </a:r>
          </a:p>
          <a:p>
            <a:pPr lvl="0">
              <a:lnSpc>
                <a:spcPct val="110000"/>
              </a:lnSpc>
            </a:pPr>
            <a:r>
              <a:rPr lang="en-GB" sz="2200"/>
              <a:t>What will you do differently at work tomorrow?</a:t>
            </a:r>
          </a:p>
          <a:p>
            <a:pPr marL="0" indent="0">
              <a:lnSpc>
                <a:spcPct val="110000"/>
              </a:lnSpc>
              <a:buNone/>
            </a:pPr>
            <a:br>
              <a:rPr lang="en-GB" sz="2200" b="1"/>
            </a:br>
            <a:r>
              <a:rPr lang="en-GB" sz="2200" b="1"/>
              <a:t>Feedback from the VolkerWessels companies to VolkerWessels:</a:t>
            </a:r>
          </a:p>
          <a:p>
            <a:pPr>
              <a:lnSpc>
                <a:spcPct val="110000"/>
              </a:lnSpc>
            </a:pPr>
            <a:r>
              <a:rPr lang="en-GB" sz="2200"/>
              <a:t>No formal feedback requested. Would like pictures and quotes from participants.</a:t>
            </a:r>
          </a:p>
          <a:p>
            <a:pPr>
              <a:lnSpc>
                <a:spcPct val="110000"/>
              </a:lnSpc>
            </a:pPr>
            <a:r>
              <a:rPr lang="en-GB" sz="2200"/>
              <a:t>Good ideas, experiences and other outcomes from, for example, the evaluation within your company or from the instructor are always welcome. Very much so!</a:t>
            </a:r>
          </a:p>
          <a:p>
            <a:pPr>
              <a:lnSpc>
                <a:spcPct val="110000"/>
              </a:lnSpc>
            </a:pPr>
            <a:r>
              <a:rPr lang="en-GB" sz="2200"/>
              <a:t>Mail this to </a:t>
            </a:r>
            <a:r>
              <a:rPr lang="en-GB" sz="2200">
                <a:hlinkClick r:id="rId2"/>
              </a:rPr>
              <a:t>veiligheid@volkerwessels.com</a:t>
            </a:r>
            <a:r>
              <a:rPr lang="en-GB" sz="2200"/>
              <a:t>.</a:t>
            </a:r>
            <a:endParaRPr lang="en-GB" sz="2200">
              <a:cs typeface="Arial"/>
            </a:endParaRPr>
          </a:p>
          <a:p>
            <a:pPr>
              <a:lnSpc>
                <a:spcPct val="110000"/>
              </a:lnSpc>
            </a:pPr>
            <a:endParaRPr lang="en-GB" sz="2200">
              <a:cs typeface="Arial"/>
            </a:endParaRPr>
          </a:p>
          <a:p>
            <a:pPr marL="0" indent="0">
              <a:lnSpc>
                <a:spcPct val="110000"/>
              </a:lnSpc>
              <a:buNone/>
            </a:pPr>
            <a:r>
              <a:rPr lang="en-GB" sz="2200">
                <a:cs typeface="Arial"/>
              </a:rPr>
              <a:t>At the latest 3 weeks after the safety day, VolkerWessels will provide feedback on the day.</a:t>
            </a:r>
          </a:p>
          <a:p>
            <a:endParaRPr lang="en-GB" dirty="0">
              <a:cs typeface="Arial" panose="020B0604020202020204"/>
            </a:endParaRPr>
          </a:p>
        </p:txBody>
      </p:sp>
      <p:sp>
        <p:nvSpPr>
          <p:cNvPr id="6" name="Tijdelijke aanduiding voor voettekst 3">
            <a:extLst>
              <a:ext uri="{FF2B5EF4-FFF2-40B4-BE49-F238E27FC236}">
                <a16:creationId xmlns:a16="http://schemas.microsoft.com/office/drawing/2014/main" id="{D0227A18-ED01-4B50-AD90-2C8D82D34CB3}"/>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Gearing up safety! Will you help us to accelerate? </a:t>
            </a:r>
            <a:endParaRPr lang="en-GB" dirty="0"/>
          </a:p>
        </p:txBody>
      </p:sp>
    </p:spTree>
    <p:extLst>
      <p:ext uri="{BB962C8B-B14F-4D97-AF65-F5344CB8AC3E}">
        <p14:creationId xmlns:p14="http://schemas.microsoft.com/office/powerpoint/2010/main" val="15735466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F5016C-916D-3B41-BAF0-9C1EEFE0BB39}"/>
              </a:ext>
            </a:extLst>
          </p:cNvPr>
          <p:cNvSpPr>
            <a:spLocks noGrp="1"/>
          </p:cNvSpPr>
          <p:nvPr>
            <p:ph type="ctrTitle"/>
          </p:nvPr>
        </p:nvSpPr>
        <p:spPr/>
        <p:txBody>
          <a:bodyPr/>
          <a:lstStyle/>
          <a:p>
            <a:r>
              <a:rPr lang="en-GB"/>
              <a:t>GOOD LUCK WITH THE PREPARATIONS!</a:t>
            </a:r>
            <a:endParaRPr lang="en-GB" dirty="0"/>
          </a:p>
        </p:txBody>
      </p:sp>
      <p:sp>
        <p:nvSpPr>
          <p:cNvPr id="4" name="Tijdelijke aanduiding voor voettekst 3">
            <a:extLst>
              <a:ext uri="{FF2B5EF4-FFF2-40B4-BE49-F238E27FC236}">
                <a16:creationId xmlns:a16="http://schemas.microsoft.com/office/drawing/2014/main" id="{5A9C3140-4541-41CE-A965-134B5927EA25}"/>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Gearing up safety! Will you help us to accelerate? </a:t>
            </a:r>
            <a:endParaRPr lang="en-GB" dirty="0"/>
          </a:p>
        </p:txBody>
      </p:sp>
    </p:spTree>
    <p:extLst>
      <p:ext uri="{BB962C8B-B14F-4D97-AF65-F5344CB8AC3E}">
        <p14:creationId xmlns:p14="http://schemas.microsoft.com/office/powerpoint/2010/main" val="4075292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en-GB"/>
              <a:t>INTRODUCTION</a:t>
            </a:r>
            <a:endParaRPr lang="en-GB" dirty="0"/>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vert="horz" lIns="91440" tIns="45720" rIns="91440" bIns="45720" rtlCol="0" anchor="t">
            <a:normAutofit fontScale="92500" lnSpcReduction="20000"/>
          </a:bodyPr>
          <a:lstStyle/>
          <a:p>
            <a:pPr marL="0" indent="0">
              <a:lnSpc>
                <a:spcPct val="110000"/>
              </a:lnSpc>
              <a:buNone/>
            </a:pPr>
            <a:r>
              <a:rPr lang="en-GB" sz="1900"/>
              <a:t>We do everything we can to prevent accidents and personal suffering regarding colleagues who work for or on behalf of us. We also want to prevent damage to the environment in which we work or to prevent third parties from sustaining personal injury as a result of our work. </a:t>
            </a:r>
            <a:br>
              <a:rPr lang="en-GB" sz="1900"/>
            </a:br>
            <a:endParaRPr lang="en-GB" sz="1900"/>
          </a:p>
          <a:p>
            <a:pPr marL="0" indent="0">
              <a:lnSpc>
                <a:spcPct val="110000"/>
              </a:lnSpc>
              <a:buNone/>
            </a:pPr>
            <a:r>
              <a:rPr lang="en-GB" sz="1900"/>
              <a:t>In practice, it is sometimes quite difficult to insist on working safely. Too often, we think that a job can be done quickly or that achieving the schedule is more important than working safely. We know this and we are working hard to work more and more safely through our own </a:t>
            </a:r>
            <a:r>
              <a:rPr lang="en-GB" sz="1900" u="sng">
                <a:solidFill>
                  <a:schemeClr val="tx2"/>
                </a:solidFill>
                <a:hlinkClick r:id="rId2">
                  <a:extLst>
                    <a:ext uri="{A12FA001-AC4F-418D-AE19-62706E023703}">
                      <ahyp:hlinkClr xmlns:ahyp="http://schemas.microsoft.com/office/drawing/2018/hyperlinkcolor" val="tx"/>
                    </a:ext>
                  </a:extLst>
                </a:hlinkClick>
              </a:rPr>
              <a:t>WAVE programme</a:t>
            </a:r>
            <a:r>
              <a:rPr lang="en-GB" sz="1900">
                <a:solidFill>
                  <a:schemeClr val="tx2"/>
                </a:solidFill>
              </a:rPr>
              <a:t>. </a:t>
            </a:r>
          </a:p>
          <a:p>
            <a:pPr marL="0" indent="0">
              <a:lnSpc>
                <a:spcPct val="110000"/>
              </a:lnSpc>
              <a:buNone/>
            </a:pPr>
            <a:br>
              <a:rPr lang="en-GB" sz="1900"/>
            </a:br>
            <a:r>
              <a:rPr lang="en-GB" sz="1900"/>
              <a:t>Making dilemmas at our projects and office locations open for discussion with employees will help us to move forward. That is why, during the safety day this year too, the focus is on safety dilemmas, the WAVE safety values and WAVE rules, practical examples and our own safety behaviour.  This is done, as in previous years, by playing a safety game. </a:t>
            </a:r>
            <a:endParaRPr lang="en-GB" sz="1900">
              <a:highlight>
                <a:srgbClr val="FFFF00"/>
              </a:highlight>
            </a:endParaRPr>
          </a:p>
          <a:p>
            <a:endParaRPr lang="en-GB" dirty="0"/>
          </a:p>
        </p:txBody>
      </p:sp>
      <p:sp>
        <p:nvSpPr>
          <p:cNvPr id="6" name="Tijdelijke aanduiding voor voettekst 3">
            <a:extLst>
              <a:ext uri="{FF2B5EF4-FFF2-40B4-BE49-F238E27FC236}">
                <a16:creationId xmlns:a16="http://schemas.microsoft.com/office/drawing/2014/main" id="{C9CCBA47-68B2-4614-BDE6-E16C6D351904}"/>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Gearing up safety! Will you help us to accelerate? </a:t>
            </a:r>
            <a:endParaRPr lang="en-GB" dirty="0"/>
          </a:p>
        </p:txBody>
      </p:sp>
    </p:spTree>
    <p:extLst>
      <p:ext uri="{BB962C8B-B14F-4D97-AF65-F5344CB8AC3E}">
        <p14:creationId xmlns:p14="http://schemas.microsoft.com/office/powerpoint/2010/main" val="3753470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2E971E-E72E-4FFD-8268-87378A1C2398}"/>
              </a:ext>
            </a:extLst>
          </p:cNvPr>
          <p:cNvSpPr>
            <a:spLocks noGrp="1"/>
          </p:cNvSpPr>
          <p:nvPr>
            <p:ph type="title"/>
          </p:nvPr>
        </p:nvSpPr>
        <p:spPr/>
        <p:txBody>
          <a:bodyPr/>
          <a:lstStyle/>
          <a:p>
            <a:r>
              <a:rPr lang="en-GB"/>
              <a:t>BACKGROUND</a:t>
            </a:r>
            <a:endParaRPr lang="en-GB" dirty="0"/>
          </a:p>
        </p:txBody>
      </p:sp>
      <p:sp>
        <p:nvSpPr>
          <p:cNvPr id="3" name="Tijdelijke aanduiding voor inhoud 2">
            <a:extLst>
              <a:ext uri="{FF2B5EF4-FFF2-40B4-BE49-F238E27FC236}">
                <a16:creationId xmlns:a16="http://schemas.microsoft.com/office/drawing/2014/main" id="{19939605-1392-4D30-A99E-0D408BF74A46}"/>
              </a:ext>
            </a:extLst>
          </p:cNvPr>
          <p:cNvSpPr>
            <a:spLocks noGrp="1"/>
          </p:cNvSpPr>
          <p:nvPr>
            <p:ph idx="1"/>
          </p:nvPr>
        </p:nvSpPr>
        <p:spPr/>
        <p:txBody>
          <a:bodyPr vert="horz" lIns="91440" tIns="45720" rIns="91440" bIns="45720" rtlCol="0" anchor="t">
            <a:normAutofit/>
          </a:bodyPr>
          <a:lstStyle/>
          <a:p>
            <a:pPr marL="0" indent="0">
              <a:lnSpc>
                <a:spcPct val="120000"/>
              </a:lnSpc>
              <a:buNone/>
            </a:pPr>
            <a:r>
              <a:rPr lang="en-GB" sz="2000" b="0" i="0" u="none" strike="noStrike">
                <a:solidFill>
                  <a:srgbClr val="000000"/>
                </a:solidFill>
                <a:effectLst/>
                <a:latin typeface="Arial"/>
                <a:cs typeface="Arial"/>
              </a:rPr>
              <a:t>All too often, the subject of safety is still considered as something to quickly tick off in meetings, with the focus usually on 'the other' and the hard side of safety. However, it is more important to discuss safety behaviour to gain insight into what drives us in terms of safety </a:t>
            </a:r>
            <a:r>
              <a:rPr lang="en-GB" sz="2000" b="0" i="0" u="none" strike="noStrike">
                <a:effectLst/>
                <a:latin typeface="Arial"/>
                <a:cs typeface="Arial"/>
              </a:rPr>
              <a:t>and </a:t>
            </a:r>
            <a:r>
              <a:rPr lang="en-GB" sz="2000">
                <a:latin typeface="Arial"/>
                <a:cs typeface="Arial"/>
              </a:rPr>
              <a:t> to find out why we make certain choices.</a:t>
            </a:r>
            <a:endParaRPr lang="en-GB" sz="2000" dirty="0">
              <a:latin typeface="Arial"/>
              <a:cs typeface="Arial"/>
            </a:endParaRPr>
          </a:p>
        </p:txBody>
      </p:sp>
      <p:sp>
        <p:nvSpPr>
          <p:cNvPr id="6" name="Tijdelijke aanduiding voor voettekst 3">
            <a:extLst>
              <a:ext uri="{FF2B5EF4-FFF2-40B4-BE49-F238E27FC236}">
                <a16:creationId xmlns:a16="http://schemas.microsoft.com/office/drawing/2014/main" id="{73290DE5-DA47-4D00-A474-2C9ACBB96B45}"/>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Gearing up safety! Will you help us to accelerate? </a:t>
            </a:r>
            <a:endParaRPr lang="en-GB" dirty="0"/>
          </a:p>
        </p:txBody>
      </p:sp>
    </p:spTree>
    <p:extLst>
      <p:ext uri="{BB962C8B-B14F-4D97-AF65-F5344CB8AC3E}">
        <p14:creationId xmlns:p14="http://schemas.microsoft.com/office/powerpoint/2010/main" val="3650263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57C1DD-5ACF-4EAE-827F-211A44A8EE5E}"/>
              </a:ext>
            </a:extLst>
          </p:cNvPr>
          <p:cNvSpPr>
            <a:spLocks noGrp="1"/>
          </p:cNvSpPr>
          <p:nvPr>
            <p:ph type="title"/>
          </p:nvPr>
        </p:nvSpPr>
        <p:spPr/>
        <p:txBody>
          <a:bodyPr/>
          <a:lstStyle/>
          <a:p>
            <a:r>
              <a:rPr lang="en-GB"/>
              <a:t>OBJECTIVE</a:t>
            </a:r>
            <a:endParaRPr lang="en-GB" dirty="0"/>
          </a:p>
        </p:txBody>
      </p:sp>
      <p:sp>
        <p:nvSpPr>
          <p:cNvPr id="3" name="Tijdelijke aanduiding voor inhoud 2">
            <a:extLst>
              <a:ext uri="{FF2B5EF4-FFF2-40B4-BE49-F238E27FC236}">
                <a16:creationId xmlns:a16="http://schemas.microsoft.com/office/drawing/2014/main" id="{B0BEDFB3-2F1F-4D97-B891-420307B9671D}"/>
              </a:ext>
            </a:extLst>
          </p:cNvPr>
          <p:cNvSpPr>
            <a:spLocks noGrp="1"/>
          </p:cNvSpPr>
          <p:nvPr>
            <p:ph idx="1"/>
          </p:nvPr>
        </p:nvSpPr>
        <p:spPr/>
        <p:txBody>
          <a:bodyPr vert="horz" lIns="91440" tIns="45720" rIns="91440" bIns="45720" rtlCol="0" anchor="t">
            <a:normAutofit/>
          </a:bodyPr>
          <a:lstStyle/>
          <a:p>
            <a:pPr lvl="0">
              <a:lnSpc>
                <a:spcPct val="100000"/>
              </a:lnSpc>
            </a:pPr>
            <a:r>
              <a:rPr lang="en-GB" sz="2000"/>
              <a:t>Discuss safety in the workplace based on various topics (WAVE rules - values and key risks). Gain insight into each other's motivations and personal dilemmas by answering questions aimed at (each other's) safety behaviour.</a:t>
            </a:r>
            <a:br>
              <a:rPr lang="en-GB" sz="2000"/>
            </a:br>
            <a:endParaRPr lang="en-GB" sz="2000"/>
          </a:p>
          <a:p>
            <a:pPr lvl="0">
              <a:lnSpc>
                <a:spcPct val="100000"/>
              </a:lnSpc>
            </a:pPr>
            <a:r>
              <a:rPr lang="en-GB" sz="2000"/>
              <a:t>Increase safety awareness on the various topics.</a:t>
            </a:r>
            <a:br>
              <a:rPr lang="en-GB" sz="2000"/>
            </a:br>
            <a:endParaRPr lang="en-GB" sz="2000"/>
          </a:p>
          <a:p>
            <a:pPr lvl="0">
              <a:lnSpc>
                <a:spcPct val="100000"/>
              </a:lnSpc>
            </a:pPr>
            <a:r>
              <a:rPr lang="en-GB" sz="2000"/>
              <a:t>Encourage people to think about their own influence on working (more) safely.</a:t>
            </a:r>
            <a:endParaRPr lang="en-GB" sz="2000">
              <a:cs typeface="Arial"/>
            </a:endParaRPr>
          </a:p>
          <a:p>
            <a:endParaRPr lang="en-GB" dirty="0"/>
          </a:p>
        </p:txBody>
      </p:sp>
      <p:sp>
        <p:nvSpPr>
          <p:cNvPr id="6" name="Tijdelijke aanduiding voor voettekst 3">
            <a:extLst>
              <a:ext uri="{FF2B5EF4-FFF2-40B4-BE49-F238E27FC236}">
                <a16:creationId xmlns:a16="http://schemas.microsoft.com/office/drawing/2014/main" id="{27BD19F8-89EC-412E-A066-D44669D2446F}"/>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Gearing up safety! Will you help us to accelerate? </a:t>
            </a:r>
            <a:endParaRPr lang="en-GB" dirty="0"/>
          </a:p>
        </p:txBody>
      </p:sp>
    </p:spTree>
    <p:extLst>
      <p:ext uri="{BB962C8B-B14F-4D97-AF65-F5344CB8AC3E}">
        <p14:creationId xmlns:p14="http://schemas.microsoft.com/office/powerpoint/2010/main" val="1410310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BCBD47-8444-4AC5-A451-C2BAC7FA4AC7}"/>
              </a:ext>
            </a:extLst>
          </p:cNvPr>
          <p:cNvSpPr>
            <a:spLocks noGrp="1"/>
          </p:cNvSpPr>
          <p:nvPr>
            <p:ph type="title"/>
          </p:nvPr>
        </p:nvSpPr>
        <p:spPr/>
        <p:txBody>
          <a:bodyPr/>
          <a:lstStyle/>
          <a:p>
            <a:r>
              <a:rPr lang="en-GB"/>
              <a:t>MESSAGE</a:t>
            </a:r>
            <a:endParaRPr lang="en-GB" dirty="0"/>
          </a:p>
        </p:txBody>
      </p:sp>
      <p:sp>
        <p:nvSpPr>
          <p:cNvPr id="3" name="Tijdelijke aanduiding voor inhoud 2">
            <a:extLst>
              <a:ext uri="{FF2B5EF4-FFF2-40B4-BE49-F238E27FC236}">
                <a16:creationId xmlns:a16="http://schemas.microsoft.com/office/drawing/2014/main" id="{D45585B5-D809-4C79-A0E1-57E5D446C592}"/>
              </a:ext>
            </a:extLst>
          </p:cNvPr>
          <p:cNvSpPr>
            <a:spLocks noGrp="1"/>
          </p:cNvSpPr>
          <p:nvPr>
            <p:ph idx="1"/>
          </p:nvPr>
        </p:nvSpPr>
        <p:spPr/>
        <p:txBody>
          <a:bodyPr vert="horz" lIns="91440" tIns="45720" rIns="91440" bIns="45720" rtlCol="0" anchor="t">
            <a:normAutofit/>
          </a:bodyPr>
          <a:lstStyle/>
          <a:p>
            <a:pPr marL="0" indent="0" algn="ctr">
              <a:lnSpc>
                <a:spcPct val="150000"/>
              </a:lnSpc>
              <a:buNone/>
            </a:pPr>
            <a:endParaRPr lang="en-GB" sz="2400" i="1"/>
          </a:p>
          <a:p>
            <a:pPr marL="0" indent="0" algn="ctr">
              <a:lnSpc>
                <a:spcPct val="150000"/>
              </a:lnSpc>
              <a:buNone/>
            </a:pPr>
            <a:r>
              <a:rPr lang="en-GB">
                <a:effectLst/>
                <a:latin typeface="Calibri" panose="020F0502020204030204" pitchFamily="34" charset="0"/>
                <a:ea typeface="Calibri" panose="020F0502020204030204" pitchFamily="34" charset="0"/>
                <a:cs typeface="Arial" panose="020B0604020202020204" pitchFamily="34" charset="0"/>
              </a:rPr>
              <a:t>"How can we gear up our perception of safety? We are convinced that this can be realised by making safety more personal and by maintaining a dialogue with each other". </a:t>
            </a:r>
            <a:endParaRPr lang="en-GB"/>
          </a:p>
          <a:p>
            <a:endParaRPr lang="en-GB" dirty="0"/>
          </a:p>
        </p:txBody>
      </p:sp>
      <p:sp>
        <p:nvSpPr>
          <p:cNvPr id="6" name="Tijdelijke aanduiding voor voettekst 3">
            <a:extLst>
              <a:ext uri="{FF2B5EF4-FFF2-40B4-BE49-F238E27FC236}">
                <a16:creationId xmlns:a16="http://schemas.microsoft.com/office/drawing/2014/main" id="{49C8D631-90E5-463F-9839-1B43B90D6116}"/>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Gearing up safety! Will you help us to accelerate? </a:t>
            </a:r>
            <a:endParaRPr lang="en-GB" dirty="0"/>
          </a:p>
        </p:txBody>
      </p:sp>
    </p:spTree>
    <p:extLst>
      <p:ext uri="{BB962C8B-B14F-4D97-AF65-F5344CB8AC3E}">
        <p14:creationId xmlns:p14="http://schemas.microsoft.com/office/powerpoint/2010/main" val="73219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B50DE7-290E-4E24-ADE6-AD5FD71AFD97}"/>
              </a:ext>
            </a:extLst>
          </p:cNvPr>
          <p:cNvSpPr>
            <a:spLocks noGrp="1"/>
          </p:cNvSpPr>
          <p:nvPr>
            <p:ph type="title"/>
          </p:nvPr>
        </p:nvSpPr>
        <p:spPr/>
        <p:txBody>
          <a:bodyPr/>
          <a:lstStyle/>
          <a:p>
            <a:r>
              <a:rPr lang="en-GB"/>
              <a:t>TARGET GROUP</a:t>
            </a:r>
            <a:endParaRPr lang="en-GB" dirty="0"/>
          </a:p>
        </p:txBody>
      </p:sp>
      <p:sp>
        <p:nvSpPr>
          <p:cNvPr id="3" name="Tijdelijke aanduiding voor inhoud 2">
            <a:extLst>
              <a:ext uri="{FF2B5EF4-FFF2-40B4-BE49-F238E27FC236}">
                <a16:creationId xmlns:a16="http://schemas.microsoft.com/office/drawing/2014/main" id="{9BFA1311-E885-4DFC-AA7B-DDEA767C79D8}"/>
              </a:ext>
            </a:extLst>
          </p:cNvPr>
          <p:cNvSpPr>
            <a:spLocks noGrp="1"/>
          </p:cNvSpPr>
          <p:nvPr>
            <p:ph idx="1"/>
          </p:nvPr>
        </p:nvSpPr>
        <p:spPr/>
        <p:txBody>
          <a:bodyPr>
            <a:normAutofit fontScale="92500" lnSpcReduction="10000"/>
          </a:bodyPr>
          <a:lstStyle/>
          <a:p>
            <a:pPr marL="0" indent="0">
              <a:lnSpc>
                <a:spcPct val="100000"/>
              </a:lnSpc>
              <a:buNone/>
            </a:pPr>
            <a:r>
              <a:rPr lang="en-GB" sz="2200" b="1"/>
              <a:t>VolkerWessels companies</a:t>
            </a:r>
          </a:p>
          <a:p>
            <a:pPr>
              <a:lnSpc>
                <a:spcPct val="100000"/>
              </a:lnSpc>
            </a:pPr>
            <a:r>
              <a:rPr lang="en-GB" sz="2200"/>
              <a:t>It is mandatory for all VolkerWessels companies (excluding foreign countries) to participate in the Safety Day.</a:t>
            </a:r>
            <a:br>
              <a:rPr lang="en-GB" sz="2200"/>
            </a:br>
            <a:endParaRPr lang="en-GB" sz="2200"/>
          </a:p>
          <a:p>
            <a:pPr marL="0" indent="0">
              <a:lnSpc>
                <a:spcPct val="100000"/>
              </a:lnSpc>
              <a:buNone/>
            </a:pPr>
            <a:r>
              <a:rPr lang="en-GB" sz="2200" b="1"/>
              <a:t>Who takes part?</a:t>
            </a:r>
          </a:p>
          <a:p>
            <a:pPr>
              <a:lnSpc>
                <a:spcPct val="100000"/>
              </a:lnSpc>
            </a:pPr>
            <a:r>
              <a:rPr lang="en-GB" sz="2200"/>
              <a:t>All own employees.</a:t>
            </a:r>
          </a:p>
          <a:p>
            <a:pPr>
              <a:lnSpc>
                <a:spcPct val="100000"/>
              </a:lnSpc>
            </a:pPr>
            <a:r>
              <a:rPr lang="en-GB" sz="2200"/>
              <a:t>Hired independent contractors.</a:t>
            </a:r>
          </a:p>
          <a:p>
            <a:pPr>
              <a:lnSpc>
                <a:spcPct val="100000"/>
              </a:lnSpc>
            </a:pPr>
            <a:r>
              <a:rPr lang="en-GB" sz="2200"/>
              <a:t>Other hired and seconded personnel.</a:t>
            </a:r>
          </a:p>
          <a:p>
            <a:pPr>
              <a:lnSpc>
                <a:spcPct val="100000"/>
              </a:lnSpc>
            </a:pPr>
            <a:r>
              <a:rPr lang="en-GB" sz="2200"/>
              <a:t>Optional but </a:t>
            </a:r>
            <a:r>
              <a:rPr lang="en-GB" sz="2200" u="sng"/>
              <a:t>highly desirable</a:t>
            </a:r>
            <a:r>
              <a:rPr lang="en-GB" sz="2200"/>
              <a:t>: personnel of subcontractors and other contractors. </a:t>
            </a:r>
            <a:br>
              <a:rPr lang="en-GB" sz="2200"/>
            </a:br>
            <a:r>
              <a:rPr lang="en-GB" sz="2200"/>
              <a:t>VolkerWessels companies can decide for themselves whether or not they involve this target group.</a:t>
            </a:r>
          </a:p>
          <a:p>
            <a:endParaRPr lang="en-GB" dirty="0"/>
          </a:p>
        </p:txBody>
      </p:sp>
      <p:sp>
        <p:nvSpPr>
          <p:cNvPr id="6" name="Tijdelijke aanduiding voor voettekst 3">
            <a:extLst>
              <a:ext uri="{FF2B5EF4-FFF2-40B4-BE49-F238E27FC236}">
                <a16:creationId xmlns:a16="http://schemas.microsoft.com/office/drawing/2014/main" id="{2DB93982-E351-4DE9-8062-CED3D3027BB3}"/>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Gearing up safety! Will you help us to accelerate? </a:t>
            </a:r>
            <a:endParaRPr lang="en-GB" dirty="0"/>
          </a:p>
        </p:txBody>
      </p:sp>
    </p:spTree>
    <p:extLst>
      <p:ext uri="{BB962C8B-B14F-4D97-AF65-F5344CB8AC3E}">
        <p14:creationId xmlns:p14="http://schemas.microsoft.com/office/powerpoint/2010/main" val="2282449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79BFB5-F3A8-4FB2-8E24-F6AF5EA792EA}"/>
              </a:ext>
            </a:extLst>
          </p:cNvPr>
          <p:cNvSpPr>
            <a:spLocks noGrp="1"/>
          </p:cNvSpPr>
          <p:nvPr>
            <p:ph type="title"/>
          </p:nvPr>
        </p:nvSpPr>
        <p:spPr/>
        <p:txBody>
          <a:bodyPr/>
          <a:lstStyle/>
          <a:p>
            <a:r>
              <a:rPr lang="en-GB"/>
              <a:t>MINIMUM REQUIREMENTS</a:t>
            </a:r>
            <a:endParaRPr lang="en-GB" dirty="0"/>
          </a:p>
        </p:txBody>
      </p:sp>
      <p:sp>
        <p:nvSpPr>
          <p:cNvPr id="3" name="Tijdelijke aanduiding voor inhoud 2">
            <a:extLst>
              <a:ext uri="{FF2B5EF4-FFF2-40B4-BE49-F238E27FC236}">
                <a16:creationId xmlns:a16="http://schemas.microsoft.com/office/drawing/2014/main" id="{86BB64C6-58E8-492B-B4E2-44C1E3D9119E}"/>
              </a:ext>
            </a:extLst>
          </p:cNvPr>
          <p:cNvSpPr>
            <a:spLocks noGrp="1"/>
          </p:cNvSpPr>
          <p:nvPr>
            <p:ph idx="1"/>
          </p:nvPr>
        </p:nvSpPr>
        <p:spPr/>
        <p:txBody>
          <a:bodyPr vert="horz" lIns="91440" tIns="45720" rIns="91440" bIns="45720" rtlCol="0" anchor="t">
            <a:normAutofit fontScale="62500" lnSpcReduction="20000"/>
          </a:bodyPr>
          <a:lstStyle/>
          <a:p>
            <a:pPr marL="0" indent="0">
              <a:lnSpc>
                <a:spcPct val="120000"/>
              </a:lnSpc>
              <a:buNone/>
            </a:pPr>
            <a:r>
              <a:rPr lang="en-GB"/>
              <a:t>The following minimum requirements must be met:</a:t>
            </a:r>
            <a:br>
              <a:rPr lang="en-GB"/>
            </a:br>
            <a:endParaRPr lang="en-GB"/>
          </a:p>
          <a:p>
            <a:pPr>
              <a:lnSpc>
                <a:spcPct val="120000"/>
              </a:lnSpc>
            </a:pPr>
            <a:r>
              <a:rPr lang="en-GB"/>
              <a:t>The Safety Day is held at the companies’ (project) locations or for office staff, for example, via Teams. This depends in part on the COVID-19 measures that will be in place on 30 March.</a:t>
            </a:r>
          </a:p>
          <a:p>
            <a:pPr>
              <a:lnSpc>
                <a:spcPct val="120000"/>
              </a:lnSpc>
            </a:pPr>
            <a:r>
              <a:rPr lang="en-GB"/>
              <a:t>The WAVE accelerator is discussed for at least 45 minutes to an hour. In total, each session will require approximately 60 minutes.</a:t>
            </a:r>
            <a:endParaRPr lang="en-GB">
              <a:cs typeface="Arial"/>
            </a:endParaRPr>
          </a:p>
          <a:p>
            <a:pPr>
              <a:lnSpc>
                <a:spcPct val="120000"/>
              </a:lnSpc>
            </a:pPr>
            <a:r>
              <a:rPr lang="en-GB"/>
              <a:t>The presentation is used as a basis. Of course, the presentation can be supplemented with other safety topics that the company also wants to discuss during this day.</a:t>
            </a:r>
          </a:p>
          <a:p>
            <a:pPr>
              <a:lnSpc>
                <a:spcPct val="120000"/>
              </a:lnSpc>
            </a:pPr>
            <a:r>
              <a:rPr lang="en-GB"/>
              <a:t>Each VolkerWessels company itself determines the further details of this day.</a:t>
            </a:r>
            <a:endParaRPr lang="en-GB" dirty="0">
              <a:cs typeface="Arial"/>
            </a:endParaRPr>
          </a:p>
        </p:txBody>
      </p:sp>
      <p:sp>
        <p:nvSpPr>
          <p:cNvPr id="6" name="Tijdelijke aanduiding voor voettekst 3">
            <a:extLst>
              <a:ext uri="{FF2B5EF4-FFF2-40B4-BE49-F238E27FC236}">
                <a16:creationId xmlns:a16="http://schemas.microsoft.com/office/drawing/2014/main" id="{571F8670-49E2-4AB9-921D-731904BF6646}"/>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Gearing up safety! Will you help us to accelerate? </a:t>
            </a:r>
            <a:endParaRPr lang="en-GB" dirty="0"/>
          </a:p>
        </p:txBody>
      </p:sp>
    </p:spTree>
    <p:extLst>
      <p:ext uri="{BB962C8B-B14F-4D97-AF65-F5344CB8AC3E}">
        <p14:creationId xmlns:p14="http://schemas.microsoft.com/office/powerpoint/2010/main" val="450315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223671-A5DE-4B3F-8AFF-CCC7EBEC7630}"/>
              </a:ext>
            </a:extLst>
          </p:cNvPr>
          <p:cNvSpPr>
            <a:spLocks noGrp="1"/>
          </p:cNvSpPr>
          <p:nvPr>
            <p:ph type="title"/>
          </p:nvPr>
        </p:nvSpPr>
        <p:spPr/>
        <p:txBody>
          <a:bodyPr/>
          <a:lstStyle/>
          <a:p>
            <a:r>
              <a:rPr lang="en-GB">
                <a:cs typeface="Arial"/>
              </a:rPr>
              <a:t>RESOURCES</a:t>
            </a:r>
            <a:endParaRPr lang="en-GB" dirty="0">
              <a:cs typeface="Arial"/>
            </a:endParaRPr>
          </a:p>
        </p:txBody>
      </p:sp>
      <p:sp>
        <p:nvSpPr>
          <p:cNvPr id="3" name="Tijdelijke aanduiding voor inhoud 2">
            <a:extLst>
              <a:ext uri="{FF2B5EF4-FFF2-40B4-BE49-F238E27FC236}">
                <a16:creationId xmlns:a16="http://schemas.microsoft.com/office/drawing/2014/main" id="{1C6D1A77-AD3F-428F-BEB4-5F364A34E09C}"/>
              </a:ext>
            </a:extLst>
          </p:cNvPr>
          <p:cNvSpPr>
            <a:spLocks noGrp="1"/>
          </p:cNvSpPr>
          <p:nvPr>
            <p:ph idx="1"/>
          </p:nvPr>
        </p:nvSpPr>
        <p:spPr/>
        <p:txBody>
          <a:bodyPr vert="horz" lIns="91440" tIns="45720" rIns="91440" bIns="45720" rtlCol="0" anchor="t">
            <a:normAutofit/>
          </a:bodyPr>
          <a:lstStyle/>
          <a:p>
            <a:pPr>
              <a:lnSpc>
                <a:spcPct val="120000"/>
              </a:lnSpc>
            </a:pPr>
            <a:r>
              <a:rPr lang="en-GB" sz="2000">
                <a:ea typeface="+mn-lt"/>
                <a:cs typeface="+mn-lt"/>
              </a:rPr>
              <a:t>Poster, save-the-date poster, save-the-date-desktop, manual for instructors, start presentation (incl. animation) and digital safety game. </a:t>
            </a:r>
          </a:p>
          <a:p>
            <a:pPr>
              <a:lnSpc>
                <a:spcPct val="120000"/>
              </a:lnSpc>
            </a:pPr>
            <a:r>
              <a:rPr lang="en-GB" sz="2000">
                <a:ea typeface="+mn-lt"/>
                <a:cs typeface="+mn-lt"/>
              </a:rPr>
              <a:t>The WAVE accelerator card game and accompanying tear-off calendar will be shared with the companies in the first week of May 2022. </a:t>
            </a:r>
            <a:endParaRPr lang="en-GB" sz="2000" dirty="0">
              <a:cs typeface="Arial"/>
            </a:endParaRPr>
          </a:p>
        </p:txBody>
      </p:sp>
      <p:sp>
        <p:nvSpPr>
          <p:cNvPr id="6" name="Tijdelijke aanduiding voor voettekst 3">
            <a:extLst>
              <a:ext uri="{FF2B5EF4-FFF2-40B4-BE49-F238E27FC236}">
                <a16:creationId xmlns:a16="http://schemas.microsoft.com/office/drawing/2014/main" id="{FA14F0F2-1EB8-4A0A-9904-1E9F1A54F2C5}"/>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Gearing up safety! Will you help us to accelerate? </a:t>
            </a:r>
            <a:endParaRPr lang="en-GB" dirty="0"/>
          </a:p>
        </p:txBody>
      </p:sp>
    </p:spTree>
    <p:extLst>
      <p:ext uri="{BB962C8B-B14F-4D97-AF65-F5344CB8AC3E}">
        <p14:creationId xmlns:p14="http://schemas.microsoft.com/office/powerpoint/2010/main" val="221279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D0AAD5-E55D-43BE-8B73-21DED9F09B61}"/>
              </a:ext>
            </a:extLst>
          </p:cNvPr>
          <p:cNvSpPr>
            <a:spLocks noGrp="1"/>
          </p:cNvSpPr>
          <p:nvPr>
            <p:ph type="title"/>
          </p:nvPr>
        </p:nvSpPr>
        <p:spPr/>
        <p:txBody>
          <a:bodyPr/>
          <a:lstStyle/>
          <a:p>
            <a:r>
              <a:rPr lang="en-GB"/>
              <a:t>POSSIBLE SPECIFICS - OFFICE</a:t>
            </a:r>
            <a:endParaRPr lang="en-GB" dirty="0"/>
          </a:p>
        </p:txBody>
      </p:sp>
      <p:sp>
        <p:nvSpPr>
          <p:cNvPr id="3" name="Tijdelijke aanduiding voor inhoud 2">
            <a:extLst>
              <a:ext uri="{FF2B5EF4-FFF2-40B4-BE49-F238E27FC236}">
                <a16:creationId xmlns:a16="http://schemas.microsoft.com/office/drawing/2014/main" id="{579FA90E-08D8-4C61-B3F7-3F003BF24E02}"/>
              </a:ext>
            </a:extLst>
          </p:cNvPr>
          <p:cNvSpPr>
            <a:spLocks noGrp="1"/>
          </p:cNvSpPr>
          <p:nvPr>
            <p:ph idx="1"/>
          </p:nvPr>
        </p:nvSpPr>
        <p:spPr/>
        <p:txBody>
          <a:bodyPr vert="horz" lIns="91440" tIns="45720" rIns="91440" bIns="45720" rtlCol="0" anchor="t">
            <a:normAutofit/>
          </a:bodyPr>
          <a:lstStyle/>
          <a:p>
            <a:pPr marL="0" indent="0">
              <a:buNone/>
            </a:pPr>
            <a:r>
              <a:rPr lang="en-GB" sz="2000" b="1"/>
              <a:t>Kick-off by the board or executive management of office staff </a:t>
            </a:r>
            <a:br>
              <a:rPr lang="en-GB" sz="2000" b="1"/>
            </a:br>
            <a:r>
              <a:rPr lang="en-GB" sz="2000"/>
              <a:t>The strength of the programme is that it sparks a discussion among the employees. This truly gets us discussing safety. We are convinced that everyone has an influence on working safely and the prevention of accidents. Safety is not limited to the building site.</a:t>
            </a:r>
            <a:endParaRPr lang="en-GB" sz="2000">
              <a:cs typeface="Arial"/>
            </a:endParaRPr>
          </a:p>
          <a:p>
            <a:pPr marL="0" indent="0">
              <a:buNone/>
            </a:pPr>
            <a:r>
              <a:rPr lang="en-GB" sz="2000" b="1"/>
              <a:t>Required tools</a:t>
            </a:r>
            <a:br>
              <a:rPr lang="en-GB" sz="2000"/>
            </a:br>
            <a:r>
              <a:rPr lang="en-GB" sz="2000"/>
              <a:t>Beamer, laptop, sound and start presentation.</a:t>
            </a:r>
            <a:br>
              <a:rPr lang="en-GB" sz="2000"/>
            </a:br>
            <a:br>
              <a:rPr lang="en-GB" sz="2000"/>
            </a:br>
            <a:r>
              <a:rPr lang="en-GB" sz="2000">
                <a:highlight>
                  <a:srgbClr val="FFFF00"/>
                </a:highlight>
              </a:rPr>
              <a:t>NOTE: The digital safety game is only accessible through Chrome, </a:t>
            </a:r>
            <a:r>
              <a:rPr lang="en-GB" sz="2000" u="sng">
                <a:highlight>
                  <a:srgbClr val="FFFF00"/>
                </a:highlight>
              </a:rPr>
              <a:t>not</a:t>
            </a:r>
            <a:r>
              <a:rPr lang="en-GB" sz="2000">
                <a:highlight>
                  <a:srgbClr val="FFFF00"/>
                </a:highlight>
              </a:rPr>
              <a:t> through Internet Explorer.</a:t>
            </a:r>
          </a:p>
          <a:p>
            <a:endParaRPr lang="en-GB" dirty="0"/>
          </a:p>
        </p:txBody>
      </p:sp>
      <p:sp>
        <p:nvSpPr>
          <p:cNvPr id="6" name="Tijdelijke aanduiding voor voettekst 3">
            <a:extLst>
              <a:ext uri="{FF2B5EF4-FFF2-40B4-BE49-F238E27FC236}">
                <a16:creationId xmlns:a16="http://schemas.microsoft.com/office/drawing/2014/main" id="{B3D34200-793C-44D7-871D-40557AED7ACA}"/>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Gearing up safety! Will you help us to accelerate? </a:t>
            </a:r>
            <a:endParaRPr lang="en-GB" dirty="0"/>
          </a:p>
        </p:txBody>
      </p:sp>
    </p:spTree>
    <p:extLst>
      <p:ext uri="{BB962C8B-B14F-4D97-AF65-F5344CB8AC3E}">
        <p14:creationId xmlns:p14="http://schemas.microsoft.com/office/powerpoint/2010/main" val="2564984213"/>
      </p:ext>
    </p:extLst>
  </p:cSld>
  <p:clrMapOvr>
    <a:masterClrMapping/>
  </p:clrMapOvr>
</p:sld>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9779495F2B33B469E652710A0C0F712" ma:contentTypeVersion="13" ma:contentTypeDescription="Een nieuw document maken." ma:contentTypeScope="" ma:versionID="a1b57c885b454338d96d3fdc69ff5697">
  <xsd:schema xmlns:xsd="http://www.w3.org/2001/XMLSchema" xmlns:xs="http://www.w3.org/2001/XMLSchema" xmlns:p="http://schemas.microsoft.com/office/2006/metadata/properties" xmlns:ns2="80547ce2-a977-4319-b44a-40ea7c5ebcbb" xmlns:ns3="24e35ab4-3cf1-46c9-8eaa-1b1e0ea8a84b" targetNamespace="http://schemas.microsoft.com/office/2006/metadata/properties" ma:root="true" ma:fieldsID="8660757890225718ef8ff2da58549c9e" ns2:_="" ns3:_="">
    <xsd:import namespace="80547ce2-a977-4319-b44a-40ea7c5ebcbb"/>
    <xsd:import namespace="24e35ab4-3cf1-46c9-8eaa-1b1e0ea8a84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ServiceLocation" minOccurs="0"/>
                <xsd:element ref="ns2:MediaLengthInSecond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0547ce2-a977-4319-b44a-40ea7c5ebc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4e35ab4-3cf1-46c9-8eaa-1b1e0ea8a84b" elementFormDefault="qualified">
    <xsd:import namespace="http://schemas.microsoft.com/office/2006/documentManagement/types"/>
    <xsd:import namespace="http://schemas.microsoft.com/office/infopath/2007/PartnerControls"/>
    <xsd:element name="SharedWithUsers" ma:index="12"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1A4503A-3881-45AF-BE74-639E94768E86}">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83B40CCE-2FD7-4A21-A2FD-CA34364C8A1D}">
  <ds:schemaRefs>
    <ds:schemaRef ds:uri="24e35ab4-3cf1-46c9-8eaa-1b1e0ea8a84b"/>
    <ds:schemaRef ds:uri="80547ce2-a977-4319-b44a-40ea7c5ebcb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1449487-1E5C-4C88-BF11-D36996CDF8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Powerpoint</Template>
  <TotalTime>0</TotalTime>
  <Words>1048</Words>
  <Application>Microsoft Office PowerPoint</Application>
  <PresentationFormat>Grand écran</PresentationFormat>
  <Paragraphs>65</Paragraphs>
  <Slides>12</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12</vt:i4>
      </vt:variant>
    </vt:vector>
  </HeadingPairs>
  <TitlesOfParts>
    <vt:vector size="15" baseType="lpstr">
      <vt:lpstr>Arial</vt:lpstr>
      <vt:lpstr>Calibri</vt:lpstr>
      <vt:lpstr>Kantoorthema</vt:lpstr>
      <vt:lpstr>SAFETY DAY  GEARING UP SAFETY! WILL YOU HELP US TO ACCELERATE?   30 March 2022</vt:lpstr>
      <vt:lpstr>INTRODUCTION</vt:lpstr>
      <vt:lpstr>BACKGROUND</vt:lpstr>
      <vt:lpstr>OBJECTIVE</vt:lpstr>
      <vt:lpstr>MESSAGE</vt:lpstr>
      <vt:lpstr>TARGET GROUP</vt:lpstr>
      <vt:lpstr>MINIMUM REQUIREMENTS</vt:lpstr>
      <vt:lpstr>RESOURCES</vt:lpstr>
      <vt:lpstr>POSSIBLE SPECIFICS - OFFICE</vt:lpstr>
      <vt:lpstr>POSSIBLE SPECIFICS - PROJECT</vt:lpstr>
      <vt:lpstr>EVALUATION AND FEEDBACK</vt:lpstr>
      <vt:lpstr>GOOD LUCK WITH THE PREPARATIONS!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SAMEN VALLEN VOOR VEILIGHEID  6 oktober 2021</dc:title>
  <dc:creator>Hendrikx, Yvonne</dc:creator>
  <cp:lastModifiedBy>Anastasiya Reznik</cp:lastModifiedBy>
  <cp:revision>2</cp:revision>
  <dcterms:created xsi:type="dcterms:W3CDTF">2020-01-27T11:52:02Z</dcterms:created>
  <dcterms:modified xsi:type="dcterms:W3CDTF">2022-02-01T16:25:58Z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0x010100F9779495F2B33B469E652710A0C0F712</vt:lpwstr>
  </property>
  <property fmtid="{D5CDD505-2E9C-101B-9397-08002B2CF9AE}" pid="3" name="Order">
    <vt:r8>100</vt:r8>
  </property>
</Properties>
</file>